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60" r:id="rId3"/>
    <p:sldId id="271" r:id="rId4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17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D0C5E141-2756-4D8B-AC22-95DCC47B58CB}"/>
              </a:ext>
            </a:extLst>
          </p:cNvPr>
          <p:cNvSpPr/>
          <p:nvPr/>
        </p:nvSpPr>
        <p:spPr>
          <a:xfrm>
            <a:off x="322564" y="1598494"/>
            <a:ext cx="2599063" cy="4613365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7" y="167110"/>
            <a:ext cx="3416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滋賀県と言えば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5943110" y="956820"/>
            <a:ext cx="2425680" cy="857289"/>
          </a:xfrm>
          <a:prstGeom prst="wedgeEllipseCallout">
            <a:avLst>
              <a:gd name="adj1" fmla="val -40432"/>
              <a:gd name="adj2" fmla="val 62433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琵琶湖は滋賀県の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面積の６分の１</a:t>
            </a:r>
          </a:p>
        </p:txBody>
      </p: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9064110F-A0F9-48BD-A08D-DB98B2FA0117}"/>
              </a:ext>
            </a:extLst>
          </p:cNvPr>
          <p:cNvGrpSpPr/>
          <p:nvPr/>
        </p:nvGrpSpPr>
        <p:grpSpPr>
          <a:xfrm>
            <a:off x="2792760" y="1022094"/>
            <a:ext cx="3456954" cy="5622508"/>
            <a:chOff x="2792760" y="1022094"/>
            <a:chExt cx="3456954" cy="5622508"/>
          </a:xfrm>
        </p:grpSpPr>
        <p:sp>
          <p:nvSpPr>
            <p:cNvPr id="96" name="Freeform 261">
              <a:extLst>
                <a:ext uri="{FF2B5EF4-FFF2-40B4-BE49-F238E27FC236}">
                  <a16:creationId xmlns:a16="http://schemas.microsoft.com/office/drawing/2014/main" id="{D802C51E-8848-4454-BE33-10730977D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1543" y="2208447"/>
              <a:ext cx="2083281" cy="3290938"/>
            </a:xfrm>
            <a:custGeom>
              <a:avLst/>
              <a:gdLst>
                <a:gd name="T0" fmla="*/ 1730 w 2835"/>
                <a:gd name="T1" fmla="*/ 227 h 4479"/>
                <a:gd name="T2" fmla="*/ 1786 w 2835"/>
                <a:gd name="T3" fmla="*/ 312 h 4479"/>
                <a:gd name="T4" fmla="*/ 1900 w 2835"/>
                <a:gd name="T5" fmla="*/ 453 h 4479"/>
                <a:gd name="T6" fmla="*/ 1871 w 2835"/>
                <a:gd name="T7" fmla="*/ 567 h 4479"/>
                <a:gd name="T8" fmla="*/ 2042 w 2835"/>
                <a:gd name="T9" fmla="*/ 397 h 4479"/>
                <a:gd name="T10" fmla="*/ 1928 w 2835"/>
                <a:gd name="T11" fmla="*/ 312 h 4479"/>
                <a:gd name="T12" fmla="*/ 2042 w 2835"/>
                <a:gd name="T13" fmla="*/ 141 h 4479"/>
                <a:gd name="T14" fmla="*/ 2098 w 2835"/>
                <a:gd name="T15" fmla="*/ 0 h 4479"/>
                <a:gd name="T16" fmla="*/ 2183 w 2835"/>
                <a:gd name="T17" fmla="*/ 56 h 4479"/>
                <a:gd name="T18" fmla="*/ 2212 w 2835"/>
                <a:gd name="T19" fmla="*/ 283 h 4479"/>
                <a:gd name="T20" fmla="*/ 2212 w 2835"/>
                <a:gd name="T21" fmla="*/ 567 h 4479"/>
                <a:gd name="T22" fmla="*/ 2382 w 2835"/>
                <a:gd name="T23" fmla="*/ 935 h 4479"/>
                <a:gd name="T24" fmla="*/ 2609 w 2835"/>
                <a:gd name="T25" fmla="*/ 1077 h 4479"/>
                <a:gd name="T26" fmla="*/ 2835 w 2835"/>
                <a:gd name="T27" fmla="*/ 1304 h 4479"/>
                <a:gd name="T28" fmla="*/ 2665 w 2835"/>
                <a:gd name="T29" fmla="*/ 1729 h 4479"/>
                <a:gd name="T30" fmla="*/ 2467 w 2835"/>
                <a:gd name="T31" fmla="*/ 2069 h 4479"/>
                <a:gd name="T32" fmla="*/ 1730 w 2835"/>
                <a:gd name="T33" fmla="*/ 2466 h 4479"/>
                <a:gd name="T34" fmla="*/ 1616 w 2835"/>
                <a:gd name="T35" fmla="*/ 2608 h 4479"/>
                <a:gd name="T36" fmla="*/ 1531 w 2835"/>
                <a:gd name="T37" fmla="*/ 2551 h 4479"/>
                <a:gd name="T38" fmla="*/ 1531 w 2835"/>
                <a:gd name="T39" fmla="*/ 2693 h 4479"/>
                <a:gd name="T40" fmla="*/ 1333 w 2835"/>
                <a:gd name="T41" fmla="*/ 2948 h 4479"/>
                <a:gd name="T42" fmla="*/ 1276 w 2835"/>
                <a:gd name="T43" fmla="*/ 3090 h 4479"/>
                <a:gd name="T44" fmla="*/ 1078 w 2835"/>
                <a:gd name="T45" fmla="*/ 3061 h 4479"/>
                <a:gd name="T46" fmla="*/ 964 w 2835"/>
                <a:gd name="T47" fmla="*/ 3175 h 4479"/>
                <a:gd name="T48" fmla="*/ 794 w 2835"/>
                <a:gd name="T49" fmla="*/ 3147 h 4479"/>
                <a:gd name="T50" fmla="*/ 766 w 2835"/>
                <a:gd name="T51" fmla="*/ 3260 h 4479"/>
                <a:gd name="T52" fmla="*/ 596 w 2835"/>
                <a:gd name="T53" fmla="*/ 3232 h 4479"/>
                <a:gd name="T54" fmla="*/ 482 w 2835"/>
                <a:gd name="T55" fmla="*/ 3543 h 4479"/>
                <a:gd name="T56" fmla="*/ 539 w 2835"/>
                <a:gd name="T57" fmla="*/ 3714 h 4479"/>
                <a:gd name="T58" fmla="*/ 454 w 2835"/>
                <a:gd name="T59" fmla="*/ 3742 h 4479"/>
                <a:gd name="T60" fmla="*/ 341 w 2835"/>
                <a:gd name="T61" fmla="*/ 3855 h 4479"/>
                <a:gd name="T62" fmla="*/ 284 w 2835"/>
                <a:gd name="T63" fmla="*/ 3969 h 4479"/>
                <a:gd name="T64" fmla="*/ 341 w 2835"/>
                <a:gd name="T65" fmla="*/ 4167 h 4479"/>
                <a:gd name="T66" fmla="*/ 284 w 2835"/>
                <a:gd name="T67" fmla="*/ 4337 h 4479"/>
                <a:gd name="T68" fmla="*/ 199 w 2835"/>
                <a:gd name="T69" fmla="*/ 4366 h 4479"/>
                <a:gd name="T70" fmla="*/ 114 w 2835"/>
                <a:gd name="T71" fmla="*/ 4252 h 4479"/>
                <a:gd name="T72" fmla="*/ 0 w 2835"/>
                <a:gd name="T73" fmla="*/ 4110 h 4479"/>
                <a:gd name="T74" fmla="*/ 29 w 2835"/>
                <a:gd name="T75" fmla="*/ 3940 h 4479"/>
                <a:gd name="T76" fmla="*/ 312 w 2835"/>
                <a:gd name="T77" fmla="*/ 3543 h 4479"/>
                <a:gd name="T78" fmla="*/ 284 w 2835"/>
                <a:gd name="T79" fmla="*/ 3458 h 4479"/>
                <a:gd name="T80" fmla="*/ 426 w 2835"/>
                <a:gd name="T81" fmla="*/ 3317 h 4479"/>
                <a:gd name="T82" fmla="*/ 397 w 2835"/>
                <a:gd name="T83" fmla="*/ 3175 h 4479"/>
                <a:gd name="T84" fmla="*/ 482 w 2835"/>
                <a:gd name="T85" fmla="*/ 3005 h 4479"/>
                <a:gd name="T86" fmla="*/ 341 w 2835"/>
                <a:gd name="T87" fmla="*/ 2778 h 4479"/>
                <a:gd name="T88" fmla="*/ 482 w 2835"/>
                <a:gd name="T89" fmla="*/ 2608 h 4479"/>
                <a:gd name="T90" fmla="*/ 681 w 2835"/>
                <a:gd name="T91" fmla="*/ 2381 h 4479"/>
                <a:gd name="T92" fmla="*/ 738 w 2835"/>
                <a:gd name="T93" fmla="*/ 2239 h 4479"/>
                <a:gd name="T94" fmla="*/ 879 w 2835"/>
                <a:gd name="T95" fmla="*/ 2069 h 4479"/>
                <a:gd name="T96" fmla="*/ 1049 w 2835"/>
                <a:gd name="T97" fmla="*/ 1899 h 4479"/>
                <a:gd name="T98" fmla="*/ 1163 w 2835"/>
                <a:gd name="T99" fmla="*/ 1757 h 4479"/>
                <a:gd name="T100" fmla="*/ 1248 w 2835"/>
                <a:gd name="T101" fmla="*/ 1729 h 4479"/>
                <a:gd name="T102" fmla="*/ 1475 w 2835"/>
                <a:gd name="T103" fmla="*/ 1644 h 4479"/>
                <a:gd name="T104" fmla="*/ 1418 w 2835"/>
                <a:gd name="T105" fmla="*/ 1502 h 4479"/>
                <a:gd name="T106" fmla="*/ 1163 w 2835"/>
                <a:gd name="T107" fmla="*/ 1162 h 4479"/>
                <a:gd name="T108" fmla="*/ 1248 w 2835"/>
                <a:gd name="T109" fmla="*/ 765 h 4479"/>
                <a:gd name="T110" fmla="*/ 1219 w 2835"/>
                <a:gd name="T111" fmla="*/ 623 h 4479"/>
                <a:gd name="T112" fmla="*/ 1475 w 2835"/>
                <a:gd name="T113" fmla="*/ 397 h 4479"/>
                <a:gd name="T114" fmla="*/ 1616 w 2835"/>
                <a:gd name="T115" fmla="*/ 510 h 4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35" h="4479">
                  <a:moveTo>
                    <a:pt x="1645" y="453"/>
                  </a:moveTo>
                  <a:lnTo>
                    <a:pt x="1730" y="227"/>
                  </a:lnTo>
                  <a:lnTo>
                    <a:pt x="1843" y="227"/>
                  </a:lnTo>
                  <a:lnTo>
                    <a:pt x="1786" y="312"/>
                  </a:lnTo>
                  <a:lnTo>
                    <a:pt x="1815" y="482"/>
                  </a:lnTo>
                  <a:lnTo>
                    <a:pt x="1900" y="453"/>
                  </a:lnTo>
                  <a:lnTo>
                    <a:pt x="1928" y="510"/>
                  </a:lnTo>
                  <a:lnTo>
                    <a:pt x="1871" y="567"/>
                  </a:lnTo>
                  <a:lnTo>
                    <a:pt x="1985" y="595"/>
                  </a:lnTo>
                  <a:lnTo>
                    <a:pt x="2042" y="397"/>
                  </a:lnTo>
                  <a:lnTo>
                    <a:pt x="1985" y="397"/>
                  </a:lnTo>
                  <a:lnTo>
                    <a:pt x="1928" y="312"/>
                  </a:lnTo>
                  <a:lnTo>
                    <a:pt x="2042" y="227"/>
                  </a:lnTo>
                  <a:lnTo>
                    <a:pt x="2042" y="141"/>
                  </a:lnTo>
                  <a:lnTo>
                    <a:pt x="2042" y="0"/>
                  </a:lnTo>
                  <a:lnTo>
                    <a:pt x="2098" y="0"/>
                  </a:lnTo>
                  <a:lnTo>
                    <a:pt x="2127" y="113"/>
                  </a:lnTo>
                  <a:lnTo>
                    <a:pt x="2183" y="56"/>
                  </a:lnTo>
                  <a:lnTo>
                    <a:pt x="2240" y="113"/>
                  </a:lnTo>
                  <a:lnTo>
                    <a:pt x="2212" y="283"/>
                  </a:lnTo>
                  <a:lnTo>
                    <a:pt x="2297" y="425"/>
                  </a:lnTo>
                  <a:lnTo>
                    <a:pt x="2212" y="567"/>
                  </a:lnTo>
                  <a:lnTo>
                    <a:pt x="2325" y="822"/>
                  </a:lnTo>
                  <a:lnTo>
                    <a:pt x="2382" y="935"/>
                  </a:lnTo>
                  <a:lnTo>
                    <a:pt x="2382" y="1077"/>
                  </a:lnTo>
                  <a:lnTo>
                    <a:pt x="2609" y="1077"/>
                  </a:lnTo>
                  <a:lnTo>
                    <a:pt x="2835" y="1247"/>
                  </a:lnTo>
                  <a:lnTo>
                    <a:pt x="2835" y="1304"/>
                  </a:lnTo>
                  <a:lnTo>
                    <a:pt x="2835" y="1389"/>
                  </a:lnTo>
                  <a:lnTo>
                    <a:pt x="2665" y="1729"/>
                  </a:lnTo>
                  <a:lnTo>
                    <a:pt x="2665" y="1786"/>
                  </a:lnTo>
                  <a:lnTo>
                    <a:pt x="2467" y="2069"/>
                  </a:lnTo>
                  <a:lnTo>
                    <a:pt x="1928" y="2409"/>
                  </a:lnTo>
                  <a:lnTo>
                    <a:pt x="1730" y="2466"/>
                  </a:lnTo>
                  <a:lnTo>
                    <a:pt x="1701" y="2551"/>
                  </a:lnTo>
                  <a:lnTo>
                    <a:pt x="1616" y="2608"/>
                  </a:lnTo>
                  <a:lnTo>
                    <a:pt x="1560" y="2608"/>
                  </a:lnTo>
                  <a:lnTo>
                    <a:pt x="1531" y="2551"/>
                  </a:lnTo>
                  <a:lnTo>
                    <a:pt x="1503" y="2608"/>
                  </a:lnTo>
                  <a:lnTo>
                    <a:pt x="1531" y="2693"/>
                  </a:lnTo>
                  <a:lnTo>
                    <a:pt x="1418" y="2721"/>
                  </a:lnTo>
                  <a:lnTo>
                    <a:pt x="1333" y="2948"/>
                  </a:lnTo>
                  <a:lnTo>
                    <a:pt x="1361" y="3033"/>
                  </a:lnTo>
                  <a:lnTo>
                    <a:pt x="1276" y="3090"/>
                  </a:lnTo>
                  <a:lnTo>
                    <a:pt x="1191" y="3061"/>
                  </a:lnTo>
                  <a:lnTo>
                    <a:pt x="1078" y="3061"/>
                  </a:lnTo>
                  <a:lnTo>
                    <a:pt x="1021" y="3147"/>
                  </a:lnTo>
                  <a:lnTo>
                    <a:pt x="964" y="3175"/>
                  </a:lnTo>
                  <a:lnTo>
                    <a:pt x="879" y="3090"/>
                  </a:lnTo>
                  <a:lnTo>
                    <a:pt x="794" y="3147"/>
                  </a:lnTo>
                  <a:lnTo>
                    <a:pt x="794" y="3203"/>
                  </a:lnTo>
                  <a:lnTo>
                    <a:pt x="766" y="3260"/>
                  </a:lnTo>
                  <a:lnTo>
                    <a:pt x="709" y="3288"/>
                  </a:lnTo>
                  <a:lnTo>
                    <a:pt x="596" y="3232"/>
                  </a:lnTo>
                  <a:lnTo>
                    <a:pt x="511" y="3260"/>
                  </a:lnTo>
                  <a:lnTo>
                    <a:pt x="482" y="3543"/>
                  </a:lnTo>
                  <a:lnTo>
                    <a:pt x="596" y="3685"/>
                  </a:lnTo>
                  <a:lnTo>
                    <a:pt x="539" y="3714"/>
                  </a:lnTo>
                  <a:lnTo>
                    <a:pt x="454" y="3600"/>
                  </a:lnTo>
                  <a:lnTo>
                    <a:pt x="454" y="3742"/>
                  </a:lnTo>
                  <a:lnTo>
                    <a:pt x="426" y="3827"/>
                  </a:lnTo>
                  <a:lnTo>
                    <a:pt x="341" y="3855"/>
                  </a:lnTo>
                  <a:lnTo>
                    <a:pt x="341" y="3912"/>
                  </a:lnTo>
                  <a:lnTo>
                    <a:pt x="284" y="3969"/>
                  </a:lnTo>
                  <a:lnTo>
                    <a:pt x="341" y="4110"/>
                  </a:lnTo>
                  <a:lnTo>
                    <a:pt x="341" y="4167"/>
                  </a:lnTo>
                  <a:lnTo>
                    <a:pt x="284" y="4224"/>
                  </a:lnTo>
                  <a:lnTo>
                    <a:pt x="284" y="4337"/>
                  </a:lnTo>
                  <a:lnTo>
                    <a:pt x="284" y="4479"/>
                  </a:lnTo>
                  <a:lnTo>
                    <a:pt x="199" y="4366"/>
                  </a:lnTo>
                  <a:lnTo>
                    <a:pt x="171" y="4252"/>
                  </a:lnTo>
                  <a:lnTo>
                    <a:pt x="114" y="4252"/>
                  </a:lnTo>
                  <a:lnTo>
                    <a:pt x="0" y="4167"/>
                  </a:lnTo>
                  <a:lnTo>
                    <a:pt x="0" y="4110"/>
                  </a:lnTo>
                  <a:lnTo>
                    <a:pt x="57" y="4054"/>
                  </a:lnTo>
                  <a:lnTo>
                    <a:pt x="29" y="3940"/>
                  </a:lnTo>
                  <a:lnTo>
                    <a:pt x="199" y="3600"/>
                  </a:lnTo>
                  <a:lnTo>
                    <a:pt x="312" y="3543"/>
                  </a:lnTo>
                  <a:lnTo>
                    <a:pt x="341" y="3487"/>
                  </a:lnTo>
                  <a:lnTo>
                    <a:pt x="284" y="3458"/>
                  </a:lnTo>
                  <a:lnTo>
                    <a:pt x="369" y="3402"/>
                  </a:lnTo>
                  <a:lnTo>
                    <a:pt x="426" y="3317"/>
                  </a:lnTo>
                  <a:lnTo>
                    <a:pt x="426" y="3232"/>
                  </a:lnTo>
                  <a:lnTo>
                    <a:pt x="397" y="3175"/>
                  </a:lnTo>
                  <a:lnTo>
                    <a:pt x="426" y="3061"/>
                  </a:lnTo>
                  <a:lnTo>
                    <a:pt x="482" y="3005"/>
                  </a:lnTo>
                  <a:lnTo>
                    <a:pt x="426" y="2891"/>
                  </a:lnTo>
                  <a:lnTo>
                    <a:pt x="341" y="2778"/>
                  </a:lnTo>
                  <a:lnTo>
                    <a:pt x="397" y="2636"/>
                  </a:lnTo>
                  <a:lnTo>
                    <a:pt x="482" y="2608"/>
                  </a:lnTo>
                  <a:lnTo>
                    <a:pt x="511" y="2523"/>
                  </a:lnTo>
                  <a:lnTo>
                    <a:pt x="681" y="2381"/>
                  </a:lnTo>
                  <a:lnTo>
                    <a:pt x="681" y="2268"/>
                  </a:lnTo>
                  <a:lnTo>
                    <a:pt x="738" y="2239"/>
                  </a:lnTo>
                  <a:lnTo>
                    <a:pt x="794" y="2126"/>
                  </a:lnTo>
                  <a:lnTo>
                    <a:pt x="879" y="2069"/>
                  </a:lnTo>
                  <a:lnTo>
                    <a:pt x="1049" y="2013"/>
                  </a:lnTo>
                  <a:lnTo>
                    <a:pt x="1049" y="1899"/>
                  </a:lnTo>
                  <a:lnTo>
                    <a:pt x="1049" y="1814"/>
                  </a:lnTo>
                  <a:lnTo>
                    <a:pt x="1163" y="1757"/>
                  </a:lnTo>
                  <a:lnTo>
                    <a:pt x="1248" y="1786"/>
                  </a:lnTo>
                  <a:lnTo>
                    <a:pt x="1248" y="1729"/>
                  </a:lnTo>
                  <a:lnTo>
                    <a:pt x="1390" y="1644"/>
                  </a:lnTo>
                  <a:lnTo>
                    <a:pt x="1475" y="1644"/>
                  </a:lnTo>
                  <a:lnTo>
                    <a:pt x="1503" y="1559"/>
                  </a:lnTo>
                  <a:lnTo>
                    <a:pt x="1418" y="1502"/>
                  </a:lnTo>
                  <a:lnTo>
                    <a:pt x="1418" y="1332"/>
                  </a:lnTo>
                  <a:lnTo>
                    <a:pt x="1163" y="1162"/>
                  </a:lnTo>
                  <a:lnTo>
                    <a:pt x="1163" y="992"/>
                  </a:lnTo>
                  <a:lnTo>
                    <a:pt x="1248" y="765"/>
                  </a:lnTo>
                  <a:lnTo>
                    <a:pt x="1219" y="680"/>
                  </a:lnTo>
                  <a:lnTo>
                    <a:pt x="1219" y="623"/>
                  </a:lnTo>
                  <a:lnTo>
                    <a:pt x="1361" y="482"/>
                  </a:lnTo>
                  <a:lnTo>
                    <a:pt x="1475" y="397"/>
                  </a:lnTo>
                  <a:lnTo>
                    <a:pt x="1531" y="538"/>
                  </a:lnTo>
                  <a:lnTo>
                    <a:pt x="1616" y="510"/>
                  </a:lnTo>
                  <a:lnTo>
                    <a:pt x="1645" y="45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97" name="Group 285">
              <a:extLst>
                <a:ext uri="{FF2B5EF4-FFF2-40B4-BE49-F238E27FC236}">
                  <a16:creationId xmlns:a16="http://schemas.microsoft.com/office/drawing/2014/main" id="{FAFB056B-2D07-430B-9FF4-8889354AB0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92760" y="1022094"/>
              <a:ext cx="3456954" cy="5622508"/>
              <a:chOff x="756" y="205"/>
              <a:chExt cx="4706" cy="7654"/>
            </a:xfrm>
          </p:grpSpPr>
          <p:sp>
            <p:nvSpPr>
              <p:cNvPr id="98" name="Freeform 262">
                <a:extLst>
                  <a:ext uri="{FF2B5EF4-FFF2-40B4-BE49-F238E27FC236}">
                    <a16:creationId xmlns:a16="http://schemas.microsoft.com/office/drawing/2014/main" id="{8FFB1DB3-74EC-4EDF-BB53-79ECF1511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1" y="4287"/>
                <a:ext cx="2381" cy="1701"/>
              </a:xfrm>
              <a:custGeom>
                <a:avLst/>
                <a:gdLst>
                  <a:gd name="T0" fmla="*/ 56 w 2381"/>
                  <a:gd name="T1" fmla="*/ 85 h 1701"/>
                  <a:gd name="T2" fmla="*/ 28 w 2381"/>
                  <a:gd name="T3" fmla="*/ 255 h 1701"/>
                  <a:gd name="T4" fmla="*/ 226 w 2381"/>
                  <a:gd name="T5" fmla="*/ 482 h 1701"/>
                  <a:gd name="T6" fmla="*/ 425 w 2381"/>
                  <a:gd name="T7" fmla="*/ 709 h 1701"/>
                  <a:gd name="T8" fmla="*/ 397 w 2381"/>
                  <a:gd name="T9" fmla="*/ 907 h 1701"/>
                  <a:gd name="T10" fmla="*/ 283 w 2381"/>
                  <a:gd name="T11" fmla="*/ 964 h 1701"/>
                  <a:gd name="T12" fmla="*/ 113 w 2381"/>
                  <a:gd name="T13" fmla="*/ 1049 h 1701"/>
                  <a:gd name="T14" fmla="*/ 283 w 2381"/>
                  <a:gd name="T15" fmla="*/ 1191 h 1701"/>
                  <a:gd name="T16" fmla="*/ 283 w 2381"/>
                  <a:gd name="T17" fmla="*/ 1361 h 1701"/>
                  <a:gd name="T18" fmla="*/ 312 w 2381"/>
                  <a:gd name="T19" fmla="*/ 1474 h 1701"/>
                  <a:gd name="T20" fmla="*/ 397 w 2381"/>
                  <a:gd name="T21" fmla="*/ 1616 h 1701"/>
                  <a:gd name="T22" fmla="*/ 482 w 2381"/>
                  <a:gd name="T23" fmla="*/ 1701 h 1701"/>
                  <a:gd name="T24" fmla="*/ 538 w 2381"/>
                  <a:gd name="T25" fmla="*/ 1644 h 1701"/>
                  <a:gd name="T26" fmla="*/ 765 w 2381"/>
                  <a:gd name="T27" fmla="*/ 1559 h 1701"/>
                  <a:gd name="T28" fmla="*/ 907 w 2381"/>
                  <a:gd name="T29" fmla="*/ 1276 h 1701"/>
                  <a:gd name="T30" fmla="*/ 1105 w 2381"/>
                  <a:gd name="T31" fmla="*/ 1361 h 1701"/>
                  <a:gd name="T32" fmla="*/ 1190 w 2381"/>
                  <a:gd name="T33" fmla="*/ 1361 h 1701"/>
                  <a:gd name="T34" fmla="*/ 1360 w 2381"/>
                  <a:gd name="T35" fmla="*/ 1446 h 1701"/>
                  <a:gd name="T36" fmla="*/ 1474 w 2381"/>
                  <a:gd name="T37" fmla="*/ 1503 h 1701"/>
                  <a:gd name="T38" fmla="*/ 1531 w 2381"/>
                  <a:gd name="T39" fmla="*/ 1531 h 1701"/>
                  <a:gd name="T40" fmla="*/ 1701 w 2381"/>
                  <a:gd name="T41" fmla="*/ 1644 h 1701"/>
                  <a:gd name="T42" fmla="*/ 1786 w 2381"/>
                  <a:gd name="T43" fmla="*/ 1701 h 1701"/>
                  <a:gd name="T44" fmla="*/ 1956 w 2381"/>
                  <a:gd name="T45" fmla="*/ 1673 h 1701"/>
                  <a:gd name="T46" fmla="*/ 2154 w 2381"/>
                  <a:gd name="T47" fmla="*/ 1701 h 1701"/>
                  <a:gd name="T48" fmla="*/ 2183 w 2381"/>
                  <a:gd name="T49" fmla="*/ 1588 h 1701"/>
                  <a:gd name="T50" fmla="*/ 2239 w 2381"/>
                  <a:gd name="T51" fmla="*/ 1333 h 1701"/>
                  <a:gd name="T52" fmla="*/ 2324 w 2381"/>
                  <a:gd name="T53" fmla="*/ 1191 h 1701"/>
                  <a:gd name="T54" fmla="*/ 2324 w 2381"/>
                  <a:gd name="T55" fmla="*/ 1106 h 1701"/>
                  <a:gd name="T56" fmla="*/ 2324 w 2381"/>
                  <a:gd name="T57" fmla="*/ 907 h 1701"/>
                  <a:gd name="T58" fmla="*/ 2381 w 2381"/>
                  <a:gd name="T59" fmla="*/ 794 h 1701"/>
                  <a:gd name="T60" fmla="*/ 2268 w 2381"/>
                  <a:gd name="T61" fmla="*/ 709 h 1701"/>
                  <a:gd name="T62" fmla="*/ 2324 w 2381"/>
                  <a:gd name="T63" fmla="*/ 567 h 1701"/>
                  <a:gd name="T64" fmla="*/ 2381 w 2381"/>
                  <a:gd name="T65" fmla="*/ 482 h 1701"/>
                  <a:gd name="T66" fmla="*/ 2154 w 2381"/>
                  <a:gd name="T67" fmla="*/ 312 h 1701"/>
                  <a:gd name="T68" fmla="*/ 1956 w 2381"/>
                  <a:gd name="T69" fmla="*/ 199 h 1701"/>
                  <a:gd name="T70" fmla="*/ 1871 w 2381"/>
                  <a:gd name="T71" fmla="*/ 425 h 1701"/>
                  <a:gd name="T72" fmla="*/ 1757 w 2381"/>
                  <a:gd name="T73" fmla="*/ 737 h 1701"/>
                  <a:gd name="T74" fmla="*/ 1587 w 2381"/>
                  <a:gd name="T75" fmla="*/ 624 h 1701"/>
                  <a:gd name="T76" fmla="*/ 1474 w 2381"/>
                  <a:gd name="T77" fmla="*/ 681 h 1701"/>
                  <a:gd name="T78" fmla="*/ 1360 w 2381"/>
                  <a:gd name="T79" fmla="*/ 510 h 1701"/>
                  <a:gd name="T80" fmla="*/ 1049 w 2381"/>
                  <a:gd name="T81" fmla="*/ 510 h 1701"/>
                  <a:gd name="T82" fmla="*/ 907 w 2381"/>
                  <a:gd name="T83" fmla="*/ 510 h 1701"/>
                  <a:gd name="T84" fmla="*/ 879 w 2381"/>
                  <a:gd name="T85" fmla="*/ 567 h 1701"/>
                  <a:gd name="T86" fmla="*/ 793 w 2381"/>
                  <a:gd name="T87" fmla="*/ 595 h 1701"/>
                  <a:gd name="T88" fmla="*/ 680 w 2381"/>
                  <a:gd name="T89" fmla="*/ 539 h 1701"/>
                  <a:gd name="T90" fmla="*/ 623 w 2381"/>
                  <a:gd name="T91" fmla="*/ 312 h 1701"/>
                  <a:gd name="T92" fmla="*/ 482 w 2381"/>
                  <a:gd name="T93" fmla="*/ 199 h 1701"/>
                  <a:gd name="T94" fmla="*/ 226 w 2381"/>
                  <a:gd name="T95" fmla="*/ 85 h 1701"/>
                  <a:gd name="T96" fmla="*/ 85 w 2381"/>
                  <a:gd name="T97" fmla="*/ 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81" h="1701">
                    <a:moveTo>
                      <a:pt x="85" y="0"/>
                    </a:moveTo>
                    <a:lnTo>
                      <a:pt x="56" y="85"/>
                    </a:lnTo>
                    <a:lnTo>
                      <a:pt x="0" y="114"/>
                    </a:lnTo>
                    <a:lnTo>
                      <a:pt x="28" y="255"/>
                    </a:lnTo>
                    <a:lnTo>
                      <a:pt x="141" y="255"/>
                    </a:lnTo>
                    <a:lnTo>
                      <a:pt x="226" y="482"/>
                    </a:lnTo>
                    <a:lnTo>
                      <a:pt x="453" y="624"/>
                    </a:lnTo>
                    <a:lnTo>
                      <a:pt x="425" y="709"/>
                    </a:lnTo>
                    <a:lnTo>
                      <a:pt x="538" y="766"/>
                    </a:lnTo>
                    <a:lnTo>
                      <a:pt x="397" y="907"/>
                    </a:lnTo>
                    <a:lnTo>
                      <a:pt x="255" y="907"/>
                    </a:lnTo>
                    <a:lnTo>
                      <a:pt x="283" y="964"/>
                    </a:lnTo>
                    <a:lnTo>
                      <a:pt x="141" y="964"/>
                    </a:lnTo>
                    <a:lnTo>
                      <a:pt x="113" y="1049"/>
                    </a:lnTo>
                    <a:lnTo>
                      <a:pt x="255" y="1106"/>
                    </a:lnTo>
                    <a:lnTo>
                      <a:pt x="283" y="1191"/>
                    </a:lnTo>
                    <a:lnTo>
                      <a:pt x="312" y="1219"/>
                    </a:lnTo>
                    <a:lnTo>
                      <a:pt x="283" y="1361"/>
                    </a:lnTo>
                    <a:lnTo>
                      <a:pt x="312" y="1389"/>
                    </a:lnTo>
                    <a:lnTo>
                      <a:pt x="312" y="1474"/>
                    </a:lnTo>
                    <a:lnTo>
                      <a:pt x="340" y="1559"/>
                    </a:lnTo>
                    <a:lnTo>
                      <a:pt x="397" y="1616"/>
                    </a:lnTo>
                    <a:lnTo>
                      <a:pt x="453" y="1616"/>
                    </a:lnTo>
                    <a:lnTo>
                      <a:pt x="482" y="1701"/>
                    </a:lnTo>
                    <a:lnTo>
                      <a:pt x="510" y="1701"/>
                    </a:lnTo>
                    <a:lnTo>
                      <a:pt x="538" y="1644"/>
                    </a:lnTo>
                    <a:lnTo>
                      <a:pt x="652" y="1644"/>
                    </a:lnTo>
                    <a:lnTo>
                      <a:pt x="765" y="1559"/>
                    </a:lnTo>
                    <a:lnTo>
                      <a:pt x="737" y="1304"/>
                    </a:lnTo>
                    <a:lnTo>
                      <a:pt x="907" y="1276"/>
                    </a:lnTo>
                    <a:lnTo>
                      <a:pt x="1020" y="1276"/>
                    </a:lnTo>
                    <a:lnTo>
                      <a:pt x="1105" y="1361"/>
                    </a:lnTo>
                    <a:lnTo>
                      <a:pt x="1162" y="1304"/>
                    </a:lnTo>
                    <a:lnTo>
                      <a:pt x="1190" y="1361"/>
                    </a:lnTo>
                    <a:lnTo>
                      <a:pt x="1275" y="1333"/>
                    </a:lnTo>
                    <a:lnTo>
                      <a:pt x="1360" y="1446"/>
                    </a:lnTo>
                    <a:lnTo>
                      <a:pt x="1417" y="1446"/>
                    </a:lnTo>
                    <a:lnTo>
                      <a:pt x="1474" y="1503"/>
                    </a:lnTo>
                    <a:lnTo>
                      <a:pt x="1474" y="1531"/>
                    </a:lnTo>
                    <a:lnTo>
                      <a:pt x="1531" y="1531"/>
                    </a:lnTo>
                    <a:lnTo>
                      <a:pt x="1644" y="1701"/>
                    </a:lnTo>
                    <a:lnTo>
                      <a:pt x="1701" y="1644"/>
                    </a:lnTo>
                    <a:lnTo>
                      <a:pt x="1757" y="1644"/>
                    </a:lnTo>
                    <a:lnTo>
                      <a:pt x="1786" y="1701"/>
                    </a:lnTo>
                    <a:lnTo>
                      <a:pt x="1871" y="1701"/>
                    </a:lnTo>
                    <a:lnTo>
                      <a:pt x="1956" y="1673"/>
                    </a:lnTo>
                    <a:lnTo>
                      <a:pt x="2098" y="1701"/>
                    </a:lnTo>
                    <a:lnTo>
                      <a:pt x="2154" y="1701"/>
                    </a:lnTo>
                    <a:lnTo>
                      <a:pt x="2211" y="1588"/>
                    </a:lnTo>
                    <a:lnTo>
                      <a:pt x="2183" y="1588"/>
                    </a:lnTo>
                    <a:lnTo>
                      <a:pt x="2154" y="1446"/>
                    </a:lnTo>
                    <a:lnTo>
                      <a:pt x="2239" y="1333"/>
                    </a:lnTo>
                    <a:lnTo>
                      <a:pt x="2324" y="1276"/>
                    </a:lnTo>
                    <a:lnTo>
                      <a:pt x="2324" y="1191"/>
                    </a:lnTo>
                    <a:lnTo>
                      <a:pt x="2268" y="1162"/>
                    </a:lnTo>
                    <a:lnTo>
                      <a:pt x="2324" y="1106"/>
                    </a:lnTo>
                    <a:lnTo>
                      <a:pt x="2296" y="992"/>
                    </a:lnTo>
                    <a:lnTo>
                      <a:pt x="2324" y="907"/>
                    </a:lnTo>
                    <a:lnTo>
                      <a:pt x="2296" y="879"/>
                    </a:lnTo>
                    <a:lnTo>
                      <a:pt x="2381" y="794"/>
                    </a:lnTo>
                    <a:lnTo>
                      <a:pt x="2296" y="766"/>
                    </a:lnTo>
                    <a:lnTo>
                      <a:pt x="2268" y="709"/>
                    </a:lnTo>
                    <a:lnTo>
                      <a:pt x="2324" y="681"/>
                    </a:lnTo>
                    <a:lnTo>
                      <a:pt x="2324" y="567"/>
                    </a:lnTo>
                    <a:lnTo>
                      <a:pt x="2381" y="567"/>
                    </a:lnTo>
                    <a:lnTo>
                      <a:pt x="2381" y="482"/>
                    </a:lnTo>
                    <a:lnTo>
                      <a:pt x="2211" y="284"/>
                    </a:lnTo>
                    <a:lnTo>
                      <a:pt x="2154" y="312"/>
                    </a:lnTo>
                    <a:lnTo>
                      <a:pt x="2098" y="255"/>
                    </a:lnTo>
                    <a:lnTo>
                      <a:pt x="1956" y="199"/>
                    </a:lnTo>
                    <a:lnTo>
                      <a:pt x="1899" y="255"/>
                    </a:lnTo>
                    <a:lnTo>
                      <a:pt x="1871" y="425"/>
                    </a:lnTo>
                    <a:lnTo>
                      <a:pt x="1984" y="567"/>
                    </a:lnTo>
                    <a:lnTo>
                      <a:pt x="1757" y="737"/>
                    </a:lnTo>
                    <a:lnTo>
                      <a:pt x="1616" y="681"/>
                    </a:lnTo>
                    <a:lnTo>
                      <a:pt x="1587" y="624"/>
                    </a:lnTo>
                    <a:lnTo>
                      <a:pt x="1531" y="681"/>
                    </a:lnTo>
                    <a:lnTo>
                      <a:pt x="1474" y="681"/>
                    </a:lnTo>
                    <a:lnTo>
                      <a:pt x="1474" y="624"/>
                    </a:lnTo>
                    <a:lnTo>
                      <a:pt x="1360" y="510"/>
                    </a:lnTo>
                    <a:lnTo>
                      <a:pt x="1247" y="567"/>
                    </a:lnTo>
                    <a:lnTo>
                      <a:pt x="1049" y="510"/>
                    </a:lnTo>
                    <a:lnTo>
                      <a:pt x="992" y="567"/>
                    </a:lnTo>
                    <a:lnTo>
                      <a:pt x="907" y="510"/>
                    </a:lnTo>
                    <a:lnTo>
                      <a:pt x="850" y="510"/>
                    </a:lnTo>
                    <a:lnTo>
                      <a:pt x="879" y="567"/>
                    </a:lnTo>
                    <a:lnTo>
                      <a:pt x="850" y="652"/>
                    </a:lnTo>
                    <a:lnTo>
                      <a:pt x="793" y="595"/>
                    </a:lnTo>
                    <a:lnTo>
                      <a:pt x="680" y="595"/>
                    </a:lnTo>
                    <a:lnTo>
                      <a:pt x="680" y="539"/>
                    </a:lnTo>
                    <a:lnTo>
                      <a:pt x="623" y="454"/>
                    </a:lnTo>
                    <a:lnTo>
                      <a:pt x="623" y="312"/>
                    </a:lnTo>
                    <a:lnTo>
                      <a:pt x="595" y="227"/>
                    </a:lnTo>
                    <a:lnTo>
                      <a:pt x="482" y="199"/>
                    </a:lnTo>
                    <a:lnTo>
                      <a:pt x="453" y="114"/>
                    </a:lnTo>
                    <a:lnTo>
                      <a:pt x="226" y="85"/>
                    </a:lnTo>
                    <a:lnTo>
                      <a:pt x="198" y="57"/>
                    </a:lnTo>
                    <a:lnTo>
                      <a:pt x="85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" name="Freeform 263">
                <a:extLst>
                  <a:ext uri="{FF2B5EF4-FFF2-40B4-BE49-F238E27FC236}">
                    <a16:creationId xmlns:a16="http://schemas.microsoft.com/office/drawing/2014/main" id="{27312874-58AC-4E69-9B2C-9DE172CB9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6" y="3578"/>
                <a:ext cx="1616" cy="936"/>
              </a:xfrm>
              <a:custGeom>
                <a:avLst/>
                <a:gdLst>
                  <a:gd name="T0" fmla="*/ 935 w 1616"/>
                  <a:gd name="T1" fmla="*/ 29 h 936"/>
                  <a:gd name="T2" fmla="*/ 737 w 1616"/>
                  <a:gd name="T3" fmla="*/ 312 h 936"/>
                  <a:gd name="T4" fmla="*/ 198 w 1616"/>
                  <a:gd name="T5" fmla="*/ 652 h 936"/>
                  <a:gd name="T6" fmla="*/ 0 w 1616"/>
                  <a:gd name="T7" fmla="*/ 709 h 936"/>
                  <a:gd name="T8" fmla="*/ 113 w 1616"/>
                  <a:gd name="T9" fmla="*/ 766 h 936"/>
                  <a:gd name="T10" fmla="*/ 141 w 1616"/>
                  <a:gd name="T11" fmla="*/ 794 h 936"/>
                  <a:gd name="T12" fmla="*/ 368 w 1616"/>
                  <a:gd name="T13" fmla="*/ 823 h 936"/>
                  <a:gd name="T14" fmla="*/ 397 w 1616"/>
                  <a:gd name="T15" fmla="*/ 908 h 936"/>
                  <a:gd name="T16" fmla="*/ 510 w 1616"/>
                  <a:gd name="T17" fmla="*/ 936 h 936"/>
                  <a:gd name="T18" fmla="*/ 538 w 1616"/>
                  <a:gd name="T19" fmla="*/ 879 h 936"/>
                  <a:gd name="T20" fmla="*/ 595 w 1616"/>
                  <a:gd name="T21" fmla="*/ 908 h 936"/>
                  <a:gd name="T22" fmla="*/ 595 w 1616"/>
                  <a:gd name="T23" fmla="*/ 879 h 936"/>
                  <a:gd name="T24" fmla="*/ 652 w 1616"/>
                  <a:gd name="T25" fmla="*/ 908 h 936"/>
                  <a:gd name="T26" fmla="*/ 737 w 1616"/>
                  <a:gd name="T27" fmla="*/ 823 h 936"/>
                  <a:gd name="T28" fmla="*/ 708 w 1616"/>
                  <a:gd name="T29" fmla="*/ 737 h 936"/>
                  <a:gd name="T30" fmla="*/ 737 w 1616"/>
                  <a:gd name="T31" fmla="*/ 709 h 936"/>
                  <a:gd name="T32" fmla="*/ 822 w 1616"/>
                  <a:gd name="T33" fmla="*/ 766 h 936"/>
                  <a:gd name="T34" fmla="*/ 850 w 1616"/>
                  <a:gd name="T35" fmla="*/ 709 h 936"/>
                  <a:gd name="T36" fmla="*/ 935 w 1616"/>
                  <a:gd name="T37" fmla="*/ 709 h 936"/>
                  <a:gd name="T38" fmla="*/ 907 w 1616"/>
                  <a:gd name="T39" fmla="*/ 652 h 936"/>
                  <a:gd name="T40" fmla="*/ 964 w 1616"/>
                  <a:gd name="T41" fmla="*/ 624 h 936"/>
                  <a:gd name="T42" fmla="*/ 1077 w 1616"/>
                  <a:gd name="T43" fmla="*/ 652 h 936"/>
                  <a:gd name="T44" fmla="*/ 1077 w 1616"/>
                  <a:gd name="T45" fmla="*/ 596 h 936"/>
                  <a:gd name="T46" fmla="*/ 1105 w 1616"/>
                  <a:gd name="T47" fmla="*/ 539 h 936"/>
                  <a:gd name="T48" fmla="*/ 1190 w 1616"/>
                  <a:gd name="T49" fmla="*/ 511 h 936"/>
                  <a:gd name="T50" fmla="*/ 1304 w 1616"/>
                  <a:gd name="T51" fmla="*/ 369 h 936"/>
                  <a:gd name="T52" fmla="*/ 1616 w 1616"/>
                  <a:gd name="T53" fmla="*/ 284 h 936"/>
                  <a:gd name="T54" fmla="*/ 1616 w 1616"/>
                  <a:gd name="T55" fmla="*/ 227 h 936"/>
                  <a:gd name="T56" fmla="*/ 1446 w 1616"/>
                  <a:gd name="T57" fmla="*/ 57 h 936"/>
                  <a:gd name="T58" fmla="*/ 1417 w 1616"/>
                  <a:gd name="T59" fmla="*/ 171 h 936"/>
                  <a:gd name="T60" fmla="*/ 1361 w 1616"/>
                  <a:gd name="T61" fmla="*/ 85 h 936"/>
                  <a:gd name="T62" fmla="*/ 1190 w 1616"/>
                  <a:gd name="T63" fmla="*/ 0 h 936"/>
                  <a:gd name="T64" fmla="*/ 1077 w 1616"/>
                  <a:gd name="T65" fmla="*/ 29 h 936"/>
                  <a:gd name="T66" fmla="*/ 1020 w 1616"/>
                  <a:gd name="T67" fmla="*/ 0 h 936"/>
                  <a:gd name="T68" fmla="*/ 935 w 1616"/>
                  <a:gd name="T69" fmla="*/ 29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16" h="936">
                    <a:moveTo>
                      <a:pt x="935" y="29"/>
                    </a:moveTo>
                    <a:lnTo>
                      <a:pt x="737" y="312"/>
                    </a:lnTo>
                    <a:lnTo>
                      <a:pt x="198" y="652"/>
                    </a:lnTo>
                    <a:lnTo>
                      <a:pt x="0" y="709"/>
                    </a:lnTo>
                    <a:lnTo>
                      <a:pt x="113" y="766"/>
                    </a:lnTo>
                    <a:lnTo>
                      <a:pt x="141" y="794"/>
                    </a:lnTo>
                    <a:lnTo>
                      <a:pt x="368" y="823"/>
                    </a:lnTo>
                    <a:lnTo>
                      <a:pt x="397" y="908"/>
                    </a:lnTo>
                    <a:lnTo>
                      <a:pt x="510" y="936"/>
                    </a:lnTo>
                    <a:lnTo>
                      <a:pt x="538" y="879"/>
                    </a:lnTo>
                    <a:lnTo>
                      <a:pt x="595" y="908"/>
                    </a:lnTo>
                    <a:lnTo>
                      <a:pt x="595" y="879"/>
                    </a:lnTo>
                    <a:lnTo>
                      <a:pt x="652" y="908"/>
                    </a:lnTo>
                    <a:lnTo>
                      <a:pt x="737" y="823"/>
                    </a:lnTo>
                    <a:lnTo>
                      <a:pt x="708" y="737"/>
                    </a:lnTo>
                    <a:lnTo>
                      <a:pt x="737" y="709"/>
                    </a:lnTo>
                    <a:lnTo>
                      <a:pt x="822" y="766"/>
                    </a:lnTo>
                    <a:lnTo>
                      <a:pt x="850" y="709"/>
                    </a:lnTo>
                    <a:lnTo>
                      <a:pt x="935" y="709"/>
                    </a:lnTo>
                    <a:lnTo>
                      <a:pt x="907" y="652"/>
                    </a:lnTo>
                    <a:lnTo>
                      <a:pt x="964" y="624"/>
                    </a:lnTo>
                    <a:lnTo>
                      <a:pt x="1077" y="652"/>
                    </a:lnTo>
                    <a:lnTo>
                      <a:pt x="1077" y="596"/>
                    </a:lnTo>
                    <a:lnTo>
                      <a:pt x="1105" y="539"/>
                    </a:lnTo>
                    <a:lnTo>
                      <a:pt x="1190" y="511"/>
                    </a:lnTo>
                    <a:lnTo>
                      <a:pt x="1304" y="369"/>
                    </a:lnTo>
                    <a:lnTo>
                      <a:pt x="1616" y="284"/>
                    </a:lnTo>
                    <a:lnTo>
                      <a:pt x="1616" y="227"/>
                    </a:lnTo>
                    <a:lnTo>
                      <a:pt x="1446" y="57"/>
                    </a:lnTo>
                    <a:lnTo>
                      <a:pt x="1417" y="171"/>
                    </a:lnTo>
                    <a:lnTo>
                      <a:pt x="1361" y="85"/>
                    </a:lnTo>
                    <a:lnTo>
                      <a:pt x="1190" y="0"/>
                    </a:lnTo>
                    <a:lnTo>
                      <a:pt x="1077" y="29"/>
                    </a:lnTo>
                    <a:lnTo>
                      <a:pt x="1020" y="0"/>
                    </a:lnTo>
                    <a:lnTo>
                      <a:pt x="935" y="2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" name="Freeform 265">
                <a:extLst>
                  <a:ext uri="{FF2B5EF4-FFF2-40B4-BE49-F238E27FC236}">
                    <a16:creationId xmlns:a16="http://schemas.microsoft.com/office/drawing/2014/main" id="{09996BDF-3758-4CF2-BCBA-2A7833BB0F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1" y="1424"/>
                <a:ext cx="1333" cy="2381"/>
              </a:xfrm>
              <a:custGeom>
                <a:avLst/>
                <a:gdLst>
                  <a:gd name="T0" fmla="*/ 681 w 1333"/>
                  <a:gd name="T1" fmla="*/ 2381 h 2381"/>
                  <a:gd name="T2" fmla="*/ 511 w 1333"/>
                  <a:gd name="T3" fmla="*/ 2211 h 2381"/>
                  <a:gd name="T4" fmla="*/ 482 w 1333"/>
                  <a:gd name="T5" fmla="*/ 2325 h 2381"/>
                  <a:gd name="T6" fmla="*/ 426 w 1333"/>
                  <a:gd name="T7" fmla="*/ 2239 h 2381"/>
                  <a:gd name="T8" fmla="*/ 255 w 1333"/>
                  <a:gd name="T9" fmla="*/ 2154 h 2381"/>
                  <a:gd name="T10" fmla="*/ 142 w 1333"/>
                  <a:gd name="T11" fmla="*/ 2183 h 2381"/>
                  <a:gd name="T12" fmla="*/ 85 w 1333"/>
                  <a:gd name="T13" fmla="*/ 2154 h 2381"/>
                  <a:gd name="T14" fmla="*/ 0 w 1333"/>
                  <a:gd name="T15" fmla="*/ 2183 h 2381"/>
                  <a:gd name="T16" fmla="*/ 0 w 1333"/>
                  <a:gd name="T17" fmla="*/ 2126 h 2381"/>
                  <a:gd name="T18" fmla="*/ 170 w 1333"/>
                  <a:gd name="T19" fmla="*/ 1786 h 2381"/>
                  <a:gd name="T20" fmla="*/ 170 w 1333"/>
                  <a:gd name="T21" fmla="*/ 1729 h 2381"/>
                  <a:gd name="T22" fmla="*/ 454 w 1333"/>
                  <a:gd name="T23" fmla="*/ 1786 h 2381"/>
                  <a:gd name="T24" fmla="*/ 596 w 1333"/>
                  <a:gd name="T25" fmla="*/ 1502 h 2381"/>
                  <a:gd name="T26" fmla="*/ 567 w 1333"/>
                  <a:gd name="T27" fmla="*/ 1304 h 2381"/>
                  <a:gd name="T28" fmla="*/ 709 w 1333"/>
                  <a:gd name="T29" fmla="*/ 1332 h 2381"/>
                  <a:gd name="T30" fmla="*/ 766 w 1333"/>
                  <a:gd name="T31" fmla="*/ 1162 h 2381"/>
                  <a:gd name="T32" fmla="*/ 681 w 1333"/>
                  <a:gd name="T33" fmla="*/ 1105 h 2381"/>
                  <a:gd name="T34" fmla="*/ 737 w 1333"/>
                  <a:gd name="T35" fmla="*/ 1020 h 2381"/>
                  <a:gd name="T36" fmla="*/ 567 w 1333"/>
                  <a:gd name="T37" fmla="*/ 765 h 2381"/>
                  <a:gd name="T38" fmla="*/ 567 w 1333"/>
                  <a:gd name="T39" fmla="*/ 595 h 2381"/>
                  <a:gd name="T40" fmla="*/ 652 w 1333"/>
                  <a:gd name="T41" fmla="*/ 312 h 2381"/>
                  <a:gd name="T42" fmla="*/ 652 w 1333"/>
                  <a:gd name="T43" fmla="*/ 170 h 2381"/>
                  <a:gd name="T44" fmla="*/ 709 w 1333"/>
                  <a:gd name="T45" fmla="*/ 142 h 2381"/>
                  <a:gd name="T46" fmla="*/ 737 w 1333"/>
                  <a:gd name="T47" fmla="*/ 0 h 2381"/>
                  <a:gd name="T48" fmla="*/ 822 w 1333"/>
                  <a:gd name="T49" fmla="*/ 0 h 2381"/>
                  <a:gd name="T50" fmla="*/ 879 w 1333"/>
                  <a:gd name="T51" fmla="*/ 198 h 2381"/>
                  <a:gd name="T52" fmla="*/ 1021 w 1333"/>
                  <a:gd name="T53" fmla="*/ 227 h 2381"/>
                  <a:gd name="T54" fmla="*/ 1049 w 1333"/>
                  <a:gd name="T55" fmla="*/ 368 h 2381"/>
                  <a:gd name="T56" fmla="*/ 907 w 1333"/>
                  <a:gd name="T57" fmla="*/ 567 h 2381"/>
                  <a:gd name="T58" fmla="*/ 1049 w 1333"/>
                  <a:gd name="T59" fmla="*/ 737 h 2381"/>
                  <a:gd name="T60" fmla="*/ 1134 w 1333"/>
                  <a:gd name="T61" fmla="*/ 765 h 2381"/>
                  <a:gd name="T62" fmla="*/ 1191 w 1333"/>
                  <a:gd name="T63" fmla="*/ 907 h 2381"/>
                  <a:gd name="T64" fmla="*/ 1191 w 1333"/>
                  <a:gd name="T65" fmla="*/ 1020 h 2381"/>
                  <a:gd name="T66" fmla="*/ 1134 w 1333"/>
                  <a:gd name="T67" fmla="*/ 1049 h 2381"/>
                  <a:gd name="T68" fmla="*/ 1134 w 1333"/>
                  <a:gd name="T69" fmla="*/ 1105 h 2381"/>
                  <a:gd name="T70" fmla="*/ 1078 w 1333"/>
                  <a:gd name="T71" fmla="*/ 1162 h 2381"/>
                  <a:gd name="T72" fmla="*/ 1163 w 1333"/>
                  <a:gd name="T73" fmla="*/ 1247 h 2381"/>
                  <a:gd name="T74" fmla="*/ 1191 w 1333"/>
                  <a:gd name="T75" fmla="*/ 1304 h 2381"/>
                  <a:gd name="T76" fmla="*/ 1333 w 1333"/>
                  <a:gd name="T77" fmla="*/ 1417 h 2381"/>
                  <a:gd name="T78" fmla="*/ 1219 w 1333"/>
                  <a:gd name="T79" fmla="*/ 1559 h 2381"/>
                  <a:gd name="T80" fmla="*/ 1106 w 1333"/>
                  <a:gd name="T81" fmla="*/ 1587 h 2381"/>
                  <a:gd name="T82" fmla="*/ 1106 w 1333"/>
                  <a:gd name="T83" fmla="*/ 1644 h 2381"/>
                  <a:gd name="T84" fmla="*/ 1078 w 1333"/>
                  <a:gd name="T85" fmla="*/ 1672 h 2381"/>
                  <a:gd name="T86" fmla="*/ 1078 w 1333"/>
                  <a:gd name="T87" fmla="*/ 1729 h 2381"/>
                  <a:gd name="T88" fmla="*/ 1163 w 1333"/>
                  <a:gd name="T89" fmla="*/ 1729 h 2381"/>
                  <a:gd name="T90" fmla="*/ 1163 w 1333"/>
                  <a:gd name="T91" fmla="*/ 1786 h 2381"/>
                  <a:gd name="T92" fmla="*/ 1106 w 1333"/>
                  <a:gd name="T93" fmla="*/ 1928 h 2381"/>
                  <a:gd name="T94" fmla="*/ 1078 w 1333"/>
                  <a:gd name="T95" fmla="*/ 2069 h 2381"/>
                  <a:gd name="T96" fmla="*/ 936 w 1333"/>
                  <a:gd name="T97" fmla="*/ 2296 h 2381"/>
                  <a:gd name="T98" fmla="*/ 822 w 1333"/>
                  <a:gd name="T99" fmla="*/ 2296 h 2381"/>
                  <a:gd name="T100" fmla="*/ 681 w 1333"/>
                  <a:gd name="T101" fmla="*/ 2381 h 2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33" h="2381">
                    <a:moveTo>
                      <a:pt x="681" y="2381"/>
                    </a:moveTo>
                    <a:lnTo>
                      <a:pt x="511" y="2211"/>
                    </a:lnTo>
                    <a:lnTo>
                      <a:pt x="482" y="2325"/>
                    </a:lnTo>
                    <a:lnTo>
                      <a:pt x="426" y="2239"/>
                    </a:lnTo>
                    <a:lnTo>
                      <a:pt x="255" y="2154"/>
                    </a:lnTo>
                    <a:lnTo>
                      <a:pt x="142" y="2183"/>
                    </a:lnTo>
                    <a:lnTo>
                      <a:pt x="85" y="2154"/>
                    </a:lnTo>
                    <a:lnTo>
                      <a:pt x="0" y="2183"/>
                    </a:lnTo>
                    <a:lnTo>
                      <a:pt x="0" y="2126"/>
                    </a:lnTo>
                    <a:lnTo>
                      <a:pt x="170" y="1786"/>
                    </a:lnTo>
                    <a:lnTo>
                      <a:pt x="170" y="1729"/>
                    </a:lnTo>
                    <a:lnTo>
                      <a:pt x="454" y="1786"/>
                    </a:lnTo>
                    <a:lnTo>
                      <a:pt x="596" y="1502"/>
                    </a:lnTo>
                    <a:lnTo>
                      <a:pt x="567" y="1304"/>
                    </a:lnTo>
                    <a:lnTo>
                      <a:pt x="709" y="1332"/>
                    </a:lnTo>
                    <a:lnTo>
                      <a:pt x="766" y="1162"/>
                    </a:lnTo>
                    <a:lnTo>
                      <a:pt x="681" y="1105"/>
                    </a:lnTo>
                    <a:lnTo>
                      <a:pt x="737" y="1020"/>
                    </a:lnTo>
                    <a:lnTo>
                      <a:pt x="567" y="765"/>
                    </a:lnTo>
                    <a:lnTo>
                      <a:pt x="567" y="595"/>
                    </a:lnTo>
                    <a:lnTo>
                      <a:pt x="652" y="312"/>
                    </a:lnTo>
                    <a:lnTo>
                      <a:pt x="652" y="170"/>
                    </a:lnTo>
                    <a:lnTo>
                      <a:pt x="709" y="142"/>
                    </a:lnTo>
                    <a:lnTo>
                      <a:pt x="737" y="0"/>
                    </a:lnTo>
                    <a:lnTo>
                      <a:pt x="822" y="0"/>
                    </a:lnTo>
                    <a:lnTo>
                      <a:pt x="879" y="198"/>
                    </a:lnTo>
                    <a:lnTo>
                      <a:pt x="1021" y="227"/>
                    </a:lnTo>
                    <a:lnTo>
                      <a:pt x="1049" y="368"/>
                    </a:lnTo>
                    <a:lnTo>
                      <a:pt x="907" y="567"/>
                    </a:lnTo>
                    <a:lnTo>
                      <a:pt x="1049" y="737"/>
                    </a:lnTo>
                    <a:lnTo>
                      <a:pt x="1134" y="765"/>
                    </a:lnTo>
                    <a:lnTo>
                      <a:pt x="1191" y="907"/>
                    </a:lnTo>
                    <a:lnTo>
                      <a:pt x="1191" y="1020"/>
                    </a:lnTo>
                    <a:lnTo>
                      <a:pt x="1134" y="1049"/>
                    </a:lnTo>
                    <a:lnTo>
                      <a:pt x="1134" y="1105"/>
                    </a:lnTo>
                    <a:lnTo>
                      <a:pt x="1078" y="1162"/>
                    </a:lnTo>
                    <a:lnTo>
                      <a:pt x="1163" y="1247"/>
                    </a:lnTo>
                    <a:lnTo>
                      <a:pt x="1191" y="1304"/>
                    </a:lnTo>
                    <a:lnTo>
                      <a:pt x="1333" y="1417"/>
                    </a:lnTo>
                    <a:lnTo>
                      <a:pt x="1219" y="1559"/>
                    </a:lnTo>
                    <a:lnTo>
                      <a:pt x="1106" y="1587"/>
                    </a:lnTo>
                    <a:lnTo>
                      <a:pt x="1106" y="1644"/>
                    </a:lnTo>
                    <a:lnTo>
                      <a:pt x="1078" y="1672"/>
                    </a:lnTo>
                    <a:lnTo>
                      <a:pt x="1078" y="1729"/>
                    </a:lnTo>
                    <a:lnTo>
                      <a:pt x="1163" y="1729"/>
                    </a:lnTo>
                    <a:lnTo>
                      <a:pt x="1163" y="1786"/>
                    </a:lnTo>
                    <a:lnTo>
                      <a:pt x="1106" y="1928"/>
                    </a:lnTo>
                    <a:lnTo>
                      <a:pt x="1078" y="2069"/>
                    </a:lnTo>
                    <a:lnTo>
                      <a:pt x="936" y="2296"/>
                    </a:lnTo>
                    <a:lnTo>
                      <a:pt x="822" y="2296"/>
                    </a:lnTo>
                    <a:lnTo>
                      <a:pt x="681" y="238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1" name="Freeform 266">
                <a:extLst>
                  <a:ext uri="{FF2B5EF4-FFF2-40B4-BE49-F238E27FC236}">
                    <a16:creationId xmlns:a16="http://schemas.microsoft.com/office/drawing/2014/main" id="{5ADC48C9-F0EF-43E6-84CD-93BEBD72D7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4" y="205"/>
                <a:ext cx="1843" cy="3005"/>
              </a:xfrm>
              <a:custGeom>
                <a:avLst/>
                <a:gdLst>
                  <a:gd name="T0" fmla="*/ 57 w 1843"/>
                  <a:gd name="T1" fmla="*/ 1446 h 3005"/>
                  <a:gd name="T2" fmla="*/ 255 w 1843"/>
                  <a:gd name="T3" fmla="*/ 1077 h 3005"/>
                  <a:gd name="T4" fmla="*/ 482 w 1843"/>
                  <a:gd name="T5" fmla="*/ 1020 h 3005"/>
                  <a:gd name="T6" fmla="*/ 454 w 1843"/>
                  <a:gd name="T7" fmla="*/ 652 h 3005"/>
                  <a:gd name="T8" fmla="*/ 397 w 1843"/>
                  <a:gd name="T9" fmla="*/ 368 h 3005"/>
                  <a:gd name="T10" fmla="*/ 369 w 1843"/>
                  <a:gd name="T11" fmla="*/ 28 h 3005"/>
                  <a:gd name="T12" fmla="*/ 482 w 1843"/>
                  <a:gd name="T13" fmla="*/ 85 h 3005"/>
                  <a:gd name="T14" fmla="*/ 624 w 1843"/>
                  <a:gd name="T15" fmla="*/ 28 h 3005"/>
                  <a:gd name="T16" fmla="*/ 1021 w 1843"/>
                  <a:gd name="T17" fmla="*/ 198 h 3005"/>
                  <a:gd name="T18" fmla="*/ 1219 w 1843"/>
                  <a:gd name="T19" fmla="*/ 397 h 3005"/>
                  <a:gd name="T20" fmla="*/ 1276 w 1843"/>
                  <a:gd name="T21" fmla="*/ 538 h 3005"/>
                  <a:gd name="T22" fmla="*/ 1389 w 1843"/>
                  <a:gd name="T23" fmla="*/ 709 h 3005"/>
                  <a:gd name="T24" fmla="*/ 1559 w 1843"/>
                  <a:gd name="T25" fmla="*/ 709 h 3005"/>
                  <a:gd name="T26" fmla="*/ 1559 w 1843"/>
                  <a:gd name="T27" fmla="*/ 992 h 3005"/>
                  <a:gd name="T28" fmla="*/ 1531 w 1843"/>
                  <a:gd name="T29" fmla="*/ 1304 h 3005"/>
                  <a:gd name="T30" fmla="*/ 1559 w 1843"/>
                  <a:gd name="T31" fmla="*/ 1304 h 3005"/>
                  <a:gd name="T32" fmla="*/ 1673 w 1843"/>
                  <a:gd name="T33" fmla="*/ 1361 h 3005"/>
                  <a:gd name="T34" fmla="*/ 1729 w 1843"/>
                  <a:gd name="T35" fmla="*/ 1531 h 3005"/>
                  <a:gd name="T36" fmla="*/ 1644 w 1843"/>
                  <a:gd name="T37" fmla="*/ 1984 h 3005"/>
                  <a:gd name="T38" fmla="*/ 1758 w 1843"/>
                  <a:gd name="T39" fmla="*/ 2324 h 3005"/>
                  <a:gd name="T40" fmla="*/ 1786 w 1843"/>
                  <a:gd name="T41" fmla="*/ 2551 h 3005"/>
                  <a:gd name="T42" fmla="*/ 1673 w 1843"/>
                  <a:gd name="T43" fmla="*/ 2721 h 3005"/>
                  <a:gd name="T44" fmla="*/ 1247 w 1843"/>
                  <a:gd name="T45" fmla="*/ 2948 h 3005"/>
                  <a:gd name="T46" fmla="*/ 1021 w 1843"/>
                  <a:gd name="T47" fmla="*/ 2693 h 3005"/>
                  <a:gd name="T48" fmla="*/ 789 w 1843"/>
                  <a:gd name="T49" fmla="*/ 2549 h 3005"/>
                  <a:gd name="T50" fmla="*/ 709 w 1843"/>
                  <a:gd name="T51" fmla="*/ 2041 h 3005"/>
                  <a:gd name="T52" fmla="*/ 652 w 1843"/>
                  <a:gd name="T53" fmla="*/ 1729 h 3005"/>
                  <a:gd name="T54" fmla="*/ 539 w 1843"/>
                  <a:gd name="T55" fmla="*/ 1729 h 3005"/>
                  <a:gd name="T56" fmla="*/ 453 w 1843"/>
                  <a:gd name="T57" fmla="*/ 1613 h 3005"/>
                  <a:gd name="T58" fmla="*/ 340 w 1843"/>
                  <a:gd name="T59" fmla="*/ 1928 h 3005"/>
                  <a:gd name="T60" fmla="*/ 454 w 1843"/>
                  <a:gd name="T61" fmla="*/ 2013 h 3005"/>
                  <a:gd name="T62" fmla="*/ 283 w 1843"/>
                  <a:gd name="T63" fmla="*/ 2183 h 3005"/>
                  <a:gd name="T64" fmla="*/ 312 w 1843"/>
                  <a:gd name="T65" fmla="*/ 2069 h 3005"/>
                  <a:gd name="T66" fmla="*/ 198 w 1843"/>
                  <a:gd name="T67" fmla="*/ 1928 h 3005"/>
                  <a:gd name="T68" fmla="*/ 142 w 1843"/>
                  <a:gd name="T69" fmla="*/ 1843 h 3005"/>
                  <a:gd name="T70" fmla="*/ 0 w 1843"/>
                  <a:gd name="T71" fmla="*/ 2098 h 3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43" h="3005">
                    <a:moveTo>
                      <a:pt x="0" y="2098"/>
                    </a:moveTo>
                    <a:lnTo>
                      <a:pt x="57" y="1446"/>
                    </a:lnTo>
                    <a:lnTo>
                      <a:pt x="113" y="992"/>
                    </a:lnTo>
                    <a:lnTo>
                      <a:pt x="255" y="1077"/>
                    </a:lnTo>
                    <a:lnTo>
                      <a:pt x="510" y="1162"/>
                    </a:lnTo>
                    <a:lnTo>
                      <a:pt x="482" y="1020"/>
                    </a:lnTo>
                    <a:lnTo>
                      <a:pt x="567" y="879"/>
                    </a:lnTo>
                    <a:lnTo>
                      <a:pt x="454" y="652"/>
                    </a:lnTo>
                    <a:lnTo>
                      <a:pt x="454" y="595"/>
                    </a:lnTo>
                    <a:lnTo>
                      <a:pt x="397" y="368"/>
                    </a:lnTo>
                    <a:lnTo>
                      <a:pt x="283" y="312"/>
                    </a:lnTo>
                    <a:lnTo>
                      <a:pt x="369" y="28"/>
                    </a:lnTo>
                    <a:lnTo>
                      <a:pt x="454" y="28"/>
                    </a:lnTo>
                    <a:lnTo>
                      <a:pt x="482" y="85"/>
                    </a:lnTo>
                    <a:lnTo>
                      <a:pt x="510" y="0"/>
                    </a:lnTo>
                    <a:lnTo>
                      <a:pt x="624" y="28"/>
                    </a:lnTo>
                    <a:lnTo>
                      <a:pt x="709" y="142"/>
                    </a:lnTo>
                    <a:lnTo>
                      <a:pt x="1021" y="198"/>
                    </a:lnTo>
                    <a:lnTo>
                      <a:pt x="1276" y="340"/>
                    </a:lnTo>
                    <a:lnTo>
                      <a:pt x="1219" y="397"/>
                    </a:lnTo>
                    <a:lnTo>
                      <a:pt x="1304" y="482"/>
                    </a:lnTo>
                    <a:lnTo>
                      <a:pt x="1276" y="538"/>
                    </a:lnTo>
                    <a:lnTo>
                      <a:pt x="1332" y="709"/>
                    </a:lnTo>
                    <a:lnTo>
                      <a:pt x="1389" y="709"/>
                    </a:lnTo>
                    <a:lnTo>
                      <a:pt x="1503" y="652"/>
                    </a:lnTo>
                    <a:lnTo>
                      <a:pt x="1559" y="709"/>
                    </a:lnTo>
                    <a:lnTo>
                      <a:pt x="1531" y="822"/>
                    </a:lnTo>
                    <a:lnTo>
                      <a:pt x="1559" y="992"/>
                    </a:lnTo>
                    <a:lnTo>
                      <a:pt x="1531" y="1219"/>
                    </a:lnTo>
                    <a:lnTo>
                      <a:pt x="1531" y="1304"/>
                    </a:lnTo>
                    <a:lnTo>
                      <a:pt x="1559" y="1361"/>
                    </a:lnTo>
                    <a:lnTo>
                      <a:pt x="1559" y="1304"/>
                    </a:lnTo>
                    <a:lnTo>
                      <a:pt x="1673" y="1276"/>
                    </a:lnTo>
                    <a:lnTo>
                      <a:pt x="1673" y="1361"/>
                    </a:lnTo>
                    <a:lnTo>
                      <a:pt x="1729" y="1389"/>
                    </a:lnTo>
                    <a:lnTo>
                      <a:pt x="1729" y="1531"/>
                    </a:lnTo>
                    <a:lnTo>
                      <a:pt x="1644" y="1814"/>
                    </a:lnTo>
                    <a:lnTo>
                      <a:pt x="1644" y="1984"/>
                    </a:lnTo>
                    <a:lnTo>
                      <a:pt x="1814" y="2239"/>
                    </a:lnTo>
                    <a:lnTo>
                      <a:pt x="1758" y="2324"/>
                    </a:lnTo>
                    <a:lnTo>
                      <a:pt x="1843" y="2381"/>
                    </a:lnTo>
                    <a:lnTo>
                      <a:pt x="1786" y="2551"/>
                    </a:lnTo>
                    <a:lnTo>
                      <a:pt x="1644" y="2523"/>
                    </a:lnTo>
                    <a:lnTo>
                      <a:pt x="1673" y="2721"/>
                    </a:lnTo>
                    <a:lnTo>
                      <a:pt x="1531" y="3005"/>
                    </a:lnTo>
                    <a:lnTo>
                      <a:pt x="1247" y="2948"/>
                    </a:lnTo>
                    <a:lnTo>
                      <a:pt x="1247" y="2863"/>
                    </a:lnTo>
                    <a:lnTo>
                      <a:pt x="1021" y="2693"/>
                    </a:lnTo>
                    <a:lnTo>
                      <a:pt x="794" y="2693"/>
                    </a:lnTo>
                    <a:lnTo>
                      <a:pt x="789" y="2549"/>
                    </a:lnTo>
                    <a:lnTo>
                      <a:pt x="624" y="2183"/>
                    </a:lnTo>
                    <a:lnTo>
                      <a:pt x="709" y="2041"/>
                    </a:lnTo>
                    <a:lnTo>
                      <a:pt x="624" y="1899"/>
                    </a:lnTo>
                    <a:lnTo>
                      <a:pt x="652" y="1729"/>
                    </a:lnTo>
                    <a:lnTo>
                      <a:pt x="595" y="1672"/>
                    </a:lnTo>
                    <a:lnTo>
                      <a:pt x="539" y="1729"/>
                    </a:lnTo>
                    <a:lnTo>
                      <a:pt x="510" y="1616"/>
                    </a:lnTo>
                    <a:lnTo>
                      <a:pt x="453" y="1613"/>
                    </a:lnTo>
                    <a:lnTo>
                      <a:pt x="454" y="1843"/>
                    </a:lnTo>
                    <a:lnTo>
                      <a:pt x="340" y="1928"/>
                    </a:lnTo>
                    <a:lnTo>
                      <a:pt x="397" y="2013"/>
                    </a:lnTo>
                    <a:lnTo>
                      <a:pt x="454" y="2013"/>
                    </a:lnTo>
                    <a:lnTo>
                      <a:pt x="397" y="2211"/>
                    </a:lnTo>
                    <a:lnTo>
                      <a:pt x="283" y="2183"/>
                    </a:lnTo>
                    <a:lnTo>
                      <a:pt x="340" y="2126"/>
                    </a:lnTo>
                    <a:lnTo>
                      <a:pt x="312" y="2069"/>
                    </a:lnTo>
                    <a:lnTo>
                      <a:pt x="227" y="2098"/>
                    </a:lnTo>
                    <a:lnTo>
                      <a:pt x="198" y="1928"/>
                    </a:lnTo>
                    <a:lnTo>
                      <a:pt x="255" y="1843"/>
                    </a:lnTo>
                    <a:lnTo>
                      <a:pt x="142" y="1843"/>
                    </a:lnTo>
                    <a:lnTo>
                      <a:pt x="28" y="2126"/>
                    </a:lnTo>
                    <a:lnTo>
                      <a:pt x="0" y="209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2" name="Freeform 267">
                <a:extLst>
                  <a:ext uri="{FF2B5EF4-FFF2-40B4-BE49-F238E27FC236}">
                    <a16:creationId xmlns:a16="http://schemas.microsoft.com/office/drawing/2014/main" id="{0519E4A4-5E1E-493C-A448-F7A1BCCE6D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6" y="1594"/>
                <a:ext cx="2325" cy="2353"/>
              </a:xfrm>
              <a:custGeom>
                <a:avLst/>
                <a:gdLst>
                  <a:gd name="T0" fmla="*/ 1729 w 2325"/>
                  <a:gd name="T1" fmla="*/ 2240 h 2353"/>
                  <a:gd name="T2" fmla="*/ 1843 w 2325"/>
                  <a:gd name="T3" fmla="*/ 1984 h 2353"/>
                  <a:gd name="T4" fmla="*/ 1928 w 2325"/>
                  <a:gd name="T5" fmla="*/ 1956 h 2353"/>
                  <a:gd name="T6" fmla="*/ 2155 w 2325"/>
                  <a:gd name="T7" fmla="*/ 1871 h 2353"/>
                  <a:gd name="T8" fmla="*/ 2098 w 2325"/>
                  <a:gd name="T9" fmla="*/ 1729 h 2353"/>
                  <a:gd name="T10" fmla="*/ 1843 w 2325"/>
                  <a:gd name="T11" fmla="*/ 1389 h 2353"/>
                  <a:gd name="T12" fmla="*/ 1928 w 2325"/>
                  <a:gd name="T13" fmla="*/ 992 h 2353"/>
                  <a:gd name="T14" fmla="*/ 1899 w 2325"/>
                  <a:gd name="T15" fmla="*/ 850 h 2353"/>
                  <a:gd name="T16" fmla="*/ 2155 w 2325"/>
                  <a:gd name="T17" fmla="*/ 624 h 2353"/>
                  <a:gd name="T18" fmla="*/ 2296 w 2325"/>
                  <a:gd name="T19" fmla="*/ 737 h 2353"/>
                  <a:gd name="T20" fmla="*/ 2325 w 2325"/>
                  <a:gd name="T21" fmla="*/ 85 h 2353"/>
                  <a:gd name="T22" fmla="*/ 2070 w 2325"/>
                  <a:gd name="T23" fmla="*/ 113 h 2353"/>
                  <a:gd name="T24" fmla="*/ 1786 w 2325"/>
                  <a:gd name="T25" fmla="*/ 57 h 2353"/>
                  <a:gd name="T26" fmla="*/ 1701 w 2325"/>
                  <a:gd name="T27" fmla="*/ 255 h 2353"/>
                  <a:gd name="T28" fmla="*/ 1474 w 2325"/>
                  <a:gd name="T29" fmla="*/ 454 h 2353"/>
                  <a:gd name="T30" fmla="*/ 1361 w 2325"/>
                  <a:gd name="T31" fmla="*/ 340 h 2353"/>
                  <a:gd name="T32" fmla="*/ 1247 w 2325"/>
                  <a:gd name="T33" fmla="*/ 142 h 2353"/>
                  <a:gd name="T34" fmla="*/ 1134 w 2325"/>
                  <a:gd name="T35" fmla="*/ 368 h 2353"/>
                  <a:gd name="T36" fmla="*/ 1077 w 2325"/>
                  <a:gd name="T37" fmla="*/ 510 h 2353"/>
                  <a:gd name="T38" fmla="*/ 1049 w 2325"/>
                  <a:gd name="T39" fmla="*/ 737 h 2353"/>
                  <a:gd name="T40" fmla="*/ 1021 w 2325"/>
                  <a:gd name="T41" fmla="*/ 879 h 2353"/>
                  <a:gd name="T42" fmla="*/ 907 w 2325"/>
                  <a:gd name="T43" fmla="*/ 964 h 2353"/>
                  <a:gd name="T44" fmla="*/ 851 w 2325"/>
                  <a:gd name="T45" fmla="*/ 1134 h 2353"/>
                  <a:gd name="T46" fmla="*/ 595 w 2325"/>
                  <a:gd name="T47" fmla="*/ 1191 h 2353"/>
                  <a:gd name="T48" fmla="*/ 510 w 2325"/>
                  <a:gd name="T49" fmla="*/ 1049 h 2353"/>
                  <a:gd name="T50" fmla="*/ 425 w 2325"/>
                  <a:gd name="T51" fmla="*/ 1049 h 2353"/>
                  <a:gd name="T52" fmla="*/ 284 w 2325"/>
                  <a:gd name="T53" fmla="*/ 1304 h 2353"/>
                  <a:gd name="T54" fmla="*/ 170 w 2325"/>
                  <a:gd name="T55" fmla="*/ 1332 h 2353"/>
                  <a:gd name="T56" fmla="*/ 0 w 2325"/>
                  <a:gd name="T57" fmla="*/ 1531 h 2353"/>
                  <a:gd name="T58" fmla="*/ 113 w 2325"/>
                  <a:gd name="T59" fmla="*/ 1701 h 2353"/>
                  <a:gd name="T60" fmla="*/ 284 w 2325"/>
                  <a:gd name="T61" fmla="*/ 1843 h 2353"/>
                  <a:gd name="T62" fmla="*/ 397 w 2325"/>
                  <a:gd name="T63" fmla="*/ 2098 h 2353"/>
                  <a:gd name="T64" fmla="*/ 567 w 2325"/>
                  <a:gd name="T65" fmla="*/ 2183 h 2353"/>
                  <a:gd name="T66" fmla="*/ 652 w 2325"/>
                  <a:gd name="T67" fmla="*/ 2155 h 2353"/>
                  <a:gd name="T68" fmla="*/ 822 w 2325"/>
                  <a:gd name="T69" fmla="*/ 2155 h 2353"/>
                  <a:gd name="T70" fmla="*/ 964 w 2325"/>
                  <a:gd name="T71" fmla="*/ 2268 h 2353"/>
                  <a:gd name="T72" fmla="*/ 1162 w 2325"/>
                  <a:gd name="T73" fmla="*/ 2353 h 2353"/>
                  <a:gd name="T74" fmla="*/ 1503 w 2325"/>
                  <a:gd name="T75" fmla="*/ 2268 h 2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5" h="2353">
                    <a:moveTo>
                      <a:pt x="1559" y="2296"/>
                    </a:moveTo>
                    <a:lnTo>
                      <a:pt x="1729" y="2240"/>
                    </a:lnTo>
                    <a:lnTo>
                      <a:pt x="1729" y="2041"/>
                    </a:lnTo>
                    <a:lnTo>
                      <a:pt x="1843" y="1984"/>
                    </a:lnTo>
                    <a:lnTo>
                      <a:pt x="1928" y="2013"/>
                    </a:lnTo>
                    <a:lnTo>
                      <a:pt x="1928" y="1956"/>
                    </a:lnTo>
                    <a:lnTo>
                      <a:pt x="2070" y="1871"/>
                    </a:lnTo>
                    <a:lnTo>
                      <a:pt x="2155" y="1871"/>
                    </a:lnTo>
                    <a:lnTo>
                      <a:pt x="2183" y="1786"/>
                    </a:lnTo>
                    <a:lnTo>
                      <a:pt x="2098" y="1729"/>
                    </a:lnTo>
                    <a:lnTo>
                      <a:pt x="2098" y="1559"/>
                    </a:lnTo>
                    <a:lnTo>
                      <a:pt x="1843" y="1389"/>
                    </a:lnTo>
                    <a:lnTo>
                      <a:pt x="1843" y="1219"/>
                    </a:lnTo>
                    <a:lnTo>
                      <a:pt x="1928" y="992"/>
                    </a:lnTo>
                    <a:lnTo>
                      <a:pt x="1899" y="907"/>
                    </a:lnTo>
                    <a:lnTo>
                      <a:pt x="1899" y="850"/>
                    </a:lnTo>
                    <a:lnTo>
                      <a:pt x="2048" y="694"/>
                    </a:lnTo>
                    <a:lnTo>
                      <a:pt x="2155" y="624"/>
                    </a:lnTo>
                    <a:lnTo>
                      <a:pt x="2211" y="765"/>
                    </a:lnTo>
                    <a:lnTo>
                      <a:pt x="2296" y="737"/>
                    </a:lnTo>
                    <a:lnTo>
                      <a:pt x="2268" y="709"/>
                    </a:lnTo>
                    <a:lnTo>
                      <a:pt x="2325" y="85"/>
                    </a:lnTo>
                    <a:lnTo>
                      <a:pt x="2155" y="0"/>
                    </a:lnTo>
                    <a:lnTo>
                      <a:pt x="2070" y="113"/>
                    </a:lnTo>
                    <a:lnTo>
                      <a:pt x="1956" y="28"/>
                    </a:lnTo>
                    <a:lnTo>
                      <a:pt x="1786" y="57"/>
                    </a:lnTo>
                    <a:lnTo>
                      <a:pt x="1814" y="142"/>
                    </a:lnTo>
                    <a:lnTo>
                      <a:pt x="1701" y="255"/>
                    </a:lnTo>
                    <a:lnTo>
                      <a:pt x="1673" y="368"/>
                    </a:lnTo>
                    <a:lnTo>
                      <a:pt x="1474" y="454"/>
                    </a:lnTo>
                    <a:lnTo>
                      <a:pt x="1418" y="340"/>
                    </a:lnTo>
                    <a:lnTo>
                      <a:pt x="1361" y="340"/>
                    </a:lnTo>
                    <a:lnTo>
                      <a:pt x="1304" y="283"/>
                    </a:lnTo>
                    <a:lnTo>
                      <a:pt x="1247" y="142"/>
                    </a:lnTo>
                    <a:lnTo>
                      <a:pt x="1191" y="142"/>
                    </a:lnTo>
                    <a:lnTo>
                      <a:pt x="1134" y="368"/>
                    </a:lnTo>
                    <a:lnTo>
                      <a:pt x="1077" y="425"/>
                    </a:lnTo>
                    <a:lnTo>
                      <a:pt x="1077" y="510"/>
                    </a:lnTo>
                    <a:lnTo>
                      <a:pt x="1049" y="567"/>
                    </a:lnTo>
                    <a:lnTo>
                      <a:pt x="1049" y="737"/>
                    </a:lnTo>
                    <a:lnTo>
                      <a:pt x="964" y="765"/>
                    </a:lnTo>
                    <a:lnTo>
                      <a:pt x="1021" y="879"/>
                    </a:lnTo>
                    <a:lnTo>
                      <a:pt x="992" y="935"/>
                    </a:lnTo>
                    <a:lnTo>
                      <a:pt x="907" y="964"/>
                    </a:lnTo>
                    <a:lnTo>
                      <a:pt x="851" y="1021"/>
                    </a:lnTo>
                    <a:lnTo>
                      <a:pt x="851" y="1134"/>
                    </a:lnTo>
                    <a:lnTo>
                      <a:pt x="652" y="1219"/>
                    </a:lnTo>
                    <a:lnTo>
                      <a:pt x="595" y="1191"/>
                    </a:lnTo>
                    <a:lnTo>
                      <a:pt x="624" y="1077"/>
                    </a:lnTo>
                    <a:lnTo>
                      <a:pt x="510" y="1049"/>
                    </a:lnTo>
                    <a:lnTo>
                      <a:pt x="482" y="1077"/>
                    </a:lnTo>
                    <a:lnTo>
                      <a:pt x="425" y="1049"/>
                    </a:lnTo>
                    <a:lnTo>
                      <a:pt x="340" y="1049"/>
                    </a:lnTo>
                    <a:lnTo>
                      <a:pt x="284" y="1304"/>
                    </a:lnTo>
                    <a:lnTo>
                      <a:pt x="170" y="1276"/>
                    </a:lnTo>
                    <a:lnTo>
                      <a:pt x="170" y="1332"/>
                    </a:lnTo>
                    <a:lnTo>
                      <a:pt x="85" y="1389"/>
                    </a:lnTo>
                    <a:lnTo>
                      <a:pt x="0" y="1531"/>
                    </a:lnTo>
                    <a:lnTo>
                      <a:pt x="0" y="1644"/>
                    </a:lnTo>
                    <a:lnTo>
                      <a:pt x="113" y="1701"/>
                    </a:lnTo>
                    <a:lnTo>
                      <a:pt x="198" y="1843"/>
                    </a:lnTo>
                    <a:lnTo>
                      <a:pt x="284" y="1843"/>
                    </a:lnTo>
                    <a:lnTo>
                      <a:pt x="397" y="2013"/>
                    </a:lnTo>
                    <a:lnTo>
                      <a:pt x="397" y="2098"/>
                    </a:lnTo>
                    <a:lnTo>
                      <a:pt x="454" y="2211"/>
                    </a:lnTo>
                    <a:lnTo>
                      <a:pt x="567" y="2183"/>
                    </a:lnTo>
                    <a:lnTo>
                      <a:pt x="652" y="2098"/>
                    </a:lnTo>
                    <a:lnTo>
                      <a:pt x="652" y="2155"/>
                    </a:lnTo>
                    <a:lnTo>
                      <a:pt x="709" y="2155"/>
                    </a:lnTo>
                    <a:lnTo>
                      <a:pt x="822" y="2155"/>
                    </a:lnTo>
                    <a:lnTo>
                      <a:pt x="964" y="2211"/>
                    </a:lnTo>
                    <a:lnTo>
                      <a:pt x="964" y="2268"/>
                    </a:lnTo>
                    <a:lnTo>
                      <a:pt x="1077" y="2353"/>
                    </a:lnTo>
                    <a:lnTo>
                      <a:pt x="1162" y="2353"/>
                    </a:lnTo>
                    <a:lnTo>
                      <a:pt x="1332" y="2211"/>
                    </a:lnTo>
                    <a:lnTo>
                      <a:pt x="1503" y="2268"/>
                    </a:lnTo>
                    <a:lnTo>
                      <a:pt x="1559" y="229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3" name="Freeform 268">
                <a:extLst>
                  <a:ext uri="{FF2B5EF4-FFF2-40B4-BE49-F238E27FC236}">
                    <a16:creationId xmlns:a16="http://schemas.microsoft.com/office/drawing/2014/main" id="{B5A674F6-B105-4475-8F24-22CF0A15F4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6" y="3749"/>
                <a:ext cx="1559" cy="3458"/>
              </a:xfrm>
              <a:custGeom>
                <a:avLst/>
                <a:gdLst>
                  <a:gd name="T0" fmla="*/ 482 w 1559"/>
                  <a:gd name="T1" fmla="*/ 0 h 3458"/>
                  <a:gd name="T2" fmla="*/ 626 w 1559"/>
                  <a:gd name="T3" fmla="*/ 112 h 3458"/>
                  <a:gd name="T4" fmla="*/ 794 w 1559"/>
                  <a:gd name="T5" fmla="*/ 198 h 3458"/>
                  <a:gd name="T6" fmla="*/ 1163 w 1559"/>
                  <a:gd name="T7" fmla="*/ 113 h 3458"/>
                  <a:gd name="T8" fmla="*/ 1130 w 1559"/>
                  <a:gd name="T9" fmla="*/ 193 h 3458"/>
                  <a:gd name="T10" fmla="*/ 1021 w 1559"/>
                  <a:gd name="T11" fmla="*/ 340 h 3458"/>
                  <a:gd name="T12" fmla="*/ 851 w 1559"/>
                  <a:gd name="T13" fmla="*/ 595 h 3458"/>
                  <a:gd name="T14" fmla="*/ 737 w 1559"/>
                  <a:gd name="T15" fmla="*/ 708 h 3458"/>
                  <a:gd name="T16" fmla="*/ 766 w 1559"/>
                  <a:gd name="T17" fmla="*/ 963 h 3458"/>
                  <a:gd name="T18" fmla="*/ 767 w 1559"/>
                  <a:gd name="T19" fmla="*/ 1129 h 3458"/>
                  <a:gd name="T20" fmla="*/ 761 w 1559"/>
                  <a:gd name="T21" fmla="*/ 1303 h 3458"/>
                  <a:gd name="T22" fmla="*/ 704 w 1559"/>
                  <a:gd name="T23" fmla="*/ 1474 h 3458"/>
                  <a:gd name="T24" fmla="*/ 683 w 1559"/>
                  <a:gd name="T25" fmla="*/ 1555 h 3458"/>
                  <a:gd name="T26" fmla="*/ 536 w 1559"/>
                  <a:gd name="T27" fmla="*/ 1669 h 3458"/>
                  <a:gd name="T28" fmla="*/ 392 w 1559"/>
                  <a:gd name="T29" fmla="*/ 2128 h 3458"/>
                  <a:gd name="T30" fmla="*/ 335 w 1559"/>
                  <a:gd name="T31" fmla="*/ 2239 h 3458"/>
                  <a:gd name="T32" fmla="*/ 512 w 1559"/>
                  <a:gd name="T33" fmla="*/ 2329 h 3458"/>
                  <a:gd name="T34" fmla="*/ 623 w 1559"/>
                  <a:gd name="T35" fmla="*/ 2554 h 3458"/>
                  <a:gd name="T36" fmla="*/ 851 w 1559"/>
                  <a:gd name="T37" fmla="*/ 2409 h 3458"/>
                  <a:gd name="T38" fmla="*/ 1106 w 1559"/>
                  <a:gd name="T39" fmla="*/ 2494 h 3458"/>
                  <a:gd name="T40" fmla="*/ 1219 w 1559"/>
                  <a:gd name="T41" fmla="*/ 2551 h 3458"/>
                  <a:gd name="T42" fmla="*/ 1361 w 1559"/>
                  <a:gd name="T43" fmla="*/ 2693 h 3458"/>
                  <a:gd name="T44" fmla="*/ 1418 w 1559"/>
                  <a:gd name="T45" fmla="*/ 2863 h 3458"/>
                  <a:gd name="T46" fmla="*/ 1559 w 1559"/>
                  <a:gd name="T47" fmla="*/ 2948 h 3458"/>
                  <a:gd name="T48" fmla="*/ 1361 w 1559"/>
                  <a:gd name="T49" fmla="*/ 3033 h 3458"/>
                  <a:gd name="T50" fmla="*/ 1191 w 1559"/>
                  <a:gd name="T51" fmla="*/ 3316 h 3458"/>
                  <a:gd name="T52" fmla="*/ 1049 w 1559"/>
                  <a:gd name="T53" fmla="*/ 3373 h 3458"/>
                  <a:gd name="T54" fmla="*/ 879 w 1559"/>
                  <a:gd name="T55" fmla="*/ 3260 h 3458"/>
                  <a:gd name="T56" fmla="*/ 681 w 1559"/>
                  <a:gd name="T57" fmla="*/ 3345 h 3458"/>
                  <a:gd name="T58" fmla="*/ 539 w 1559"/>
                  <a:gd name="T59" fmla="*/ 3458 h 3458"/>
                  <a:gd name="T60" fmla="*/ 482 w 1559"/>
                  <a:gd name="T61" fmla="*/ 3345 h 3458"/>
                  <a:gd name="T62" fmla="*/ 312 w 1559"/>
                  <a:gd name="T63" fmla="*/ 3175 h 3458"/>
                  <a:gd name="T64" fmla="*/ 369 w 1559"/>
                  <a:gd name="T65" fmla="*/ 2976 h 3458"/>
                  <a:gd name="T66" fmla="*/ 425 w 1559"/>
                  <a:gd name="T67" fmla="*/ 2778 h 3458"/>
                  <a:gd name="T68" fmla="*/ 284 w 1559"/>
                  <a:gd name="T69" fmla="*/ 2523 h 3458"/>
                  <a:gd name="T70" fmla="*/ 227 w 1559"/>
                  <a:gd name="T71" fmla="*/ 2438 h 3458"/>
                  <a:gd name="T72" fmla="*/ 142 w 1559"/>
                  <a:gd name="T73" fmla="*/ 2381 h 3458"/>
                  <a:gd name="T74" fmla="*/ 57 w 1559"/>
                  <a:gd name="T75" fmla="*/ 2296 h 3458"/>
                  <a:gd name="T76" fmla="*/ 142 w 1559"/>
                  <a:gd name="T77" fmla="*/ 2182 h 3458"/>
                  <a:gd name="T78" fmla="*/ 85 w 1559"/>
                  <a:gd name="T79" fmla="*/ 2126 h 3458"/>
                  <a:gd name="T80" fmla="*/ 0 w 1559"/>
                  <a:gd name="T81" fmla="*/ 1984 h 3458"/>
                  <a:gd name="T82" fmla="*/ 142 w 1559"/>
                  <a:gd name="T83" fmla="*/ 1757 h 3458"/>
                  <a:gd name="T84" fmla="*/ 114 w 1559"/>
                  <a:gd name="T85" fmla="*/ 1615 h 3458"/>
                  <a:gd name="T86" fmla="*/ 227 w 1559"/>
                  <a:gd name="T87" fmla="*/ 1190 h 3458"/>
                  <a:gd name="T88" fmla="*/ 227 w 1559"/>
                  <a:gd name="T89" fmla="*/ 1020 h 3458"/>
                  <a:gd name="T90" fmla="*/ 142 w 1559"/>
                  <a:gd name="T91" fmla="*/ 765 h 3458"/>
                  <a:gd name="T92" fmla="*/ 170 w 1559"/>
                  <a:gd name="T93" fmla="*/ 481 h 3458"/>
                  <a:gd name="T94" fmla="*/ 227 w 1559"/>
                  <a:gd name="T95" fmla="*/ 255 h 3458"/>
                  <a:gd name="T96" fmla="*/ 312 w 1559"/>
                  <a:gd name="T97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59" h="3458">
                    <a:moveTo>
                      <a:pt x="312" y="0"/>
                    </a:moveTo>
                    <a:lnTo>
                      <a:pt x="482" y="0"/>
                    </a:lnTo>
                    <a:lnTo>
                      <a:pt x="624" y="56"/>
                    </a:lnTo>
                    <a:lnTo>
                      <a:pt x="626" y="112"/>
                    </a:lnTo>
                    <a:lnTo>
                      <a:pt x="737" y="198"/>
                    </a:lnTo>
                    <a:lnTo>
                      <a:pt x="794" y="198"/>
                    </a:lnTo>
                    <a:lnTo>
                      <a:pt x="992" y="56"/>
                    </a:lnTo>
                    <a:lnTo>
                      <a:pt x="1163" y="113"/>
                    </a:lnTo>
                    <a:lnTo>
                      <a:pt x="1219" y="141"/>
                    </a:lnTo>
                    <a:lnTo>
                      <a:pt x="1130" y="193"/>
                    </a:lnTo>
                    <a:lnTo>
                      <a:pt x="1078" y="311"/>
                    </a:lnTo>
                    <a:lnTo>
                      <a:pt x="1021" y="340"/>
                    </a:lnTo>
                    <a:lnTo>
                      <a:pt x="1021" y="453"/>
                    </a:lnTo>
                    <a:lnTo>
                      <a:pt x="851" y="595"/>
                    </a:lnTo>
                    <a:lnTo>
                      <a:pt x="821" y="676"/>
                    </a:lnTo>
                    <a:lnTo>
                      <a:pt x="737" y="708"/>
                    </a:lnTo>
                    <a:lnTo>
                      <a:pt x="681" y="850"/>
                    </a:lnTo>
                    <a:lnTo>
                      <a:pt x="766" y="963"/>
                    </a:lnTo>
                    <a:lnTo>
                      <a:pt x="822" y="1077"/>
                    </a:lnTo>
                    <a:lnTo>
                      <a:pt x="767" y="1129"/>
                    </a:lnTo>
                    <a:lnTo>
                      <a:pt x="734" y="1246"/>
                    </a:lnTo>
                    <a:lnTo>
                      <a:pt x="761" y="1303"/>
                    </a:lnTo>
                    <a:lnTo>
                      <a:pt x="764" y="1387"/>
                    </a:lnTo>
                    <a:lnTo>
                      <a:pt x="704" y="1474"/>
                    </a:lnTo>
                    <a:lnTo>
                      <a:pt x="626" y="1525"/>
                    </a:lnTo>
                    <a:lnTo>
                      <a:pt x="683" y="1555"/>
                    </a:lnTo>
                    <a:lnTo>
                      <a:pt x="653" y="1612"/>
                    </a:lnTo>
                    <a:lnTo>
                      <a:pt x="536" y="1669"/>
                    </a:lnTo>
                    <a:lnTo>
                      <a:pt x="365" y="2008"/>
                    </a:lnTo>
                    <a:lnTo>
                      <a:pt x="392" y="2128"/>
                    </a:lnTo>
                    <a:lnTo>
                      <a:pt x="341" y="2173"/>
                    </a:lnTo>
                    <a:lnTo>
                      <a:pt x="335" y="2239"/>
                    </a:lnTo>
                    <a:lnTo>
                      <a:pt x="446" y="2317"/>
                    </a:lnTo>
                    <a:lnTo>
                      <a:pt x="512" y="2329"/>
                    </a:lnTo>
                    <a:lnTo>
                      <a:pt x="536" y="2437"/>
                    </a:lnTo>
                    <a:lnTo>
                      <a:pt x="623" y="2554"/>
                    </a:lnTo>
                    <a:lnTo>
                      <a:pt x="624" y="2409"/>
                    </a:lnTo>
                    <a:lnTo>
                      <a:pt x="851" y="2409"/>
                    </a:lnTo>
                    <a:lnTo>
                      <a:pt x="964" y="2579"/>
                    </a:lnTo>
                    <a:lnTo>
                      <a:pt x="1106" y="2494"/>
                    </a:lnTo>
                    <a:lnTo>
                      <a:pt x="1134" y="2551"/>
                    </a:lnTo>
                    <a:lnTo>
                      <a:pt x="1219" y="2551"/>
                    </a:lnTo>
                    <a:lnTo>
                      <a:pt x="1333" y="2579"/>
                    </a:lnTo>
                    <a:lnTo>
                      <a:pt x="1361" y="2693"/>
                    </a:lnTo>
                    <a:lnTo>
                      <a:pt x="1276" y="2693"/>
                    </a:lnTo>
                    <a:lnTo>
                      <a:pt x="1418" y="2863"/>
                    </a:lnTo>
                    <a:lnTo>
                      <a:pt x="1474" y="2863"/>
                    </a:lnTo>
                    <a:lnTo>
                      <a:pt x="1559" y="2948"/>
                    </a:lnTo>
                    <a:lnTo>
                      <a:pt x="1559" y="3005"/>
                    </a:lnTo>
                    <a:lnTo>
                      <a:pt x="1361" y="3033"/>
                    </a:lnTo>
                    <a:lnTo>
                      <a:pt x="1248" y="3118"/>
                    </a:lnTo>
                    <a:lnTo>
                      <a:pt x="1191" y="3316"/>
                    </a:lnTo>
                    <a:lnTo>
                      <a:pt x="1078" y="3260"/>
                    </a:lnTo>
                    <a:lnTo>
                      <a:pt x="1049" y="3373"/>
                    </a:lnTo>
                    <a:lnTo>
                      <a:pt x="879" y="3373"/>
                    </a:lnTo>
                    <a:lnTo>
                      <a:pt x="879" y="3260"/>
                    </a:lnTo>
                    <a:lnTo>
                      <a:pt x="794" y="3345"/>
                    </a:lnTo>
                    <a:lnTo>
                      <a:pt x="681" y="3345"/>
                    </a:lnTo>
                    <a:lnTo>
                      <a:pt x="652" y="3401"/>
                    </a:lnTo>
                    <a:lnTo>
                      <a:pt x="539" y="3458"/>
                    </a:lnTo>
                    <a:lnTo>
                      <a:pt x="482" y="3401"/>
                    </a:lnTo>
                    <a:lnTo>
                      <a:pt x="482" y="3345"/>
                    </a:lnTo>
                    <a:lnTo>
                      <a:pt x="369" y="3316"/>
                    </a:lnTo>
                    <a:lnTo>
                      <a:pt x="312" y="3175"/>
                    </a:lnTo>
                    <a:lnTo>
                      <a:pt x="369" y="3146"/>
                    </a:lnTo>
                    <a:lnTo>
                      <a:pt x="369" y="2976"/>
                    </a:lnTo>
                    <a:lnTo>
                      <a:pt x="425" y="2948"/>
                    </a:lnTo>
                    <a:lnTo>
                      <a:pt x="425" y="2778"/>
                    </a:lnTo>
                    <a:lnTo>
                      <a:pt x="284" y="2664"/>
                    </a:lnTo>
                    <a:lnTo>
                      <a:pt x="284" y="2523"/>
                    </a:lnTo>
                    <a:lnTo>
                      <a:pt x="227" y="2523"/>
                    </a:lnTo>
                    <a:lnTo>
                      <a:pt x="227" y="2438"/>
                    </a:lnTo>
                    <a:lnTo>
                      <a:pt x="57" y="2438"/>
                    </a:lnTo>
                    <a:lnTo>
                      <a:pt x="142" y="2381"/>
                    </a:lnTo>
                    <a:lnTo>
                      <a:pt x="114" y="2324"/>
                    </a:lnTo>
                    <a:lnTo>
                      <a:pt x="57" y="2296"/>
                    </a:lnTo>
                    <a:lnTo>
                      <a:pt x="142" y="2239"/>
                    </a:lnTo>
                    <a:lnTo>
                      <a:pt x="142" y="2182"/>
                    </a:lnTo>
                    <a:lnTo>
                      <a:pt x="85" y="2182"/>
                    </a:lnTo>
                    <a:lnTo>
                      <a:pt x="85" y="2126"/>
                    </a:lnTo>
                    <a:lnTo>
                      <a:pt x="0" y="2041"/>
                    </a:lnTo>
                    <a:lnTo>
                      <a:pt x="0" y="1984"/>
                    </a:lnTo>
                    <a:lnTo>
                      <a:pt x="114" y="1927"/>
                    </a:lnTo>
                    <a:lnTo>
                      <a:pt x="142" y="1757"/>
                    </a:lnTo>
                    <a:lnTo>
                      <a:pt x="170" y="1700"/>
                    </a:lnTo>
                    <a:lnTo>
                      <a:pt x="114" y="1615"/>
                    </a:lnTo>
                    <a:lnTo>
                      <a:pt x="284" y="1247"/>
                    </a:lnTo>
                    <a:lnTo>
                      <a:pt x="227" y="1190"/>
                    </a:lnTo>
                    <a:lnTo>
                      <a:pt x="284" y="1048"/>
                    </a:lnTo>
                    <a:lnTo>
                      <a:pt x="227" y="1020"/>
                    </a:lnTo>
                    <a:lnTo>
                      <a:pt x="170" y="822"/>
                    </a:lnTo>
                    <a:lnTo>
                      <a:pt x="142" y="765"/>
                    </a:lnTo>
                    <a:lnTo>
                      <a:pt x="85" y="481"/>
                    </a:lnTo>
                    <a:lnTo>
                      <a:pt x="170" y="481"/>
                    </a:lnTo>
                    <a:lnTo>
                      <a:pt x="142" y="340"/>
                    </a:lnTo>
                    <a:lnTo>
                      <a:pt x="227" y="255"/>
                    </a:lnTo>
                    <a:lnTo>
                      <a:pt x="170" y="141"/>
                    </a:lnTo>
                    <a:lnTo>
                      <a:pt x="312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4" name="Freeform 269">
                <a:extLst>
                  <a:ext uri="{FF2B5EF4-FFF2-40B4-BE49-F238E27FC236}">
                    <a16:creationId xmlns:a16="http://schemas.microsoft.com/office/drawing/2014/main" id="{6C618DA0-40A0-45D2-BAD5-87CDA222DB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4287"/>
                <a:ext cx="312" cy="369"/>
              </a:xfrm>
              <a:custGeom>
                <a:avLst/>
                <a:gdLst>
                  <a:gd name="T0" fmla="*/ 170 w 312"/>
                  <a:gd name="T1" fmla="*/ 57 h 369"/>
                  <a:gd name="T2" fmla="*/ 85 w 312"/>
                  <a:gd name="T3" fmla="*/ 0 h 369"/>
                  <a:gd name="T4" fmla="*/ 56 w 312"/>
                  <a:gd name="T5" fmla="*/ 28 h 369"/>
                  <a:gd name="T6" fmla="*/ 85 w 312"/>
                  <a:gd name="T7" fmla="*/ 114 h 369"/>
                  <a:gd name="T8" fmla="*/ 0 w 312"/>
                  <a:gd name="T9" fmla="*/ 199 h 369"/>
                  <a:gd name="T10" fmla="*/ 56 w 312"/>
                  <a:gd name="T11" fmla="*/ 255 h 369"/>
                  <a:gd name="T12" fmla="*/ 85 w 312"/>
                  <a:gd name="T13" fmla="*/ 255 h 369"/>
                  <a:gd name="T14" fmla="*/ 113 w 312"/>
                  <a:gd name="T15" fmla="*/ 340 h 369"/>
                  <a:gd name="T16" fmla="*/ 170 w 312"/>
                  <a:gd name="T17" fmla="*/ 369 h 369"/>
                  <a:gd name="T18" fmla="*/ 170 w 312"/>
                  <a:gd name="T19" fmla="*/ 312 h 369"/>
                  <a:gd name="T20" fmla="*/ 142 w 312"/>
                  <a:gd name="T21" fmla="*/ 284 h 369"/>
                  <a:gd name="T22" fmla="*/ 142 w 312"/>
                  <a:gd name="T23" fmla="*/ 170 h 369"/>
                  <a:gd name="T24" fmla="*/ 198 w 312"/>
                  <a:gd name="T25" fmla="*/ 227 h 369"/>
                  <a:gd name="T26" fmla="*/ 312 w 312"/>
                  <a:gd name="T27" fmla="*/ 255 h 369"/>
                  <a:gd name="T28" fmla="*/ 312 w 312"/>
                  <a:gd name="T29" fmla="*/ 199 h 369"/>
                  <a:gd name="T30" fmla="*/ 255 w 312"/>
                  <a:gd name="T31" fmla="*/ 199 h 369"/>
                  <a:gd name="T32" fmla="*/ 198 w 312"/>
                  <a:gd name="T33" fmla="*/ 142 h 369"/>
                  <a:gd name="T34" fmla="*/ 227 w 312"/>
                  <a:gd name="T35" fmla="*/ 85 h 369"/>
                  <a:gd name="T36" fmla="*/ 170 w 312"/>
                  <a:gd name="T37" fmla="*/ 5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2" h="369">
                    <a:moveTo>
                      <a:pt x="170" y="57"/>
                    </a:moveTo>
                    <a:lnTo>
                      <a:pt x="85" y="0"/>
                    </a:lnTo>
                    <a:lnTo>
                      <a:pt x="56" y="28"/>
                    </a:lnTo>
                    <a:lnTo>
                      <a:pt x="85" y="114"/>
                    </a:lnTo>
                    <a:lnTo>
                      <a:pt x="0" y="199"/>
                    </a:lnTo>
                    <a:lnTo>
                      <a:pt x="56" y="255"/>
                    </a:lnTo>
                    <a:lnTo>
                      <a:pt x="85" y="255"/>
                    </a:lnTo>
                    <a:lnTo>
                      <a:pt x="113" y="340"/>
                    </a:lnTo>
                    <a:lnTo>
                      <a:pt x="170" y="369"/>
                    </a:lnTo>
                    <a:lnTo>
                      <a:pt x="170" y="312"/>
                    </a:lnTo>
                    <a:lnTo>
                      <a:pt x="142" y="284"/>
                    </a:lnTo>
                    <a:lnTo>
                      <a:pt x="142" y="170"/>
                    </a:lnTo>
                    <a:lnTo>
                      <a:pt x="198" y="227"/>
                    </a:lnTo>
                    <a:lnTo>
                      <a:pt x="312" y="255"/>
                    </a:lnTo>
                    <a:lnTo>
                      <a:pt x="312" y="199"/>
                    </a:lnTo>
                    <a:lnTo>
                      <a:pt x="255" y="199"/>
                    </a:lnTo>
                    <a:lnTo>
                      <a:pt x="198" y="142"/>
                    </a:lnTo>
                    <a:lnTo>
                      <a:pt x="227" y="85"/>
                    </a:lnTo>
                    <a:lnTo>
                      <a:pt x="170" y="5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5" name="Freeform 270">
                <a:extLst>
                  <a:ext uri="{FF2B5EF4-FFF2-40B4-BE49-F238E27FC236}">
                    <a16:creationId xmlns:a16="http://schemas.microsoft.com/office/drawing/2014/main" id="{6148B06F-3C57-4951-BD54-E44396FA8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8" y="4202"/>
                <a:ext cx="368" cy="425"/>
              </a:xfrm>
              <a:custGeom>
                <a:avLst/>
                <a:gdLst>
                  <a:gd name="T0" fmla="*/ 142 w 368"/>
                  <a:gd name="T1" fmla="*/ 340 h 425"/>
                  <a:gd name="T2" fmla="*/ 142 w 368"/>
                  <a:gd name="T3" fmla="*/ 284 h 425"/>
                  <a:gd name="T4" fmla="*/ 85 w 368"/>
                  <a:gd name="T5" fmla="*/ 284 h 425"/>
                  <a:gd name="T6" fmla="*/ 28 w 368"/>
                  <a:gd name="T7" fmla="*/ 227 h 425"/>
                  <a:gd name="T8" fmla="*/ 57 w 368"/>
                  <a:gd name="T9" fmla="*/ 170 h 425"/>
                  <a:gd name="T10" fmla="*/ 0 w 368"/>
                  <a:gd name="T11" fmla="*/ 142 h 425"/>
                  <a:gd name="T12" fmla="*/ 28 w 368"/>
                  <a:gd name="T13" fmla="*/ 85 h 425"/>
                  <a:gd name="T14" fmla="*/ 113 w 368"/>
                  <a:gd name="T15" fmla="*/ 85 h 425"/>
                  <a:gd name="T16" fmla="*/ 85 w 368"/>
                  <a:gd name="T17" fmla="*/ 28 h 425"/>
                  <a:gd name="T18" fmla="*/ 142 w 368"/>
                  <a:gd name="T19" fmla="*/ 0 h 425"/>
                  <a:gd name="T20" fmla="*/ 340 w 368"/>
                  <a:gd name="T21" fmla="*/ 227 h 425"/>
                  <a:gd name="T22" fmla="*/ 368 w 368"/>
                  <a:gd name="T23" fmla="*/ 397 h 425"/>
                  <a:gd name="T24" fmla="*/ 283 w 368"/>
                  <a:gd name="T25" fmla="*/ 425 h 425"/>
                  <a:gd name="T26" fmla="*/ 227 w 368"/>
                  <a:gd name="T27" fmla="*/ 369 h 425"/>
                  <a:gd name="T28" fmla="*/ 142 w 368"/>
                  <a:gd name="T29" fmla="*/ 34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8" h="425">
                    <a:moveTo>
                      <a:pt x="142" y="340"/>
                    </a:moveTo>
                    <a:lnTo>
                      <a:pt x="142" y="284"/>
                    </a:lnTo>
                    <a:lnTo>
                      <a:pt x="85" y="284"/>
                    </a:lnTo>
                    <a:lnTo>
                      <a:pt x="28" y="227"/>
                    </a:lnTo>
                    <a:lnTo>
                      <a:pt x="57" y="170"/>
                    </a:lnTo>
                    <a:lnTo>
                      <a:pt x="0" y="142"/>
                    </a:lnTo>
                    <a:lnTo>
                      <a:pt x="28" y="85"/>
                    </a:lnTo>
                    <a:lnTo>
                      <a:pt x="113" y="85"/>
                    </a:lnTo>
                    <a:lnTo>
                      <a:pt x="85" y="28"/>
                    </a:lnTo>
                    <a:lnTo>
                      <a:pt x="142" y="0"/>
                    </a:lnTo>
                    <a:lnTo>
                      <a:pt x="340" y="227"/>
                    </a:lnTo>
                    <a:lnTo>
                      <a:pt x="368" y="397"/>
                    </a:lnTo>
                    <a:lnTo>
                      <a:pt x="283" y="425"/>
                    </a:lnTo>
                    <a:lnTo>
                      <a:pt x="227" y="369"/>
                    </a:lnTo>
                    <a:lnTo>
                      <a:pt x="142" y="34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6" name="Freeform 272">
                <a:extLst>
                  <a:ext uri="{FF2B5EF4-FFF2-40B4-BE49-F238E27FC236}">
                    <a16:creationId xmlns:a16="http://schemas.microsoft.com/office/drawing/2014/main" id="{86D3C884-039A-47B9-9036-65027D2BB0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6" y="4457"/>
                <a:ext cx="992" cy="511"/>
              </a:xfrm>
              <a:custGeom>
                <a:avLst/>
                <a:gdLst>
                  <a:gd name="T0" fmla="*/ 992 w 992"/>
                  <a:gd name="T1" fmla="*/ 454 h 511"/>
                  <a:gd name="T2" fmla="*/ 936 w 992"/>
                  <a:gd name="T3" fmla="*/ 511 h 511"/>
                  <a:gd name="T4" fmla="*/ 879 w 992"/>
                  <a:gd name="T5" fmla="*/ 511 h 511"/>
                  <a:gd name="T6" fmla="*/ 879 w 992"/>
                  <a:gd name="T7" fmla="*/ 454 h 511"/>
                  <a:gd name="T8" fmla="*/ 765 w 992"/>
                  <a:gd name="T9" fmla="*/ 340 h 511"/>
                  <a:gd name="T10" fmla="*/ 652 w 992"/>
                  <a:gd name="T11" fmla="*/ 397 h 511"/>
                  <a:gd name="T12" fmla="*/ 454 w 992"/>
                  <a:gd name="T13" fmla="*/ 340 h 511"/>
                  <a:gd name="T14" fmla="*/ 397 w 992"/>
                  <a:gd name="T15" fmla="*/ 397 h 511"/>
                  <a:gd name="T16" fmla="*/ 312 w 992"/>
                  <a:gd name="T17" fmla="*/ 340 h 511"/>
                  <a:gd name="T18" fmla="*/ 255 w 992"/>
                  <a:gd name="T19" fmla="*/ 340 h 511"/>
                  <a:gd name="T20" fmla="*/ 284 w 992"/>
                  <a:gd name="T21" fmla="*/ 397 h 511"/>
                  <a:gd name="T22" fmla="*/ 255 w 992"/>
                  <a:gd name="T23" fmla="*/ 482 h 511"/>
                  <a:gd name="T24" fmla="*/ 198 w 992"/>
                  <a:gd name="T25" fmla="*/ 425 h 511"/>
                  <a:gd name="T26" fmla="*/ 85 w 992"/>
                  <a:gd name="T27" fmla="*/ 425 h 511"/>
                  <a:gd name="T28" fmla="*/ 85 w 992"/>
                  <a:gd name="T29" fmla="*/ 369 h 511"/>
                  <a:gd name="T30" fmla="*/ 28 w 992"/>
                  <a:gd name="T31" fmla="*/ 284 h 511"/>
                  <a:gd name="T32" fmla="*/ 28 w 992"/>
                  <a:gd name="T33" fmla="*/ 142 h 511"/>
                  <a:gd name="T34" fmla="*/ 0 w 992"/>
                  <a:gd name="T35" fmla="*/ 57 h 511"/>
                  <a:gd name="T36" fmla="*/ 28 w 992"/>
                  <a:gd name="T37" fmla="*/ 0 h 511"/>
                  <a:gd name="T38" fmla="*/ 85 w 992"/>
                  <a:gd name="T39" fmla="*/ 29 h 511"/>
                  <a:gd name="T40" fmla="*/ 85 w 992"/>
                  <a:gd name="T41" fmla="*/ 0 h 511"/>
                  <a:gd name="T42" fmla="*/ 142 w 992"/>
                  <a:gd name="T43" fmla="*/ 29 h 511"/>
                  <a:gd name="T44" fmla="*/ 198 w 992"/>
                  <a:gd name="T45" fmla="*/ 85 h 511"/>
                  <a:gd name="T46" fmla="*/ 227 w 992"/>
                  <a:gd name="T47" fmla="*/ 85 h 511"/>
                  <a:gd name="T48" fmla="*/ 255 w 992"/>
                  <a:gd name="T49" fmla="*/ 170 h 511"/>
                  <a:gd name="T50" fmla="*/ 312 w 992"/>
                  <a:gd name="T51" fmla="*/ 199 h 511"/>
                  <a:gd name="T52" fmla="*/ 312 w 992"/>
                  <a:gd name="T53" fmla="*/ 142 h 511"/>
                  <a:gd name="T54" fmla="*/ 284 w 992"/>
                  <a:gd name="T55" fmla="*/ 114 h 511"/>
                  <a:gd name="T56" fmla="*/ 284 w 992"/>
                  <a:gd name="T57" fmla="*/ 0 h 511"/>
                  <a:gd name="T58" fmla="*/ 340 w 992"/>
                  <a:gd name="T59" fmla="*/ 57 h 511"/>
                  <a:gd name="T60" fmla="*/ 454 w 992"/>
                  <a:gd name="T61" fmla="*/ 85 h 511"/>
                  <a:gd name="T62" fmla="*/ 539 w 992"/>
                  <a:gd name="T63" fmla="*/ 114 h 511"/>
                  <a:gd name="T64" fmla="*/ 595 w 992"/>
                  <a:gd name="T65" fmla="*/ 170 h 511"/>
                  <a:gd name="T66" fmla="*/ 680 w 992"/>
                  <a:gd name="T67" fmla="*/ 142 h 511"/>
                  <a:gd name="T68" fmla="*/ 709 w 992"/>
                  <a:gd name="T69" fmla="*/ 227 h 511"/>
                  <a:gd name="T70" fmla="*/ 992 w 992"/>
                  <a:gd name="T71" fmla="*/ 425 h 511"/>
                  <a:gd name="T72" fmla="*/ 992 w 992"/>
                  <a:gd name="T73" fmla="*/ 45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92" h="511">
                    <a:moveTo>
                      <a:pt x="992" y="454"/>
                    </a:moveTo>
                    <a:lnTo>
                      <a:pt x="936" y="511"/>
                    </a:lnTo>
                    <a:lnTo>
                      <a:pt x="879" y="511"/>
                    </a:lnTo>
                    <a:lnTo>
                      <a:pt x="879" y="454"/>
                    </a:lnTo>
                    <a:lnTo>
                      <a:pt x="765" y="340"/>
                    </a:lnTo>
                    <a:lnTo>
                      <a:pt x="652" y="397"/>
                    </a:lnTo>
                    <a:lnTo>
                      <a:pt x="454" y="340"/>
                    </a:lnTo>
                    <a:lnTo>
                      <a:pt x="397" y="397"/>
                    </a:lnTo>
                    <a:lnTo>
                      <a:pt x="312" y="340"/>
                    </a:lnTo>
                    <a:lnTo>
                      <a:pt x="255" y="340"/>
                    </a:lnTo>
                    <a:lnTo>
                      <a:pt x="284" y="397"/>
                    </a:lnTo>
                    <a:lnTo>
                      <a:pt x="255" y="482"/>
                    </a:lnTo>
                    <a:lnTo>
                      <a:pt x="198" y="425"/>
                    </a:lnTo>
                    <a:lnTo>
                      <a:pt x="85" y="425"/>
                    </a:lnTo>
                    <a:lnTo>
                      <a:pt x="85" y="369"/>
                    </a:lnTo>
                    <a:lnTo>
                      <a:pt x="28" y="284"/>
                    </a:lnTo>
                    <a:lnTo>
                      <a:pt x="28" y="142"/>
                    </a:lnTo>
                    <a:lnTo>
                      <a:pt x="0" y="57"/>
                    </a:lnTo>
                    <a:lnTo>
                      <a:pt x="28" y="0"/>
                    </a:lnTo>
                    <a:lnTo>
                      <a:pt x="85" y="29"/>
                    </a:lnTo>
                    <a:lnTo>
                      <a:pt x="85" y="0"/>
                    </a:lnTo>
                    <a:lnTo>
                      <a:pt x="142" y="29"/>
                    </a:lnTo>
                    <a:lnTo>
                      <a:pt x="198" y="85"/>
                    </a:lnTo>
                    <a:lnTo>
                      <a:pt x="227" y="85"/>
                    </a:lnTo>
                    <a:lnTo>
                      <a:pt x="255" y="170"/>
                    </a:lnTo>
                    <a:lnTo>
                      <a:pt x="312" y="199"/>
                    </a:lnTo>
                    <a:lnTo>
                      <a:pt x="312" y="142"/>
                    </a:lnTo>
                    <a:lnTo>
                      <a:pt x="284" y="114"/>
                    </a:lnTo>
                    <a:lnTo>
                      <a:pt x="284" y="0"/>
                    </a:lnTo>
                    <a:lnTo>
                      <a:pt x="340" y="57"/>
                    </a:lnTo>
                    <a:lnTo>
                      <a:pt x="454" y="85"/>
                    </a:lnTo>
                    <a:lnTo>
                      <a:pt x="539" y="114"/>
                    </a:lnTo>
                    <a:lnTo>
                      <a:pt x="595" y="170"/>
                    </a:lnTo>
                    <a:lnTo>
                      <a:pt x="680" y="142"/>
                    </a:lnTo>
                    <a:lnTo>
                      <a:pt x="709" y="227"/>
                    </a:lnTo>
                    <a:lnTo>
                      <a:pt x="992" y="425"/>
                    </a:lnTo>
                    <a:lnTo>
                      <a:pt x="992" y="45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" name="Freeform 273">
                <a:extLst>
                  <a:ext uri="{FF2B5EF4-FFF2-40B4-BE49-F238E27FC236}">
                    <a16:creationId xmlns:a16="http://schemas.microsoft.com/office/drawing/2014/main" id="{5BAE31A3-08DF-4082-8C69-781A68EB5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0" y="3720"/>
                <a:ext cx="1105" cy="1304"/>
              </a:xfrm>
              <a:custGeom>
                <a:avLst/>
                <a:gdLst>
                  <a:gd name="T0" fmla="*/ 1049 w 1105"/>
                  <a:gd name="T1" fmla="*/ 822 h 1304"/>
                  <a:gd name="T2" fmla="*/ 907 w 1105"/>
                  <a:gd name="T3" fmla="*/ 766 h 1304"/>
                  <a:gd name="T4" fmla="*/ 850 w 1105"/>
                  <a:gd name="T5" fmla="*/ 822 h 1304"/>
                  <a:gd name="T6" fmla="*/ 822 w 1105"/>
                  <a:gd name="T7" fmla="*/ 992 h 1304"/>
                  <a:gd name="T8" fmla="*/ 935 w 1105"/>
                  <a:gd name="T9" fmla="*/ 1134 h 1304"/>
                  <a:gd name="T10" fmla="*/ 708 w 1105"/>
                  <a:gd name="T11" fmla="*/ 1304 h 1304"/>
                  <a:gd name="T12" fmla="*/ 567 w 1105"/>
                  <a:gd name="T13" fmla="*/ 1248 h 1304"/>
                  <a:gd name="T14" fmla="*/ 538 w 1105"/>
                  <a:gd name="T15" fmla="*/ 1191 h 1304"/>
                  <a:gd name="T16" fmla="*/ 538 w 1105"/>
                  <a:gd name="T17" fmla="*/ 1162 h 1304"/>
                  <a:gd name="T18" fmla="*/ 255 w 1105"/>
                  <a:gd name="T19" fmla="*/ 964 h 1304"/>
                  <a:gd name="T20" fmla="*/ 226 w 1105"/>
                  <a:gd name="T21" fmla="*/ 879 h 1304"/>
                  <a:gd name="T22" fmla="*/ 198 w 1105"/>
                  <a:gd name="T23" fmla="*/ 709 h 1304"/>
                  <a:gd name="T24" fmla="*/ 0 w 1105"/>
                  <a:gd name="T25" fmla="*/ 482 h 1304"/>
                  <a:gd name="T26" fmla="*/ 113 w 1105"/>
                  <a:gd name="T27" fmla="*/ 510 h 1304"/>
                  <a:gd name="T28" fmla="*/ 113 w 1105"/>
                  <a:gd name="T29" fmla="*/ 454 h 1304"/>
                  <a:gd name="T30" fmla="*/ 141 w 1105"/>
                  <a:gd name="T31" fmla="*/ 397 h 1304"/>
                  <a:gd name="T32" fmla="*/ 226 w 1105"/>
                  <a:gd name="T33" fmla="*/ 369 h 1304"/>
                  <a:gd name="T34" fmla="*/ 340 w 1105"/>
                  <a:gd name="T35" fmla="*/ 227 h 1304"/>
                  <a:gd name="T36" fmla="*/ 652 w 1105"/>
                  <a:gd name="T37" fmla="*/ 142 h 1304"/>
                  <a:gd name="T38" fmla="*/ 652 w 1105"/>
                  <a:gd name="T39" fmla="*/ 85 h 1304"/>
                  <a:gd name="T40" fmla="*/ 793 w 1105"/>
                  <a:gd name="T41" fmla="*/ 0 h 1304"/>
                  <a:gd name="T42" fmla="*/ 907 w 1105"/>
                  <a:gd name="T43" fmla="*/ 0 h 1304"/>
                  <a:gd name="T44" fmla="*/ 964 w 1105"/>
                  <a:gd name="T45" fmla="*/ 57 h 1304"/>
                  <a:gd name="T46" fmla="*/ 964 w 1105"/>
                  <a:gd name="T47" fmla="*/ 255 h 1304"/>
                  <a:gd name="T48" fmla="*/ 850 w 1105"/>
                  <a:gd name="T49" fmla="*/ 312 h 1304"/>
                  <a:gd name="T50" fmla="*/ 822 w 1105"/>
                  <a:gd name="T51" fmla="*/ 369 h 1304"/>
                  <a:gd name="T52" fmla="*/ 878 w 1105"/>
                  <a:gd name="T53" fmla="*/ 425 h 1304"/>
                  <a:gd name="T54" fmla="*/ 935 w 1105"/>
                  <a:gd name="T55" fmla="*/ 425 h 1304"/>
                  <a:gd name="T56" fmla="*/ 935 w 1105"/>
                  <a:gd name="T57" fmla="*/ 482 h 1304"/>
                  <a:gd name="T58" fmla="*/ 1105 w 1105"/>
                  <a:gd name="T59" fmla="*/ 595 h 1304"/>
                  <a:gd name="T60" fmla="*/ 1105 w 1105"/>
                  <a:gd name="T61" fmla="*/ 709 h 1304"/>
                  <a:gd name="T62" fmla="*/ 1049 w 1105"/>
                  <a:gd name="T63" fmla="*/ 822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05" h="1304">
                    <a:moveTo>
                      <a:pt x="1049" y="822"/>
                    </a:moveTo>
                    <a:lnTo>
                      <a:pt x="907" y="766"/>
                    </a:lnTo>
                    <a:lnTo>
                      <a:pt x="850" y="822"/>
                    </a:lnTo>
                    <a:lnTo>
                      <a:pt x="822" y="992"/>
                    </a:lnTo>
                    <a:lnTo>
                      <a:pt x="935" y="1134"/>
                    </a:lnTo>
                    <a:lnTo>
                      <a:pt x="708" y="1304"/>
                    </a:lnTo>
                    <a:lnTo>
                      <a:pt x="567" y="1248"/>
                    </a:lnTo>
                    <a:lnTo>
                      <a:pt x="538" y="1191"/>
                    </a:lnTo>
                    <a:lnTo>
                      <a:pt x="538" y="1162"/>
                    </a:lnTo>
                    <a:lnTo>
                      <a:pt x="255" y="964"/>
                    </a:lnTo>
                    <a:lnTo>
                      <a:pt x="226" y="879"/>
                    </a:lnTo>
                    <a:lnTo>
                      <a:pt x="198" y="709"/>
                    </a:lnTo>
                    <a:lnTo>
                      <a:pt x="0" y="482"/>
                    </a:lnTo>
                    <a:lnTo>
                      <a:pt x="113" y="510"/>
                    </a:lnTo>
                    <a:lnTo>
                      <a:pt x="113" y="454"/>
                    </a:lnTo>
                    <a:lnTo>
                      <a:pt x="141" y="397"/>
                    </a:lnTo>
                    <a:lnTo>
                      <a:pt x="226" y="369"/>
                    </a:lnTo>
                    <a:lnTo>
                      <a:pt x="340" y="227"/>
                    </a:lnTo>
                    <a:lnTo>
                      <a:pt x="652" y="142"/>
                    </a:lnTo>
                    <a:lnTo>
                      <a:pt x="652" y="85"/>
                    </a:lnTo>
                    <a:lnTo>
                      <a:pt x="793" y="0"/>
                    </a:lnTo>
                    <a:lnTo>
                      <a:pt x="907" y="0"/>
                    </a:lnTo>
                    <a:lnTo>
                      <a:pt x="964" y="57"/>
                    </a:lnTo>
                    <a:lnTo>
                      <a:pt x="964" y="255"/>
                    </a:lnTo>
                    <a:lnTo>
                      <a:pt x="850" y="312"/>
                    </a:lnTo>
                    <a:lnTo>
                      <a:pt x="822" y="369"/>
                    </a:lnTo>
                    <a:lnTo>
                      <a:pt x="878" y="425"/>
                    </a:lnTo>
                    <a:lnTo>
                      <a:pt x="935" y="425"/>
                    </a:lnTo>
                    <a:lnTo>
                      <a:pt x="935" y="482"/>
                    </a:lnTo>
                    <a:lnTo>
                      <a:pt x="1105" y="595"/>
                    </a:lnTo>
                    <a:lnTo>
                      <a:pt x="1105" y="709"/>
                    </a:lnTo>
                    <a:lnTo>
                      <a:pt x="1049" y="82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" name="Freeform 274">
                <a:extLst>
                  <a:ext uri="{FF2B5EF4-FFF2-40B4-BE49-F238E27FC236}">
                    <a16:creationId xmlns:a16="http://schemas.microsoft.com/office/drawing/2014/main" id="{C76CB66D-86A0-4EEC-8966-4DFEF7A33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7" y="4372"/>
                <a:ext cx="1162" cy="1134"/>
              </a:xfrm>
              <a:custGeom>
                <a:avLst/>
                <a:gdLst>
                  <a:gd name="T0" fmla="*/ 907 w 1162"/>
                  <a:gd name="T1" fmla="*/ 1106 h 1134"/>
                  <a:gd name="T2" fmla="*/ 879 w 1162"/>
                  <a:gd name="T3" fmla="*/ 1021 h 1134"/>
                  <a:gd name="T4" fmla="*/ 737 w 1162"/>
                  <a:gd name="T5" fmla="*/ 964 h 1134"/>
                  <a:gd name="T6" fmla="*/ 765 w 1162"/>
                  <a:gd name="T7" fmla="*/ 879 h 1134"/>
                  <a:gd name="T8" fmla="*/ 907 w 1162"/>
                  <a:gd name="T9" fmla="*/ 879 h 1134"/>
                  <a:gd name="T10" fmla="*/ 879 w 1162"/>
                  <a:gd name="T11" fmla="*/ 822 h 1134"/>
                  <a:gd name="T12" fmla="*/ 1021 w 1162"/>
                  <a:gd name="T13" fmla="*/ 822 h 1134"/>
                  <a:gd name="T14" fmla="*/ 1162 w 1162"/>
                  <a:gd name="T15" fmla="*/ 681 h 1134"/>
                  <a:gd name="T16" fmla="*/ 1049 w 1162"/>
                  <a:gd name="T17" fmla="*/ 624 h 1134"/>
                  <a:gd name="T18" fmla="*/ 1077 w 1162"/>
                  <a:gd name="T19" fmla="*/ 539 h 1134"/>
                  <a:gd name="T20" fmla="*/ 850 w 1162"/>
                  <a:gd name="T21" fmla="*/ 397 h 1134"/>
                  <a:gd name="T22" fmla="*/ 765 w 1162"/>
                  <a:gd name="T23" fmla="*/ 170 h 1134"/>
                  <a:gd name="T24" fmla="*/ 652 w 1162"/>
                  <a:gd name="T25" fmla="*/ 170 h 1134"/>
                  <a:gd name="T26" fmla="*/ 624 w 1162"/>
                  <a:gd name="T27" fmla="*/ 29 h 1134"/>
                  <a:gd name="T28" fmla="*/ 595 w 1162"/>
                  <a:gd name="T29" fmla="*/ 57 h 1134"/>
                  <a:gd name="T30" fmla="*/ 539 w 1162"/>
                  <a:gd name="T31" fmla="*/ 57 h 1134"/>
                  <a:gd name="T32" fmla="*/ 510 w 1162"/>
                  <a:gd name="T33" fmla="*/ 0 h 1134"/>
                  <a:gd name="T34" fmla="*/ 482 w 1162"/>
                  <a:gd name="T35" fmla="*/ 57 h 1134"/>
                  <a:gd name="T36" fmla="*/ 510 w 1162"/>
                  <a:gd name="T37" fmla="*/ 142 h 1134"/>
                  <a:gd name="T38" fmla="*/ 397 w 1162"/>
                  <a:gd name="T39" fmla="*/ 170 h 1134"/>
                  <a:gd name="T40" fmla="*/ 312 w 1162"/>
                  <a:gd name="T41" fmla="*/ 397 h 1134"/>
                  <a:gd name="T42" fmla="*/ 340 w 1162"/>
                  <a:gd name="T43" fmla="*/ 482 h 1134"/>
                  <a:gd name="T44" fmla="*/ 255 w 1162"/>
                  <a:gd name="T45" fmla="*/ 539 h 1134"/>
                  <a:gd name="T46" fmla="*/ 170 w 1162"/>
                  <a:gd name="T47" fmla="*/ 510 h 1134"/>
                  <a:gd name="T48" fmla="*/ 57 w 1162"/>
                  <a:gd name="T49" fmla="*/ 510 h 1134"/>
                  <a:gd name="T50" fmla="*/ 0 w 1162"/>
                  <a:gd name="T51" fmla="*/ 596 h 1134"/>
                  <a:gd name="T52" fmla="*/ 85 w 1162"/>
                  <a:gd name="T53" fmla="*/ 624 h 1134"/>
                  <a:gd name="T54" fmla="*/ 85 w 1162"/>
                  <a:gd name="T55" fmla="*/ 652 h 1134"/>
                  <a:gd name="T56" fmla="*/ 113 w 1162"/>
                  <a:gd name="T57" fmla="*/ 681 h 1134"/>
                  <a:gd name="T58" fmla="*/ 142 w 1162"/>
                  <a:gd name="T59" fmla="*/ 794 h 1134"/>
                  <a:gd name="T60" fmla="*/ 198 w 1162"/>
                  <a:gd name="T61" fmla="*/ 851 h 1134"/>
                  <a:gd name="T62" fmla="*/ 227 w 1162"/>
                  <a:gd name="T63" fmla="*/ 822 h 1134"/>
                  <a:gd name="T64" fmla="*/ 284 w 1162"/>
                  <a:gd name="T65" fmla="*/ 879 h 1134"/>
                  <a:gd name="T66" fmla="*/ 369 w 1162"/>
                  <a:gd name="T67" fmla="*/ 879 h 1134"/>
                  <a:gd name="T68" fmla="*/ 425 w 1162"/>
                  <a:gd name="T69" fmla="*/ 964 h 1134"/>
                  <a:gd name="T70" fmla="*/ 482 w 1162"/>
                  <a:gd name="T71" fmla="*/ 964 h 1134"/>
                  <a:gd name="T72" fmla="*/ 510 w 1162"/>
                  <a:gd name="T73" fmla="*/ 936 h 1134"/>
                  <a:gd name="T74" fmla="*/ 567 w 1162"/>
                  <a:gd name="T75" fmla="*/ 936 h 1134"/>
                  <a:gd name="T76" fmla="*/ 624 w 1162"/>
                  <a:gd name="T77" fmla="*/ 1021 h 1134"/>
                  <a:gd name="T78" fmla="*/ 652 w 1162"/>
                  <a:gd name="T79" fmla="*/ 992 h 1134"/>
                  <a:gd name="T80" fmla="*/ 680 w 1162"/>
                  <a:gd name="T81" fmla="*/ 1021 h 1134"/>
                  <a:gd name="T82" fmla="*/ 709 w 1162"/>
                  <a:gd name="T83" fmla="*/ 992 h 1134"/>
                  <a:gd name="T84" fmla="*/ 794 w 1162"/>
                  <a:gd name="T85" fmla="*/ 1049 h 1134"/>
                  <a:gd name="T86" fmla="*/ 822 w 1162"/>
                  <a:gd name="T87" fmla="*/ 1134 h 1134"/>
                  <a:gd name="T88" fmla="*/ 850 w 1162"/>
                  <a:gd name="T89" fmla="*/ 1134 h 1134"/>
                  <a:gd name="T90" fmla="*/ 907 w 1162"/>
                  <a:gd name="T91" fmla="*/ 1106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62" h="1134">
                    <a:moveTo>
                      <a:pt x="907" y="1106"/>
                    </a:moveTo>
                    <a:lnTo>
                      <a:pt x="879" y="1021"/>
                    </a:lnTo>
                    <a:lnTo>
                      <a:pt x="737" y="964"/>
                    </a:lnTo>
                    <a:lnTo>
                      <a:pt x="765" y="879"/>
                    </a:lnTo>
                    <a:lnTo>
                      <a:pt x="907" y="879"/>
                    </a:lnTo>
                    <a:lnTo>
                      <a:pt x="879" y="822"/>
                    </a:lnTo>
                    <a:lnTo>
                      <a:pt x="1021" y="822"/>
                    </a:lnTo>
                    <a:lnTo>
                      <a:pt x="1162" y="681"/>
                    </a:lnTo>
                    <a:lnTo>
                      <a:pt x="1049" y="624"/>
                    </a:lnTo>
                    <a:lnTo>
                      <a:pt x="1077" y="539"/>
                    </a:lnTo>
                    <a:lnTo>
                      <a:pt x="850" y="397"/>
                    </a:lnTo>
                    <a:lnTo>
                      <a:pt x="765" y="170"/>
                    </a:lnTo>
                    <a:lnTo>
                      <a:pt x="652" y="170"/>
                    </a:lnTo>
                    <a:lnTo>
                      <a:pt x="624" y="29"/>
                    </a:lnTo>
                    <a:lnTo>
                      <a:pt x="595" y="57"/>
                    </a:lnTo>
                    <a:lnTo>
                      <a:pt x="539" y="57"/>
                    </a:lnTo>
                    <a:lnTo>
                      <a:pt x="510" y="0"/>
                    </a:lnTo>
                    <a:lnTo>
                      <a:pt x="482" y="57"/>
                    </a:lnTo>
                    <a:lnTo>
                      <a:pt x="510" y="142"/>
                    </a:lnTo>
                    <a:lnTo>
                      <a:pt x="397" y="170"/>
                    </a:lnTo>
                    <a:lnTo>
                      <a:pt x="312" y="397"/>
                    </a:lnTo>
                    <a:lnTo>
                      <a:pt x="340" y="482"/>
                    </a:lnTo>
                    <a:lnTo>
                      <a:pt x="255" y="539"/>
                    </a:lnTo>
                    <a:lnTo>
                      <a:pt x="170" y="510"/>
                    </a:lnTo>
                    <a:lnTo>
                      <a:pt x="57" y="510"/>
                    </a:lnTo>
                    <a:lnTo>
                      <a:pt x="0" y="596"/>
                    </a:lnTo>
                    <a:lnTo>
                      <a:pt x="85" y="624"/>
                    </a:lnTo>
                    <a:lnTo>
                      <a:pt x="85" y="652"/>
                    </a:lnTo>
                    <a:lnTo>
                      <a:pt x="113" y="681"/>
                    </a:lnTo>
                    <a:lnTo>
                      <a:pt x="142" y="794"/>
                    </a:lnTo>
                    <a:lnTo>
                      <a:pt x="198" y="851"/>
                    </a:lnTo>
                    <a:lnTo>
                      <a:pt x="227" y="822"/>
                    </a:lnTo>
                    <a:lnTo>
                      <a:pt x="284" y="879"/>
                    </a:lnTo>
                    <a:lnTo>
                      <a:pt x="369" y="879"/>
                    </a:lnTo>
                    <a:lnTo>
                      <a:pt x="425" y="964"/>
                    </a:lnTo>
                    <a:lnTo>
                      <a:pt x="482" y="964"/>
                    </a:lnTo>
                    <a:lnTo>
                      <a:pt x="510" y="936"/>
                    </a:lnTo>
                    <a:lnTo>
                      <a:pt x="567" y="936"/>
                    </a:lnTo>
                    <a:lnTo>
                      <a:pt x="624" y="1021"/>
                    </a:lnTo>
                    <a:lnTo>
                      <a:pt x="652" y="992"/>
                    </a:lnTo>
                    <a:lnTo>
                      <a:pt x="680" y="1021"/>
                    </a:lnTo>
                    <a:lnTo>
                      <a:pt x="709" y="992"/>
                    </a:lnTo>
                    <a:lnTo>
                      <a:pt x="794" y="1049"/>
                    </a:lnTo>
                    <a:lnTo>
                      <a:pt x="822" y="1134"/>
                    </a:lnTo>
                    <a:lnTo>
                      <a:pt x="850" y="1134"/>
                    </a:lnTo>
                    <a:lnTo>
                      <a:pt x="907" y="110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" name="Freeform 275">
                <a:extLst>
                  <a:ext uri="{FF2B5EF4-FFF2-40B4-BE49-F238E27FC236}">
                    <a16:creationId xmlns:a16="http://schemas.microsoft.com/office/drawing/2014/main" id="{4A09F5CC-9803-46A6-9609-AE554A926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5" y="5903"/>
                <a:ext cx="3289" cy="1956"/>
              </a:xfrm>
              <a:custGeom>
                <a:avLst/>
                <a:gdLst>
                  <a:gd name="T0" fmla="*/ 170 w 3289"/>
                  <a:gd name="T1" fmla="*/ 1219 h 1956"/>
                  <a:gd name="T2" fmla="*/ 312 w 3289"/>
                  <a:gd name="T3" fmla="*/ 1162 h 1956"/>
                  <a:gd name="T4" fmla="*/ 482 w 3289"/>
                  <a:gd name="T5" fmla="*/ 879 h 1956"/>
                  <a:gd name="T6" fmla="*/ 680 w 3289"/>
                  <a:gd name="T7" fmla="*/ 822 h 1956"/>
                  <a:gd name="T8" fmla="*/ 709 w 3289"/>
                  <a:gd name="T9" fmla="*/ 680 h 1956"/>
                  <a:gd name="T10" fmla="*/ 794 w 3289"/>
                  <a:gd name="T11" fmla="*/ 510 h 1956"/>
                  <a:gd name="T12" fmla="*/ 992 w 3289"/>
                  <a:gd name="T13" fmla="*/ 595 h 1956"/>
                  <a:gd name="T14" fmla="*/ 1134 w 3289"/>
                  <a:gd name="T15" fmla="*/ 652 h 1956"/>
                  <a:gd name="T16" fmla="*/ 1247 w 3289"/>
                  <a:gd name="T17" fmla="*/ 567 h 1956"/>
                  <a:gd name="T18" fmla="*/ 1276 w 3289"/>
                  <a:gd name="T19" fmla="*/ 397 h 1956"/>
                  <a:gd name="T20" fmla="*/ 1276 w 3289"/>
                  <a:gd name="T21" fmla="*/ 312 h 1956"/>
                  <a:gd name="T22" fmla="*/ 1332 w 3289"/>
                  <a:gd name="T23" fmla="*/ 199 h 1956"/>
                  <a:gd name="T24" fmla="*/ 1332 w 3289"/>
                  <a:gd name="T25" fmla="*/ 113 h 1956"/>
                  <a:gd name="T26" fmla="*/ 1446 w 3289"/>
                  <a:gd name="T27" fmla="*/ 57 h 1956"/>
                  <a:gd name="T28" fmla="*/ 1559 w 3289"/>
                  <a:gd name="T29" fmla="*/ 0 h 1956"/>
                  <a:gd name="T30" fmla="*/ 1616 w 3289"/>
                  <a:gd name="T31" fmla="*/ 85 h 1956"/>
                  <a:gd name="T32" fmla="*/ 1786 w 3289"/>
                  <a:gd name="T33" fmla="*/ 312 h 1956"/>
                  <a:gd name="T34" fmla="*/ 1871 w 3289"/>
                  <a:gd name="T35" fmla="*/ 482 h 1956"/>
                  <a:gd name="T36" fmla="*/ 2098 w 3289"/>
                  <a:gd name="T37" fmla="*/ 595 h 1956"/>
                  <a:gd name="T38" fmla="*/ 2353 w 3289"/>
                  <a:gd name="T39" fmla="*/ 454 h 1956"/>
                  <a:gd name="T40" fmla="*/ 2495 w 3289"/>
                  <a:gd name="T41" fmla="*/ 340 h 1956"/>
                  <a:gd name="T42" fmla="*/ 2722 w 3289"/>
                  <a:gd name="T43" fmla="*/ 312 h 1956"/>
                  <a:gd name="T44" fmla="*/ 2750 w 3289"/>
                  <a:gd name="T45" fmla="*/ 85 h 1956"/>
                  <a:gd name="T46" fmla="*/ 2863 w 3289"/>
                  <a:gd name="T47" fmla="*/ 28 h 1956"/>
                  <a:gd name="T48" fmla="*/ 2977 w 3289"/>
                  <a:gd name="T49" fmla="*/ 85 h 1956"/>
                  <a:gd name="T50" fmla="*/ 3175 w 3289"/>
                  <a:gd name="T51" fmla="*/ 85 h 1956"/>
                  <a:gd name="T52" fmla="*/ 3289 w 3289"/>
                  <a:gd name="T53" fmla="*/ 227 h 1956"/>
                  <a:gd name="T54" fmla="*/ 3260 w 3289"/>
                  <a:gd name="T55" fmla="*/ 397 h 1956"/>
                  <a:gd name="T56" fmla="*/ 3090 w 3289"/>
                  <a:gd name="T57" fmla="*/ 624 h 1956"/>
                  <a:gd name="T58" fmla="*/ 2948 w 3289"/>
                  <a:gd name="T59" fmla="*/ 680 h 1956"/>
                  <a:gd name="T60" fmla="*/ 2948 w 3289"/>
                  <a:gd name="T61" fmla="*/ 766 h 1956"/>
                  <a:gd name="T62" fmla="*/ 2920 w 3289"/>
                  <a:gd name="T63" fmla="*/ 879 h 1956"/>
                  <a:gd name="T64" fmla="*/ 2778 w 3289"/>
                  <a:gd name="T65" fmla="*/ 1106 h 1956"/>
                  <a:gd name="T66" fmla="*/ 2552 w 3289"/>
                  <a:gd name="T67" fmla="*/ 1162 h 1956"/>
                  <a:gd name="T68" fmla="*/ 2381 w 3289"/>
                  <a:gd name="T69" fmla="*/ 1304 h 1956"/>
                  <a:gd name="T70" fmla="*/ 2268 w 3289"/>
                  <a:gd name="T71" fmla="*/ 1304 h 1956"/>
                  <a:gd name="T72" fmla="*/ 2098 w 3289"/>
                  <a:gd name="T73" fmla="*/ 1418 h 1956"/>
                  <a:gd name="T74" fmla="*/ 1701 w 3289"/>
                  <a:gd name="T75" fmla="*/ 1276 h 1956"/>
                  <a:gd name="T76" fmla="*/ 1644 w 3289"/>
                  <a:gd name="T77" fmla="*/ 1247 h 1956"/>
                  <a:gd name="T78" fmla="*/ 1644 w 3289"/>
                  <a:gd name="T79" fmla="*/ 1162 h 1956"/>
                  <a:gd name="T80" fmla="*/ 1389 w 3289"/>
                  <a:gd name="T81" fmla="*/ 1191 h 1956"/>
                  <a:gd name="T82" fmla="*/ 1304 w 3289"/>
                  <a:gd name="T83" fmla="*/ 1191 h 1956"/>
                  <a:gd name="T84" fmla="*/ 1162 w 3289"/>
                  <a:gd name="T85" fmla="*/ 1049 h 1956"/>
                  <a:gd name="T86" fmla="*/ 992 w 3289"/>
                  <a:gd name="T87" fmla="*/ 1134 h 1956"/>
                  <a:gd name="T88" fmla="*/ 1077 w 3289"/>
                  <a:gd name="T89" fmla="*/ 1304 h 1956"/>
                  <a:gd name="T90" fmla="*/ 1247 w 3289"/>
                  <a:gd name="T91" fmla="*/ 1361 h 1956"/>
                  <a:gd name="T92" fmla="*/ 1134 w 3289"/>
                  <a:gd name="T93" fmla="*/ 1531 h 1956"/>
                  <a:gd name="T94" fmla="*/ 1049 w 3289"/>
                  <a:gd name="T95" fmla="*/ 1729 h 1956"/>
                  <a:gd name="T96" fmla="*/ 737 w 3289"/>
                  <a:gd name="T97" fmla="*/ 1871 h 1956"/>
                  <a:gd name="T98" fmla="*/ 454 w 3289"/>
                  <a:gd name="T99" fmla="*/ 1928 h 1956"/>
                  <a:gd name="T100" fmla="*/ 567 w 3289"/>
                  <a:gd name="T101" fmla="*/ 1758 h 1956"/>
                  <a:gd name="T102" fmla="*/ 397 w 3289"/>
                  <a:gd name="T103" fmla="*/ 1644 h 1956"/>
                  <a:gd name="T104" fmla="*/ 227 w 3289"/>
                  <a:gd name="T105" fmla="*/ 1588 h 1956"/>
                  <a:gd name="T106" fmla="*/ 28 w 3289"/>
                  <a:gd name="T107" fmla="*/ 1474 h 1956"/>
                  <a:gd name="T108" fmla="*/ 0 w 3289"/>
                  <a:gd name="T109" fmla="*/ 1219 h 1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289" h="1956">
                    <a:moveTo>
                      <a:pt x="0" y="1219"/>
                    </a:moveTo>
                    <a:lnTo>
                      <a:pt x="170" y="1219"/>
                    </a:lnTo>
                    <a:lnTo>
                      <a:pt x="199" y="1106"/>
                    </a:lnTo>
                    <a:lnTo>
                      <a:pt x="312" y="1162"/>
                    </a:lnTo>
                    <a:lnTo>
                      <a:pt x="369" y="964"/>
                    </a:lnTo>
                    <a:lnTo>
                      <a:pt x="482" y="879"/>
                    </a:lnTo>
                    <a:lnTo>
                      <a:pt x="680" y="851"/>
                    </a:lnTo>
                    <a:lnTo>
                      <a:pt x="680" y="822"/>
                    </a:lnTo>
                    <a:lnTo>
                      <a:pt x="595" y="709"/>
                    </a:lnTo>
                    <a:lnTo>
                      <a:pt x="709" y="680"/>
                    </a:lnTo>
                    <a:lnTo>
                      <a:pt x="709" y="567"/>
                    </a:lnTo>
                    <a:lnTo>
                      <a:pt x="794" y="510"/>
                    </a:lnTo>
                    <a:lnTo>
                      <a:pt x="907" y="539"/>
                    </a:lnTo>
                    <a:lnTo>
                      <a:pt x="992" y="595"/>
                    </a:lnTo>
                    <a:lnTo>
                      <a:pt x="1049" y="567"/>
                    </a:lnTo>
                    <a:lnTo>
                      <a:pt x="1134" y="652"/>
                    </a:lnTo>
                    <a:lnTo>
                      <a:pt x="1219" y="624"/>
                    </a:lnTo>
                    <a:lnTo>
                      <a:pt x="1247" y="567"/>
                    </a:lnTo>
                    <a:lnTo>
                      <a:pt x="1304" y="539"/>
                    </a:lnTo>
                    <a:lnTo>
                      <a:pt x="1276" y="397"/>
                    </a:lnTo>
                    <a:lnTo>
                      <a:pt x="1247" y="369"/>
                    </a:lnTo>
                    <a:lnTo>
                      <a:pt x="1276" y="312"/>
                    </a:lnTo>
                    <a:lnTo>
                      <a:pt x="1219" y="255"/>
                    </a:lnTo>
                    <a:lnTo>
                      <a:pt x="1332" y="199"/>
                    </a:lnTo>
                    <a:lnTo>
                      <a:pt x="1361" y="170"/>
                    </a:lnTo>
                    <a:lnTo>
                      <a:pt x="1332" y="113"/>
                    </a:lnTo>
                    <a:lnTo>
                      <a:pt x="1361" y="28"/>
                    </a:lnTo>
                    <a:lnTo>
                      <a:pt x="1446" y="57"/>
                    </a:lnTo>
                    <a:lnTo>
                      <a:pt x="1503" y="0"/>
                    </a:lnTo>
                    <a:lnTo>
                      <a:pt x="1559" y="0"/>
                    </a:lnTo>
                    <a:lnTo>
                      <a:pt x="1588" y="85"/>
                    </a:lnTo>
                    <a:lnTo>
                      <a:pt x="1616" y="85"/>
                    </a:lnTo>
                    <a:lnTo>
                      <a:pt x="1644" y="199"/>
                    </a:lnTo>
                    <a:lnTo>
                      <a:pt x="1786" y="312"/>
                    </a:lnTo>
                    <a:lnTo>
                      <a:pt x="1871" y="340"/>
                    </a:lnTo>
                    <a:lnTo>
                      <a:pt x="1871" y="482"/>
                    </a:lnTo>
                    <a:lnTo>
                      <a:pt x="1928" y="482"/>
                    </a:lnTo>
                    <a:lnTo>
                      <a:pt x="2098" y="595"/>
                    </a:lnTo>
                    <a:lnTo>
                      <a:pt x="2325" y="510"/>
                    </a:lnTo>
                    <a:lnTo>
                      <a:pt x="2353" y="454"/>
                    </a:lnTo>
                    <a:lnTo>
                      <a:pt x="2410" y="425"/>
                    </a:lnTo>
                    <a:lnTo>
                      <a:pt x="2495" y="340"/>
                    </a:lnTo>
                    <a:lnTo>
                      <a:pt x="2608" y="397"/>
                    </a:lnTo>
                    <a:lnTo>
                      <a:pt x="2722" y="312"/>
                    </a:lnTo>
                    <a:lnTo>
                      <a:pt x="2750" y="170"/>
                    </a:lnTo>
                    <a:lnTo>
                      <a:pt x="2750" y="85"/>
                    </a:lnTo>
                    <a:lnTo>
                      <a:pt x="2807" y="28"/>
                    </a:lnTo>
                    <a:lnTo>
                      <a:pt x="2863" y="28"/>
                    </a:lnTo>
                    <a:lnTo>
                      <a:pt x="2892" y="85"/>
                    </a:lnTo>
                    <a:lnTo>
                      <a:pt x="2977" y="85"/>
                    </a:lnTo>
                    <a:lnTo>
                      <a:pt x="3062" y="57"/>
                    </a:lnTo>
                    <a:lnTo>
                      <a:pt x="3175" y="85"/>
                    </a:lnTo>
                    <a:lnTo>
                      <a:pt x="3260" y="85"/>
                    </a:lnTo>
                    <a:lnTo>
                      <a:pt x="3289" y="227"/>
                    </a:lnTo>
                    <a:lnTo>
                      <a:pt x="3232" y="255"/>
                    </a:lnTo>
                    <a:lnTo>
                      <a:pt x="3260" y="397"/>
                    </a:lnTo>
                    <a:lnTo>
                      <a:pt x="3204" y="425"/>
                    </a:lnTo>
                    <a:lnTo>
                      <a:pt x="3090" y="624"/>
                    </a:lnTo>
                    <a:lnTo>
                      <a:pt x="3062" y="624"/>
                    </a:lnTo>
                    <a:lnTo>
                      <a:pt x="2948" y="680"/>
                    </a:lnTo>
                    <a:lnTo>
                      <a:pt x="2977" y="737"/>
                    </a:lnTo>
                    <a:lnTo>
                      <a:pt x="2948" y="766"/>
                    </a:lnTo>
                    <a:lnTo>
                      <a:pt x="2948" y="851"/>
                    </a:lnTo>
                    <a:lnTo>
                      <a:pt x="2920" y="879"/>
                    </a:lnTo>
                    <a:lnTo>
                      <a:pt x="2892" y="1021"/>
                    </a:lnTo>
                    <a:lnTo>
                      <a:pt x="2778" y="1106"/>
                    </a:lnTo>
                    <a:lnTo>
                      <a:pt x="2722" y="1106"/>
                    </a:lnTo>
                    <a:lnTo>
                      <a:pt x="2552" y="1162"/>
                    </a:lnTo>
                    <a:lnTo>
                      <a:pt x="2552" y="1219"/>
                    </a:lnTo>
                    <a:lnTo>
                      <a:pt x="2381" y="1304"/>
                    </a:lnTo>
                    <a:lnTo>
                      <a:pt x="2296" y="1276"/>
                    </a:lnTo>
                    <a:lnTo>
                      <a:pt x="2268" y="1304"/>
                    </a:lnTo>
                    <a:lnTo>
                      <a:pt x="2240" y="1361"/>
                    </a:lnTo>
                    <a:lnTo>
                      <a:pt x="2098" y="1418"/>
                    </a:lnTo>
                    <a:lnTo>
                      <a:pt x="1956" y="1361"/>
                    </a:lnTo>
                    <a:lnTo>
                      <a:pt x="1701" y="1276"/>
                    </a:lnTo>
                    <a:lnTo>
                      <a:pt x="1673" y="1247"/>
                    </a:lnTo>
                    <a:lnTo>
                      <a:pt x="1644" y="1247"/>
                    </a:lnTo>
                    <a:lnTo>
                      <a:pt x="1616" y="1219"/>
                    </a:lnTo>
                    <a:lnTo>
                      <a:pt x="1644" y="1162"/>
                    </a:lnTo>
                    <a:lnTo>
                      <a:pt x="1531" y="1162"/>
                    </a:lnTo>
                    <a:lnTo>
                      <a:pt x="1389" y="1191"/>
                    </a:lnTo>
                    <a:lnTo>
                      <a:pt x="1332" y="1162"/>
                    </a:lnTo>
                    <a:lnTo>
                      <a:pt x="1304" y="1191"/>
                    </a:lnTo>
                    <a:lnTo>
                      <a:pt x="1219" y="1162"/>
                    </a:lnTo>
                    <a:lnTo>
                      <a:pt x="1162" y="1049"/>
                    </a:lnTo>
                    <a:lnTo>
                      <a:pt x="1077" y="1134"/>
                    </a:lnTo>
                    <a:lnTo>
                      <a:pt x="992" y="1134"/>
                    </a:lnTo>
                    <a:lnTo>
                      <a:pt x="964" y="1219"/>
                    </a:lnTo>
                    <a:lnTo>
                      <a:pt x="1077" y="1304"/>
                    </a:lnTo>
                    <a:lnTo>
                      <a:pt x="1247" y="1276"/>
                    </a:lnTo>
                    <a:lnTo>
                      <a:pt x="1247" y="1361"/>
                    </a:lnTo>
                    <a:lnTo>
                      <a:pt x="1134" y="1446"/>
                    </a:lnTo>
                    <a:lnTo>
                      <a:pt x="1134" y="1531"/>
                    </a:lnTo>
                    <a:lnTo>
                      <a:pt x="992" y="1588"/>
                    </a:lnTo>
                    <a:lnTo>
                      <a:pt x="1049" y="1729"/>
                    </a:lnTo>
                    <a:lnTo>
                      <a:pt x="992" y="1814"/>
                    </a:lnTo>
                    <a:lnTo>
                      <a:pt x="737" y="1871"/>
                    </a:lnTo>
                    <a:lnTo>
                      <a:pt x="595" y="1956"/>
                    </a:lnTo>
                    <a:lnTo>
                      <a:pt x="454" y="1928"/>
                    </a:lnTo>
                    <a:lnTo>
                      <a:pt x="482" y="1814"/>
                    </a:lnTo>
                    <a:lnTo>
                      <a:pt x="567" y="1758"/>
                    </a:lnTo>
                    <a:lnTo>
                      <a:pt x="567" y="1701"/>
                    </a:lnTo>
                    <a:lnTo>
                      <a:pt x="397" y="1644"/>
                    </a:lnTo>
                    <a:lnTo>
                      <a:pt x="425" y="1503"/>
                    </a:lnTo>
                    <a:lnTo>
                      <a:pt x="227" y="1588"/>
                    </a:lnTo>
                    <a:lnTo>
                      <a:pt x="142" y="1446"/>
                    </a:lnTo>
                    <a:lnTo>
                      <a:pt x="28" y="1474"/>
                    </a:lnTo>
                    <a:lnTo>
                      <a:pt x="0" y="1361"/>
                    </a:lnTo>
                    <a:lnTo>
                      <a:pt x="0" y="121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" name="Freeform 277">
                <a:extLst>
                  <a:ext uri="{FF2B5EF4-FFF2-40B4-BE49-F238E27FC236}">
                    <a16:creationId xmlns:a16="http://schemas.microsoft.com/office/drawing/2014/main" id="{70972824-65B4-4209-8C4C-1DB30DC87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1" y="5563"/>
                <a:ext cx="1134" cy="935"/>
              </a:xfrm>
              <a:custGeom>
                <a:avLst/>
                <a:gdLst>
                  <a:gd name="T0" fmla="*/ 0 w 1134"/>
                  <a:gd name="T1" fmla="*/ 425 h 935"/>
                  <a:gd name="T2" fmla="*/ 28 w 1134"/>
                  <a:gd name="T3" fmla="*/ 368 h 935"/>
                  <a:gd name="T4" fmla="*/ 142 w 1134"/>
                  <a:gd name="T5" fmla="*/ 368 h 935"/>
                  <a:gd name="T6" fmla="*/ 255 w 1134"/>
                  <a:gd name="T7" fmla="*/ 283 h 935"/>
                  <a:gd name="T8" fmla="*/ 227 w 1134"/>
                  <a:gd name="T9" fmla="*/ 28 h 935"/>
                  <a:gd name="T10" fmla="*/ 397 w 1134"/>
                  <a:gd name="T11" fmla="*/ 0 h 935"/>
                  <a:gd name="T12" fmla="*/ 510 w 1134"/>
                  <a:gd name="T13" fmla="*/ 0 h 935"/>
                  <a:gd name="T14" fmla="*/ 595 w 1134"/>
                  <a:gd name="T15" fmla="*/ 85 h 935"/>
                  <a:gd name="T16" fmla="*/ 652 w 1134"/>
                  <a:gd name="T17" fmla="*/ 28 h 935"/>
                  <a:gd name="T18" fmla="*/ 680 w 1134"/>
                  <a:gd name="T19" fmla="*/ 85 h 935"/>
                  <a:gd name="T20" fmla="*/ 765 w 1134"/>
                  <a:gd name="T21" fmla="*/ 57 h 935"/>
                  <a:gd name="T22" fmla="*/ 850 w 1134"/>
                  <a:gd name="T23" fmla="*/ 170 h 935"/>
                  <a:gd name="T24" fmla="*/ 907 w 1134"/>
                  <a:gd name="T25" fmla="*/ 170 h 935"/>
                  <a:gd name="T26" fmla="*/ 964 w 1134"/>
                  <a:gd name="T27" fmla="*/ 227 h 935"/>
                  <a:gd name="T28" fmla="*/ 964 w 1134"/>
                  <a:gd name="T29" fmla="*/ 255 h 935"/>
                  <a:gd name="T30" fmla="*/ 1021 w 1134"/>
                  <a:gd name="T31" fmla="*/ 255 h 935"/>
                  <a:gd name="T32" fmla="*/ 1134 w 1134"/>
                  <a:gd name="T33" fmla="*/ 425 h 935"/>
                  <a:gd name="T34" fmla="*/ 1134 w 1134"/>
                  <a:gd name="T35" fmla="*/ 510 h 935"/>
                  <a:gd name="T36" fmla="*/ 1106 w 1134"/>
                  <a:gd name="T37" fmla="*/ 652 h 935"/>
                  <a:gd name="T38" fmla="*/ 992 w 1134"/>
                  <a:gd name="T39" fmla="*/ 737 h 935"/>
                  <a:gd name="T40" fmla="*/ 879 w 1134"/>
                  <a:gd name="T41" fmla="*/ 680 h 935"/>
                  <a:gd name="T42" fmla="*/ 794 w 1134"/>
                  <a:gd name="T43" fmla="*/ 765 h 935"/>
                  <a:gd name="T44" fmla="*/ 737 w 1134"/>
                  <a:gd name="T45" fmla="*/ 794 h 935"/>
                  <a:gd name="T46" fmla="*/ 709 w 1134"/>
                  <a:gd name="T47" fmla="*/ 850 h 935"/>
                  <a:gd name="T48" fmla="*/ 482 w 1134"/>
                  <a:gd name="T49" fmla="*/ 935 h 935"/>
                  <a:gd name="T50" fmla="*/ 312 w 1134"/>
                  <a:gd name="T51" fmla="*/ 822 h 935"/>
                  <a:gd name="T52" fmla="*/ 255 w 1134"/>
                  <a:gd name="T53" fmla="*/ 822 h 935"/>
                  <a:gd name="T54" fmla="*/ 255 w 1134"/>
                  <a:gd name="T55" fmla="*/ 680 h 935"/>
                  <a:gd name="T56" fmla="*/ 170 w 1134"/>
                  <a:gd name="T57" fmla="*/ 652 h 935"/>
                  <a:gd name="T58" fmla="*/ 28 w 1134"/>
                  <a:gd name="T59" fmla="*/ 539 h 935"/>
                  <a:gd name="T60" fmla="*/ 0 w 1134"/>
                  <a:gd name="T61" fmla="*/ 4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34" h="935">
                    <a:moveTo>
                      <a:pt x="0" y="425"/>
                    </a:moveTo>
                    <a:lnTo>
                      <a:pt x="28" y="368"/>
                    </a:lnTo>
                    <a:lnTo>
                      <a:pt x="142" y="368"/>
                    </a:lnTo>
                    <a:lnTo>
                      <a:pt x="255" y="283"/>
                    </a:lnTo>
                    <a:lnTo>
                      <a:pt x="227" y="28"/>
                    </a:lnTo>
                    <a:lnTo>
                      <a:pt x="397" y="0"/>
                    </a:lnTo>
                    <a:lnTo>
                      <a:pt x="510" y="0"/>
                    </a:lnTo>
                    <a:lnTo>
                      <a:pt x="595" y="85"/>
                    </a:lnTo>
                    <a:lnTo>
                      <a:pt x="652" y="28"/>
                    </a:lnTo>
                    <a:lnTo>
                      <a:pt x="680" y="85"/>
                    </a:lnTo>
                    <a:lnTo>
                      <a:pt x="765" y="57"/>
                    </a:lnTo>
                    <a:lnTo>
                      <a:pt x="850" y="170"/>
                    </a:lnTo>
                    <a:lnTo>
                      <a:pt x="907" y="170"/>
                    </a:lnTo>
                    <a:lnTo>
                      <a:pt x="964" y="227"/>
                    </a:lnTo>
                    <a:lnTo>
                      <a:pt x="964" y="255"/>
                    </a:lnTo>
                    <a:lnTo>
                      <a:pt x="1021" y="255"/>
                    </a:lnTo>
                    <a:lnTo>
                      <a:pt x="1134" y="425"/>
                    </a:lnTo>
                    <a:lnTo>
                      <a:pt x="1134" y="510"/>
                    </a:lnTo>
                    <a:lnTo>
                      <a:pt x="1106" y="652"/>
                    </a:lnTo>
                    <a:lnTo>
                      <a:pt x="992" y="737"/>
                    </a:lnTo>
                    <a:lnTo>
                      <a:pt x="879" y="680"/>
                    </a:lnTo>
                    <a:lnTo>
                      <a:pt x="794" y="765"/>
                    </a:lnTo>
                    <a:lnTo>
                      <a:pt x="737" y="794"/>
                    </a:lnTo>
                    <a:lnTo>
                      <a:pt x="709" y="850"/>
                    </a:lnTo>
                    <a:lnTo>
                      <a:pt x="482" y="935"/>
                    </a:lnTo>
                    <a:lnTo>
                      <a:pt x="312" y="822"/>
                    </a:lnTo>
                    <a:lnTo>
                      <a:pt x="255" y="822"/>
                    </a:lnTo>
                    <a:lnTo>
                      <a:pt x="255" y="680"/>
                    </a:lnTo>
                    <a:lnTo>
                      <a:pt x="170" y="652"/>
                    </a:lnTo>
                    <a:lnTo>
                      <a:pt x="28" y="539"/>
                    </a:lnTo>
                    <a:lnTo>
                      <a:pt x="0" y="42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3" name="Freeform 278">
                <a:extLst>
                  <a:ext uri="{FF2B5EF4-FFF2-40B4-BE49-F238E27FC236}">
                    <a16:creationId xmlns:a16="http://schemas.microsoft.com/office/drawing/2014/main" id="{766CACC2-7F02-4CC2-888D-B06F37307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7" y="5648"/>
                <a:ext cx="709" cy="907"/>
              </a:xfrm>
              <a:custGeom>
                <a:avLst/>
                <a:gdLst>
                  <a:gd name="T0" fmla="*/ 709 w 709"/>
                  <a:gd name="T1" fmla="*/ 283 h 907"/>
                  <a:gd name="T2" fmla="*/ 680 w 709"/>
                  <a:gd name="T3" fmla="*/ 368 h 907"/>
                  <a:gd name="T4" fmla="*/ 709 w 709"/>
                  <a:gd name="T5" fmla="*/ 425 h 907"/>
                  <a:gd name="T6" fmla="*/ 680 w 709"/>
                  <a:gd name="T7" fmla="*/ 454 h 907"/>
                  <a:gd name="T8" fmla="*/ 567 w 709"/>
                  <a:gd name="T9" fmla="*/ 510 h 907"/>
                  <a:gd name="T10" fmla="*/ 624 w 709"/>
                  <a:gd name="T11" fmla="*/ 567 h 907"/>
                  <a:gd name="T12" fmla="*/ 595 w 709"/>
                  <a:gd name="T13" fmla="*/ 624 h 907"/>
                  <a:gd name="T14" fmla="*/ 624 w 709"/>
                  <a:gd name="T15" fmla="*/ 652 h 907"/>
                  <a:gd name="T16" fmla="*/ 652 w 709"/>
                  <a:gd name="T17" fmla="*/ 794 h 907"/>
                  <a:gd name="T18" fmla="*/ 595 w 709"/>
                  <a:gd name="T19" fmla="*/ 822 h 907"/>
                  <a:gd name="T20" fmla="*/ 567 w 709"/>
                  <a:gd name="T21" fmla="*/ 879 h 907"/>
                  <a:gd name="T22" fmla="*/ 482 w 709"/>
                  <a:gd name="T23" fmla="*/ 907 h 907"/>
                  <a:gd name="T24" fmla="*/ 397 w 709"/>
                  <a:gd name="T25" fmla="*/ 822 h 907"/>
                  <a:gd name="T26" fmla="*/ 340 w 709"/>
                  <a:gd name="T27" fmla="*/ 850 h 907"/>
                  <a:gd name="T28" fmla="*/ 255 w 709"/>
                  <a:gd name="T29" fmla="*/ 794 h 907"/>
                  <a:gd name="T30" fmla="*/ 142 w 709"/>
                  <a:gd name="T31" fmla="*/ 765 h 907"/>
                  <a:gd name="T32" fmla="*/ 114 w 709"/>
                  <a:gd name="T33" fmla="*/ 680 h 907"/>
                  <a:gd name="T34" fmla="*/ 28 w 709"/>
                  <a:gd name="T35" fmla="*/ 595 h 907"/>
                  <a:gd name="T36" fmla="*/ 57 w 709"/>
                  <a:gd name="T37" fmla="*/ 510 h 907"/>
                  <a:gd name="T38" fmla="*/ 0 w 709"/>
                  <a:gd name="T39" fmla="*/ 482 h 907"/>
                  <a:gd name="T40" fmla="*/ 0 w 709"/>
                  <a:gd name="T41" fmla="*/ 397 h 907"/>
                  <a:gd name="T42" fmla="*/ 0 w 709"/>
                  <a:gd name="T43" fmla="*/ 368 h 907"/>
                  <a:gd name="T44" fmla="*/ 0 w 709"/>
                  <a:gd name="T45" fmla="*/ 255 h 907"/>
                  <a:gd name="T46" fmla="*/ 85 w 709"/>
                  <a:gd name="T47" fmla="*/ 198 h 907"/>
                  <a:gd name="T48" fmla="*/ 142 w 709"/>
                  <a:gd name="T49" fmla="*/ 85 h 907"/>
                  <a:gd name="T50" fmla="*/ 114 w 709"/>
                  <a:gd name="T51" fmla="*/ 0 h 907"/>
                  <a:gd name="T52" fmla="*/ 227 w 709"/>
                  <a:gd name="T53" fmla="*/ 28 h 907"/>
                  <a:gd name="T54" fmla="*/ 284 w 709"/>
                  <a:gd name="T55" fmla="*/ 57 h 907"/>
                  <a:gd name="T56" fmla="*/ 340 w 709"/>
                  <a:gd name="T57" fmla="*/ 227 h 907"/>
                  <a:gd name="T58" fmla="*/ 425 w 709"/>
                  <a:gd name="T59" fmla="*/ 283 h 907"/>
                  <a:gd name="T60" fmla="*/ 482 w 709"/>
                  <a:gd name="T61" fmla="*/ 255 h 907"/>
                  <a:gd name="T62" fmla="*/ 539 w 709"/>
                  <a:gd name="T63" fmla="*/ 255 h 907"/>
                  <a:gd name="T64" fmla="*/ 539 w 709"/>
                  <a:gd name="T65" fmla="*/ 283 h 907"/>
                  <a:gd name="T66" fmla="*/ 595 w 709"/>
                  <a:gd name="T67" fmla="*/ 283 h 907"/>
                  <a:gd name="T68" fmla="*/ 595 w 709"/>
                  <a:gd name="T69" fmla="*/ 255 h 907"/>
                  <a:gd name="T70" fmla="*/ 539 w 709"/>
                  <a:gd name="T71" fmla="*/ 170 h 907"/>
                  <a:gd name="T72" fmla="*/ 652 w 709"/>
                  <a:gd name="T73" fmla="*/ 198 h 907"/>
                  <a:gd name="T74" fmla="*/ 709 w 709"/>
                  <a:gd name="T75" fmla="*/ 28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9" h="907">
                    <a:moveTo>
                      <a:pt x="709" y="283"/>
                    </a:moveTo>
                    <a:lnTo>
                      <a:pt x="680" y="368"/>
                    </a:lnTo>
                    <a:lnTo>
                      <a:pt x="709" y="425"/>
                    </a:lnTo>
                    <a:lnTo>
                      <a:pt x="680" y="454"/>
                    </a:lnTo>
                    <a:lnTo>
                      <a:pt x="567" y="510"/>
                    </a:lnTo>
                    <a:lnTo>
                      <a:pt x="624" y="567"/>
                    </a:lnTo>
                    <a:lnTo>
                      <a:pt x="595" y="624"/>
                    </a:lnTo>
                    <a:lnTo>
                      <a:pt x="624" y="652"/>
                    </a:lnTo>
                    <a:lnTo>
                      <a:pt x="652" y="794"/>
                    </a:lnTo>
                    <a:lnTo>
                      <a:pt x="595" y="822"/>
                    </a:lnTo>
                    <a:lnTo>
                      <a:pt x="567" y="879"/>
                    </a:lnTo>
                    <a:lnTo>
                      <a:pt x="482" y="907"/>
                    </a:lnTo>
                    <a:lnTo>
                      <a:pt x="397" y="822"/>
                    </a:lnTo>
                    <a:lnTo>
                      <a:pt x="340" y="850"/>
                    </a:lnTo>
                    <a:lnTo>
                      <a:pt x="255" y="794"/>
                    </a:lnTo>
                    <a:lnTo>
                      <a:pt x="142" y="765"/>
                    </a:lnTo>
                    <a:lnTo>
                      <a:pt x="114" y="680"/>
                    </a:lnTo>
                    <a:lnTo>
                      <a:pt x="28" y="595"/>
                    </a:lnTo>
                    <a:lnTo>
                      <a:pt x="57" y="510"/>
                    </a:lnTo>
                    <a:lnTo>
                      <a:pt x="0" y="482"/>
                    </a:lnTo>
                    <a:lnTo>
                      <a:pt x="0" y="397"/>
                    </a:lnTo>
                    <a:lnTo>
                      <a:pt x="0" y="368"/>
                    </a:lnTo>
                    <a:lnTo>
                      <a:pt x="0" y="255"/>
                    </a:lnTo>
                    <a:lnTo>
                      <a:pt x="85" y="198"/>
                    </a:lnTo>
                    <a:lnTo>
                      <a:pt x="142" y="85"/>
                    </a:lnTo>
                    <a:lnTo>
                      <a:pt x="114" y="0"/>
                    </a:lnTo>
                    <a:lnTo>
                      <a:pt x="227" y="28"/>
                    </a:lnTo>
                    <a:lnTo>
                      <a:pt x="284" y="57"/>
                    </a:lnTo>
                    <a:lnTo>
                      <a:pt x="340" y="227"/>
                    </a:lnTo>
                    <a:lnTo>
                      <a:pt x="425" y="283"/>
                    </a:lnTo>
                    <a:lnTo>
                      <a:pt x="482" y="255"/>
                    </a:lnTo>
                    <a:lnTo>
                      <a:pt x="539" y="255"/>
                    </a:lnTo>
                    <a:lnTo>
                      <a:pt x="539" y="283"/>
                    </a:lnTo>
                    <a:lnTo>
                      <a:pt x="595" y="283"/>
                    </a:lnTo>
                    <a:lnTo>
                      <a:pt x="595" y="255"/>
                    </a:lnTo>
                    <a:lnTo>
                      <a:pt x="539" y="170"/>
                    </a:lnTo>
                    <a:lnTo>
                      <a:pt x="652" y="198"/>
                    </a:lnTo>
                    <a:lnTo>
                      <a:pt x="709" y="283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4" name="Freeform 279">
                <a:extLst>
                  <a:ext uri="{FF2B5EF4-FFF2-40B4-BE49-F238E27FC236}">
                    <a16:creationId xmlns:a16="http://schemas.microsoft.com/office/drawing/2014/main" id="{72800457-F43B-4C7B-812A-AAB52F7611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4" y="5308"/>
                <a:ext cx="624" cy="652"/>
              </a:xfrm>
              <a:custGeom>
                <a:avLst/>
                <a:gdLst>
                  <a:gd name="T0" fmla="*/ 0 w 624"/>
                  <a:gd name="T1" fmla="*/ 368 h 652"/>
                  <a:gd name="T2" fmla="*/ 57 w 624"/>
                  <a:gd name="T3" fmla="*/ 397 h 652"/>
                  <a:gd name="T4" fmla="*/ 113 w 624"/>
                  <a:gd name="T5" fmla="*/ 567 h 652"/>
                  <a:gd name="T6" fmla="*/ 198 w 624"/>
                  <a:gd name="T7" fmla="*/ 623 h 652"/>
                  <a:gd name="T8" fmla="*/ 255 w 624"/>
                  <a:gd name="T9" fmla="*/ 595 h 652"/>
                  <a:gd name="T10" fmla="*/ 312 w 624"/>
                  <a:gd name="T11" fmla="*/ 595 h 652"/>
                  <a:gd name="T12" fmla="*/ 312 w 624"/>
                  <a:gd name="T13" fmla="*/ 623 h 652"/>
                  <a:gd name="T14" fmla="*/ 368 w 624"/>
                  <a:gd name="T15" fmla="*/ 623 h 652"/>
                  <a:gd name="T16" fmla="*/ 368 w 624"/>
                  <a:gd name="T17" fmla="*/ 595 h 652"/>
                  <a:gd name="T18" fmla="*/ 312 w 624"/>
                  <a:gd name="T19" fmla="*/ 510 h 652"/>
                  <a:gd name="T20" fmla="*/ 425 w 624"/>
                  <a:gd name="T21" fmla="*/ 538 h 652"/>
                  <a:gd name="T22" fmla="*/ 482 w 624"/>
                  <a:gd name="T23" fmla="*/ 623 h 652"/>
                  <a:gd name="T24" fmla="*/ 567 w 624"/>
                  <a:gd name="T25" fmla="*/ 652 h 652"/>
                  <a:gd name="T26" fmla="*/ 624 w 624"/>
                  <a:gd name="T27" fmla="*/ 595 h 652"/>
                  <a:gd name="T28" fmla="*/ 567 w 624"/>
                  <a:gd name="T29" fmla="*/ 538 h 652"/>
                  <a:gd name="T30" fmla="*/ 539 w 624"/>
                  <a:gd name="T31" fmla="*/ 453 h 652"/>
                  <a:gd name="T32" fmla="*/ 539 w 624"/>
                  <a:gd name="T33" fmla="*/ 368 h 652"/>
                  <a:gd name="T34" fmla="*/ 510 w 624"/>
                  <a:gd name="T35" fmla="*/ 340 h 652"/>
                  <a:gd name="T36" fmla="*/ 539 w 624"/>
                  <a:gd name="T37" fmla="*/ 198 h 652"/>
                  <a:gd name="T38" fmla="*/ 510 w 624"/>
                  <a:gd name="T39" fmla="*/ 170 h 652"/>
                  <a:gd name="T40" fmla="*/ 453 w 624"/>
                  <a:gd name="T41" fmla="*/ 198 h 652"/>
                  <a:gd name="T42" fmla="*/ 425 w 624"/>
                  <a:gd name="T43" fmla="*/ 198 h 652"/>
                  <a:gd name="T44" fmla="*/ 397 w 624"/>
                  <a:gd name="T45" fmla="*/ 113 h 652"/>
                  <a:gd name="T46" fmla="*/ 312 w 624"/>
                  <a:gd name="T47" fmla="*/ 56 h 652"/>
                  <a:gd name="T48" fmla="*/ 283 w 624"/>
                  <a:gd name="T49" fmla="*/ 85 h 652"/>
                  <a:gd name="T50" fmla="*/ 255 w 624"/>
                  <a:gd name="T51" fmla="*/ 56 h 652"/>
                  <a:gd name="T52" fmla="*/ 227 w 624"/>
                  <a:gd name="T53" fmla="*/ 85 h 652"/>
                  <a:gd name="T54" fmla="*/ 170 w 624"/>
                  <a:gd name="T55" fmla="*/ 0 h 652"/>
                  <a:gd name="T56" fmla="*/ 113 w 624"/>
                  <a:gd name="T57" fmla="*/ 0 h 652"/>
                  <a:gd name="T58" fmla="*/ 85 w 624"/>
                  <a:gd name="T59" fmla="*/ 28 h 652"/>
                  <a:gd name="T60" fmla="*/ 28 w 624"/>
                  <a:gd name="T61" fmla="*/ 28 h 652"/>
                  <a:gd name="T62" fmla="*/ 57 w 624"/>
                  <a:gd name="T63" fmla="*/ 141 h 652"/>
                  <a:gd name="T64" fmla="*/ 57 w 624"/>
                  <a:gd name="T65" fmla="*/ 312 h 652"/>
                  <a:gd name="T66" fmla="*/ 0 w 624"/>
                  <a:gd name="T67" fmla="*/ 368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24" h="652">
                    <a:moveTo>
                      <a:pt x="0" y="368"/>
                    </a:moveTo>
                    <a:lnTo>
                      <a:pt x="57" y="397"/>
                    </a:lnTo>
                    <a:lnTo>
                      <a:pt x="113" y="567"/>
                    </a:lnTo>
                    <a:lnTo>
                      <a:pt x="198" y="623"/>
                    </a:lnTo>
                    <a:lnTo>
                      <a:pt x="255" y="595"/>
                    </a:lnTo>
                    <a:lnTo>
                      <a:pt x="312" y="595"/>
                    </a:lnTo>
                    <a:lnTo>
                      <a:pt x="312" y="623"/>
                    </a:lnTo>
                    <a:lnTo>
                      <a:pt x="368" y="623"/>
                    </a:lnTo>
                    <a:lnTo>
                      <a:pt x="368" y="595"/>
                    </a:lnTo>
                    <a:lnTo>
                      <a:pt x="312" y="510"/>
                    </a:lnTo>
                    <a:lnTo>
                      <a:pt x="425" y="538"/>
                    </a:lnTo>
                    <a:lnTo>
                      <a:pt x="482" y="623"/>
                    </a:lnTo>
                    <a:lnTo>
                      <a:pt x="567" y="652"/>
                    </a:lnTo>
                    <a:lnTo>
                      <a:pt x="624" y="595"/>
                    </a:lnTo>
                    <a:lnTo>
                      <a:pt x="567" y="538"/>
                    </a:lnTo>
                    <a:lnTo>
                      <a:pt x="539" y="453"/>
                    </a:lnTo>
                    <a:lnTo>
                      <a:pt x="539" y="368"/>
                    </a:lnTo>
                    <a:lnTo>
                      <a:pt x="510" y="340"/>
                    </a:lnTo>
                    <a:lnTo>
                      <a:pt x="539" y="198"/>
                    </a:lnTo>
                    <a:lnTo>
                      <a:pt x="510" y="170"/>
                    </a:lnTo>
                    <a:lnTo>
                      <a:pt x="453" y="198"/>
                    </a:lnTo>
                    <a:lnTo>
                      <a:pt x="425" y="198"/>
                    </a:lnTo>
                    <a:lnTo>
                      <a:pt x="397" y="113"/>
                    </a:lnTo>
                    <a:lnTo>
                      <a:pt x="312" y="56"/>
                    </a:lnTo>
                    <a:lnTo>
                      <a:pt x="283" y="85"/>
                    </a:lnTo>
                    <a:lnTo>
                      <a:pt x="255" y="56"/>
                    </a:lnTo>
                    <a:lnTo>
                      <a:pt x="227" y="85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85" y="28"/>
                    </a:lnTo>
                    <a:lnTo>
                      <a:pt x="28" y="28"/>
                    </a:lnTo>
                    <a:lnTo>
                      <a:pt x="57" y="141"/>
                    </a:lnTo>
                    <a:lnTo>
                      <a:pt x="57" y="312"/>
                    </a:lnTo>
                    <a:lnTo>
                      <a:pt x="0" y="36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5" name="Freeform 280">
                <a:extLst>
                  <a:ext uri="{FF2B5EF4-FFF2-40B4-BE49-F238E27FC236}">
                    <a16:creationId xmlns:a16="http://schemas.microsoft.com/office/drawing/2014/main" id="{E2398494-253D-4624-A0BD-0C5D7243A5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2" y="4911"/>
                <a:ext cx="709" cy="992"/>
              </a:xfrm>
              <a:custGeom>
                <a:avLst/>
                <a:gdLst>
                  <a:gd name="T0" fmla="*/ 425 w 709"/>
                  <a:gd name="T1" fmla="*/ 992 h 992"/>
                  <a:gd name="T2" fmla="*/ 510 w 709"/>
                  <a:gd name="T3" fmla="*/ 935 h 992"/>
                  <a:gd name="T4" fmla="*/ 567 w 709"/>
                  <a:gd name="T5" fmla="*/ 822 h 992"/>
                  <a:gd name="T6" fmla="*/ 539 w 709"/>
                  <a:gd name="T7" fmla="*/ 737 h 992"/>
                  <a:gd name="T8" fmla="*/ 652 w 709"/>
                  <a:gd name="T9" fmla="*/ 765 h 992"/>
                  <a:gd name="T10" fmla="*/ 709 w 709"/>
                  <a:gd name="T11" fmla="*/ 709 h 992"/>
                  <a:gd name="T12" fmla="*/ 709 w 709"/>
                  <a:gd name="T13" fmla="*/ 538 h 992"/>
                  <a:gd name="T14" fmla="*/ 680 w 709"/>
                  <a:gd name="T15" fmla="*/ 425 h 992"/>
                  <a:gd name="T16" fmla="*/ 624 w 709"/>
                  <a:gd name="T17" fmla="*/ 340 h 992"/>
                  <a:gd name="T18" fmla="*/ 539 w 709"/>
                  <a:gd name="T19" fmla="*/ 340 h 992"/>
                  <a:gd name="T20" fmla="*/ 482 w 709"/>
                  <a:gd name="T21" fmla="*/ 283 h 992"/>
                  <a:gd name="T22" fmla="*/ 453 w 709"/>
                  <a:gd name="T23" fmla="*/ 312 h 992"/>
                  <a:gd name="T24" fmla="*/ 397 w 709"/>
                  <a:gd name="T25" fmla="*/ 255 h 992"/>
                  <a:gd name="T26" fmla="*/ 368 w 709"/>
                  <a:gd name="T27" fmla="*/ 142 h 992"/>
                  <a:gd name="T28" fmla="*/ 340 w 709"/>
                  <a:gd name="T29" fmla="*/ 113 h 992"/>
                  <a:gd name="T30" fmla="*/ 340 w 709"/>
                  <a:gd name="T31" fmla="*/ 85 h 992"/>
                  <a:gd name="T32" fmla="*/ 255 w 709"/>
                  <a:gd name="T33" fmla="*/ 57 h 992"/>
                  <a:gd name="T34" fmla="*/ 198 w 709"/>
                  <a:gd name="T35" fmla="*/ 85 h 992"/>
                  <a:gd name="T36" fmla="*/ 113 w 709"/>
                  <a:gd name="T37" fmla="*/ 0 h 992"/>
                  <a:gd name="T38" fmla="*/ 28 w 709"/>
                  <a:gd name="T39" fmla="*/ 57 h 992"/>
                  <a:gd name="T40" fmla="*/ 28 w 709"/>
                  <a:gd name="T41" fmla="*/ 113 h 992"/>
                  <a:gd name="T42" fmla="*/ 0 w 709"/>
                  <a:gd name="T43" fmla="*/ 170 h 992"/>
                  <a:gd name="T44" fmla="*/ 113 w 709"/>
                  <a:gd name="T45" fmla="*/ 227 h 992"/>
                  <a:gd name="T46" fmla="*/ 113 w 709"/>
                  <a:gd name="T47" fmla="*/ 255 h 992"/>
                  <a:gd name="T48" fmla="*/ 142 w 709"/>
                  <a:gd name="T49" fmla="*/ 283 h 992"/>
                  <a:gd name="T50" fmla="*/ 198 w 709"/>
                  <a:gd name="T51" fmla="*/ 368 h 992"/>
                  <a:gd name="T52" fmla="*/ 170 w 709"/>
                  <a:gd name="T53" fmla="*/ 453 h 992"/>
                  <a:gd name="T54" fmla="*/ 227 w 709"/>
                  <a:gd name="T55" fmla="*/ 510 h 992"/>
                  <a:gd name="T56" fmla="*/ 227 w 709"/>
                  <a:gd name="T57" fmla="*/ 624 h 992"/>
                  <a:gd name="T58" fmla="*/ 170 w 709"/>
                  <a:gd name="T59" fmla="*/ 652 h 992"/>
                  <a:gd name="T60" fmla="*/ 142 w 709"/>
                  <a:gd name="T61" fmla="*/ 680 h 992"/>
                  <a:gd name="T62" fmla="*/ 227 w 709"/>
                  <a:gd name="T63" fmla="*/ 737 h 992"/>
                  <a:gd name="T64" fmla="*/ 283 w 709"/>
                  <a:gd name="T65" fmla="*/ 794 h 992"/>
                  <a:gd name="T66" fmla="*/ 312 w 709"/>
                  <a:gd name="T67" fmla="*/ 879 h 992"/>
                  <a:gd name="T68" fmla="*/ 368 w 709"/>
                  <a:gd name="T69" fmla="*/ 964 h 992"/>
                  <a:gd name="T70" fmla="*/ 425 w 709"/>
                  <a:gd name="T71" fmla="*/ 992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9" h="992">
                    <a:moveTo>
                      <a:pt x="425" y="992"/>
                    </a:moveTo>
                    <a:lnTo>
                      <a:pt x="510" y="935"/>
                    </a:lnTo>
                    <a:lnTo>
                      <a:pt x="567" y="822"/>
                    </a:lnTo>
                    <a:lnTo>
                      <a:pt x="539" y="737"/>
                    </a:lnTo>
                    <a:lnTo>
                      <a:pt x="652" y="765"/>
                    </a:lnTo>
                    <a:lnTo>
                      <a:pt x="709" y="709"/>
                    </a:lnTo>
                    <a:lnTo>
                      <a:pt x="709" y="538"/>
                    </a:lnTo>
                    <a:lnTo>
                      <a:pt x="680" y="425"/>
                    </a:lnTo>
                    <a:lnTo>
                      <a:pt x="624" y="340"/>
                    </a:lnTo>
                    <a:lnTo>
                      <a:pt x="539" y="340"/>
                    </a:lnTo>
                    <a:lnTo>
                      <a:pt x="482" y="283"/>
                    </a:lnTo>
                    <a:lnTo>
                      <a:pt x="453" y="312"/>
                    </a:lnTo>
                    <a:lnTo>
                      <a:pt x="397" y="255"/>
                    </a:lnTo>
                    <a:lnTo>
                      <a:pt x="368" y="142"/>
                    </a:lnTo>
                    <a:lnTo>
                      <a:pt x="340" y="113"/>
                    </a:lnTo>
                    <a:lnTo>
                      <a:pt x="340" y="85"/>
                    </a:lnTo>
                    <a:lnTo>
                      <a:pt x="255" y="57"/>
                    </a:lnTo>
                    <a:lnTo>
                      <a:pt x="198" y="85"/>
                    </a:lnTo>
                    <a:lnTo>
                      <a:pt x="113" y="0"/>
                    </a:lnTo>
                    <a:lnTo>
                      <a:pt x="28" y="57"/>
                    </a:lnTo>
                    <a:lnTo>
                      <a:pt x="28" y="113"/>
                    </a:lnTo>
                    <a:lnTo>
                      <a:pt x="0" y="170"/>
                    </a:lnTo>
                    <a:lnTo>
                      <a:pt x="113" y="227"/>
                    </a:lnTo>
                    <a:lnTo>
                      <a:pt x="113" y="255"/>
                    </a:lnTo>
                    <a:lnTo>
                      <a:pt x="142" y="283"/>
                    </a:lnTo>
                    <a:lnTo>
                      <a:pt x="198" y="368"/>
                    </a:lnTo>
                    <a:lnTo>
                      <a:pt x="170" y="453"/>
                    </a:lnTo>
                    <a:lnTo>
                      <a:pt x="227" y="510"/>
                    </a:lnTo>
                    <a:lnTo>
                      <a:pt x="227" y="624"/>
                    </a:lnTo>
                    <a:lnTo>
                      <a:pt x="170" y="652"/>
                    </a:lnTo>
                    <a:lnTo>
                      <a:pt x="142" y="680"/>
                    </a:lnTo>
                    <a:lnTo>
                      <a:pt x="227" y="737"/>
                    </a:lnTo>
                    <a:lnTo>
                      <a:pt x="283" y="794"/>
                    </a:lnTo>
                    <a:lnTo>
                      <a:pt x="312" y="879"/>
                    </a:lnTo>
                    <a:lnTo>
                      <a:pt x="368" y="964"/>
                    </a:lnTo>
                    <a:lnTo>
                      <a:pt x="425" y="99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6" name="Freeform 282">
                <a:extLst>
                  <a:ext uri="{FF2B5EF4-FFF2-40B4-BE49-F238E27FC236}">
                    <a16:creationId xmlns:a16="http://schemas.microsoft.com/office/drawing/2014/main" id="{66B6CA26-4440-45AE-BCC5-7E542A5E0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8" y="5053"/>
                <a:ext cx="567" cy="765"/>
              </a:xfrm>
              <a:custGeom>
                <a:avLst/>
                <a:gdLst>
                  <a:gd name="T0" fmla="*/ 567 w 567"/>
                  <a:gd name="T1" fmla="*/ 652 h 765"/>
                  <a:gd name="T2" fmla="*/ 511 w 567"/>
                  <a:gd name="T3" fmla="*/ 595 h 765"/>
                  <a:gd name="T4" fmla="*/ 426 w 567"/>
                  <a:gd name="T5" fmla="*/ 538 h 765"/>
                  <a:gd name="T6" fmla="*/ 454 w 567"/>
                  <a:gd name="T7" fmla="*/ 510 h 765"/>
                  <a:gd name="T8" fmla="*/ 511 w 567"/>
                  <a:gd name="T9" fmla="*/ 482 h 765"/>
                  <a:gd name="T10" fmla="*/ 511 w 567"/>
                  <a:gd name="T11" fmla="*/ 368 h 765"/>
                  <a:gd name="T12" fmla="*/ 454 w 567"/>
                  <a:gd name="T13" fmla="*/ 311 h 765"/>
                  <a:gd name="T14" fmla="*/ 482 w 567"/>
                  <a:gd name="T15" fmla="*/ 226 h 765"/>
                  <a:gd name="T16" fmla="*/ 426 w 567"/>
                  <a:gd name="T17" fmla="*/ 141 h 765"/>
                  <a:gd name="T18" fmla="*/ 397 w 567"/>
                  <a:gd name="T19" fmla="*/ 113 h 765"/>
                  <a:gd name="T20" fmla="*/ 397 w 567"/>
                  <a:gd name="T21" fmla="*/ 85 h 765"/>
                  <a:gd name="T22" fmla="*/ 284 w 567"/>
                  <a:gd name="T23" fmla="*/ 28 h 765"/>
                  <a:gd name="T24" fmla="*/ 227 w 567"/>
                  <a:gd name="T25" fmla="*/ 56 h 765"/>
                  <a:gd name="T26" fmla="*/ 114 w 567"/>
                  <a:gd name="T27" fmla="*/ 0 h 765"/>
                  <a:gd name="T28" fmla="*/ 29 w 567"/>
                  <a:gd name="T29" fmla="*/ 28 h 765"/>
                  <a:gd name="T30" fmla="*/ 0 w 567"/>
                  <a:gd name="T31" fmla="*/ 283 h 765"/>
                  <a:gd name="T32" fmla="*/ 0 w 567"/>
                  <a:gd name="T33" fmla="*/ 311 h 765"/>
                  <a:gd name="T34" fmla="*/ 114 w 567"/>
                  <a:gd name="T35" fmla="*/ 453 h 765"/>
                  <a:gd name="T36" fmla="*/ 57 w 567"/>
                  <a:gd name="T37" fmla="*/ 482 h 765"/>
                  <a:gd name="T38" fmla="*/ 85 w 567"/>
                  <a:gd name="T39" fmla="*/ 538 h 765"/>
                  <a:gd name="T40" fmla="*/ 170 w 567"/>
                  <a:gd name="T41" fmla="*/ 567 h 765"/>
                  <a:gd name="T42" fmla="*/ 199 w 567"/>
                  <a:gd name="T43" fmla="*/ 652 h 765"/>
                  <a:gd name="T44" fmla="*/ 426 w 567"/>
                  <a:gd name="T45" fmla="*/ 765 h 765"/>
                  <a:gd name="T46" fmla="*/ 482 w 567"/>
                  <a:gd name="T47" fmla="*/ 652 h 765"/>
                  <a:gd name="T48" fmla="*/ 539 w 567"/>
                  <a:gd name="T49" fmla="*/ 680 h 765"/>
                  <a:gd name="T50" fmla="*/ 567 w 567"/>
                  <a:gd name="T51" fmla="*/ 652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67" h="765">
                    <a:moveTo>
                      <a:pt x="567" y="652"/>
                    </a:moveTo>
                    <a:lnTo>
                      <a:pt x="511" y="595"/>
                    </a:lnTo>
                    <a:lnTo>
                      <a:pt x="426" y="538"/>
                    </a:lnTo>
                    <a:lnTo>
                      <a:pt x="454" y="510"/>
                    </a:lnTo>
                    <a:lnTo>
                      <a:pt x="511" y="482"/>
                    </a:lnTo>
                    <a:lnTo>
                      <a:pt x="511" y="368"/>
                    </a:lnTo>
                    <a:lnTo>
                      <a:pt x="454" y="311"/>
                    </a:lnTo>
                    <a:lnTo>
                      <a:pt x="482" y="226"/>
                    </a:lnTo>
                    <a:lnTo>
                      <a:pt x="426" y="141"/>
                    </a:lnTo>
                    <a:lnTo>
                      <a:pt x="397" y="113"/>
                    </a:lnTo>
                    <a:lnTo>
                      <a:pt x="397" y="85"/>
                    </a:lnTo>
                    <a:lnTo>
                      <a:pt x="284" y="28"/>
                    </a:lnTo>
                    <a:lnTo>
                      <a:pt x="227" y="56"/>
                    </a:lnTo>
                    <a:lnTo>
                      <a:pt x="114" y="0"/>
                    </a:lnTo>
                    <a:lnTo>
                      <a:pt x="29" y="28"/>
                    </a:lnTo>
                    <a:lnTo>
                      <a:pt x="0" y="283"/>
                    </a:lnTo>
                    <a:lnTo>
                      <a:pt x="0" y="311"/>
                    </a:lnTo>
                    <a:lnTo>
                      <a:pt x="114" y="453"/>
                    </a:lnTo>
                    <a:lnTo>
                      <a:pt x="57" y="482"/>
                    </a:lnTo>
                    <a:lnTo>
                      <a:pt x="85" y="538"/>
                    </a:lnTo>
                    <a:lnTo>
                      <a:pt x="170" y="567"/>
                    </a:lnTo>
                    <a:lnTo>
                      <a:pt x="199" y="652"/>
                    </a:lnTo>
                    <a:lnTo>
                      <a:pt x="426" y="765"/>
                    </a:lnTo>
                    <a:lnTo>
                      <a:pt x="482" y="652"/>
                    </a:lnTo>
                    <a:lnTo>
                      <a:pt x="539" y="680"/>
                    </a:lnTo>
                    <a:lnTo>
                      <a:pt x="567" y="65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7" name="Freeform 283">
                <a:extLst>
                  <a:ext uri="{FF2B5EF4-FFF2-40B4-BE49-F238E27FC236}">
                    <a16:creationId xmlns:a16="http://schemas.microsoft.com/office/drawing/2014/main" id="{31556BCF-F4DF-4CFD-9B8A-E6980FDB2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8" y="5705"/>
                <a:ext cx="681" cy="907"/>
              </a:xfrm>
              <a:custGeom>
                <a:avLst/>
                <a:gdLst>
                  <a:gd name="T0" fmla="*/ 227 w 681"/>
                  <a:gd name="T1" fmla="*/ 595 h 907"/>
                  <a:gd name="T2" fmla="*/ 199 w 681"/>
                  <a:gd name="T3" fmla="*/ 510 h 907"/>
                  <a:gd name="T4" fmla="*/ 256 w 681"/>
                  <a:gd name="T5" fmla="*/ 510 h 907"/>
                  <a:gd name="T6" fmla="*/ 256 w 681"/>
                  <a:gd name="T7" fmla="*/ 453 h 907"/>
                  <a:gd name="T8" fmla="*/ 199 w 681"/>
                  <a:gd name="T9" fmla="*/ 368 h 907"/>
                  <a:gd name="T10" fmla="*/ 86 w 681"/>
                  <a:gd name="T11" fmla="*/ 311 h 907"/>
                  <a:gd name="T12" fmla="*/ 57 w 681"/>
                  <a:gd name="T13" fmla="*/ 255 h 907"/>
                  <a:gd name="T14" fmla="*/ 86 w 681"/>
                  <a:gd name="T15" fmla="*/ 141 h 907"/>
                  <a:gd name="T16" fmla="*/ 29 w 681"/>
                  <a:gd name="T17" fmla="*/ 85 h 907"/>
                  <a:gd name="T18" fmla="*/ 29 w 681"/>
                  <a:gd name="T19" fmla="*/ 56 h 907"/>
                  <a:gd name="T20" fmla="*/ 0 w 681"/>
                  <a:gd name="T21" fmla="*/ 28 h 907"/>
                  <a:gd name="T22" fmla="*/ 29 w 681"/>
                  <a:gd name="T23" fmla="*/ 0 h 907"/>
                  <a:gd name="T24" fmla="*/ 256 w 681"/>
                  <a:gd name="T25" fmla="*/ 113 h 907"/>
                  <a:gd name="T26" fmla="*/ 312 w 681"/>
                  <a:gd name="T27" fmla="*/ 0 h 907"/>
                  <a:gd name="T28" fmla="*/ 369 w 681"/>
                  <a:gd name="T29" fmla="*/ 28 h 907"/>
                  <a:gd name="T30" fmla="*/ 397 w 681"/>
                  <a:gd name="T31" fmla="*/ 0 h 907"/>
                  <a:gd name="T32" fmla="*/ 426 w 681"/>
                  <a:gd name="T33" fmla="*/ 85 h 907"/>
                  <a:gd name="T34" fmla="*/ 482 w 681"/>
                  <a:gd name="T35" fmla="*/ 170 h 907"/>
                  <a:gd name="T36" fmla="*/ 539 w 681"/>
                  <a:gd name="T37" fmla="*/ 198 h 907"/>
                  <a:gd name="T38" fmla="*/ 539 w 681"/>
                  <a:gd name="T39" fmla="*/ 425 h 907"/>
                  <a:gd name="T40" fmla="*/ 596 w 681"/>
                  <a:gd name="T41" fmla="*/ 453 h 907"/>
                  <a:gd name="T42" fmla="*/ 567 w 681"/>
                  <a:gd name="T43" fmla="*/ 538 h 907"/>
                  <a:gd name="T44" fmla="*/ 653 w 681"/>
                  <a:gd name="T45" fmla="*/ 623 h 907"/>
                  <a:gd name="T46" fmla="*/ 681 w 681"/>
                  <a:gd name="T47" fmla="*/ 708 h 907"/>
                  <a:gd name="T48" fmla="*/ 596 w 681"/>
                  <a:gd name="T49" fmla="*/ 765 h 907"/>
                  <a:gd name="T50" fmla="*/ 596 w 681"/>
                  <a:gd name="T51" fmla="*/ 878 h 907"/>
                  <a:gd name="T52" fmla="*/ 482 w 681"/>
                  <a:gd name="T53" fmla="*/ 907 h 907"/>
                  <a:gd name="T54" fmla="*/ 426 w 681"/>
                  <a:gd name="T55" fmla="*/ 907 h 907"/>
                  <a:gd name="T56" fmla="*/ 284 w 681"/>
                  <a:gd name="T57" fmla="*/ 737 h 907"/>
                  <a:gd name="T58" fmla="*/ 341 w 681"/>
                  <a:gd name="T59" fmla="*/ 737 h 907"/>
                  <a:gd name="T60" fmla="*/ 369 w 681"/>
                  <a:gd name="T61" fmla="*/ 737 h 907"/>
                  <a:gd name="T62" fmla="*/ 341 w 681"/>
                  <a:gd name="T63" fmla="*/ 623 h 907"/>
                  <a:gd name="T64" fmla="*/ 227 w 681"/>
                  <a:gd name="T65" fmla="*/ 595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1" h="907">
                    <a:moveTo>
                      <a:pt x="227" y="595"/>
                    </a:moveTo>
                    <a:lnTo>
                      <a:pt x="199" y="510"/>
                    </a:lnTo>
                    <a:lnTo>
                      <a:pt x="256" y="510"/>
                    </a:lnTo>
                    <a:lnTo>
                      <a:pt x="256" y="453"/>
                    </a:lnTo>
                    <a:lnTo>
                      <a:pt x="199" y="368"/>
                    </a:lnTo>
                    <a:lnTo>
                      <a:pt x="86" y="311"/>
                    </a:lnTo>
                    <a:lnTo>
                      <a:pt x="57" y="255"/>
                    </a:lnTo>
                    <a:lnTo>
                      <a:pt x="86" y="141"/>
                    </a:lnTo>
                    <a:lnTo>
                      <a:pt x="29" y="85"/>
                    </a:lnTo>
                    <a:lnTo>
                      <a:pt x="29" y="56"/>
                    </a:lnTo>
                    <a:lnTo>
                      <a:pt x="0" y="28"/>
                    </a:lnTo>
                    <a:lnTo>
                      <a:pt x="29" y="0"/>
                    </a:lnTo>
                    <a:lnTo>
                      <a:pt x="256" y="113"/>
                    </a:lnTo>
                    <a:lnTo>
                      <a:pt x="312" y="0"/>
                    </a:lnTo>
                    <a:lnTo>
                      <a:pt x="369" y="28"/>
                    </a:lnTo>
                    <a:lnTo>
                      <a:pt x="397" y="0"/>
                    </a:lnTo>
                    <a:lnTo>
                      <a:pt x="426" y="85"/>
                    </a:lnTo>
                    <a:lnTo>
                      <a:pt x="482" y="170"/>
                    </a:lnTo>
                    <a:lnTo>
                      <a:pt x="539" y="198"/>
                    </a:lnTo>
                    <a:lnTo>
                      <a:pt x="539" y="425"/>
                    </a:lnTo>
                    <a:lnTo>
                      <a:pt x="596" y="453"/>
                    </a:lnTo>
                    <a:lnTo>
                      <a:pt x="567" y="538"/>
                    </a:lnTo>
                    <a:lnTo>
                      <a:pt x="653" y="623"/>
                    </a:lnTo>
                    <a:lnTo>
                      <a:pt x="681" y="708"/>
                    </a:lnTo>
                    <a:lnTo>
                      <a:pt x="596" y="765"/>
                    </a:lnTo>
                    <a:lnTo>
                      <a:pt x="596" y="878"/>
                    </a:lnTo>
                    <a:lnTo>
                      <a:pt x="482" y="907"/>
                    </a:lnTo>
                    <a:lnTo>
                      <a:pt x="426" y="907"/>
                    </a:lnTo>
                    <a:lnTo>
                      <a:pt x="284" y="737"/>
                    </a:lnTo>
                    <a:lnTo>
                      <a:pt x="341" y="737"/>
                    </a:lnTo>
                    <a:lnTo>
                      <a:pt x="369" y="737"/>
                    </a:lnTo>
                    <a:lnTo>
                      <a:pt x="341" y="623"/>
                    </a:lnTo>
                    <a:lnTo>
                      <a:pt x="227" y="59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8" name="Freeform 284">
                <a:extLst>
                  <a:ext uri="{FF2B5EF4-FFF2-40B4-BE49-F238E27FC236}">
                    <a16:creationId xmlns:a16="http://schemas.microsoft.com/office/drawing/2014/main" id="{3132755A-542C-4F06-823A-ECBF33F5E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" y="5421"/>
                <a:ext cx="624" cy="907"/>
              </a:xfrm>
              <a:custGeom>
                <a:avLst/>
                <a:gdLst>
                  <a:gd name="T0" fmla="*/ 595 w 624"/>
                  <a:gd name="T1" fmla="*/ 879 h 907"/>
                  <a:gd name="T2" fmla="*/ 510 w 624"/>
                  <a:gd name="T3" fmla="*/ 879 h 907"/>
                  <a:gd name="T4" fmla="*/ 482 w 624"/>
                  <a:gd name="T5" fmla="*/ 822 h 907"/>
                  <a:gd name="T6" fmla="*/ 340 w 624"/>
                  <a:gd name="T7" fmla="*/ 907 h 907"/>
                  <a:gd name="T8" fmla="*/ 227 w 624"/>
                  <a:gd name="T9" fmla="*/ 737 h 907"/>
                  <a:gd name="T10" fmla="*/ 0 w 624"/>
                  <a:gd name="T11" fmla="*/ 737 h 907"/>
                  <a:gd name="T12" fmla="*/ 0 w 624"/>
                  <a:gd name="T13" fmla="*/ 624 h 907"/>
                  <a:gd name="T14" fmla="*/ 57 w 624"/>
                  <a:gd name="T15" fmla="*/ 567 h 907"/>
                  <a:gd name="T16" fmla="*/ 57 w 624"/>
                  <a:gd name="T17" fmla="*/ 510 h 907"/>
                  <a:gd name="T18" fmla="*/ 0 w 624"/>
                  <a:gd name="T19" fmla="*/ 369 h 907"/>
                  <a:gd name="T20" fmla="*/ 57 w 624"/>
                  <a:gd name="T21" fmla="*/ 312 h 907"/>
                  <a:gd name="T22" fmla="*/ 57 w 624"/>
                  <a:gd name="T23" fmla="*/ 255 h 907"/>
                  <a:gd name="T24" fmla="*/ 142 w 624"/>
                  <a:gd name="T25" fmla="*/ 227 h 907"/>
                  <a:gd name="T26" fmla="*/ 170 w 624"/>
                  <a:gd name="T27" fmla="*/ 142 h 907"/>
                  <a:gd name="T28" fmla="*/ 170 w 624"/>
                  <a:gd name="T29" fmla="*/ 0 h 907"/>
                  <a:gd name="T30" fmla="*/ 255 w 624"/>
                  <a:gd name="T31" fmla="*/ 114 h 907"/>
                  <a:gd name="T32" fmla="*/ 283 w 624"/>
                  <a:gd name="T33" fmla="*/ 170 h 907"/>
                  <a:gd name="T34" fmla="*/ 368 w 624"/>
                  <a:gd name="T35" fmla="*/ 199 h 907"/>
                  <a:gd name="T36" fmla="*/ 397 w 624"/>
                  <a:gd name="T37" fmla="*/ 284 h 907"/>
                  <a:gd name="T38" fmla="*/ 368 w 624"/>
                  <a:gd name="T39" fmla="*/ 312 h 907"/>
                  <a:gd name="T40" fmla="*/ 397 w 624"/>
                  <a:gd name="T41" fmla="*/ 340 h 907"/>
                  <a:gd name="T42" fmla="*/ 397 w 624"/>
                  <a:gd name="T43" fmla="*/ 369 h 907"/>
                  <a:gd name="T44" fmla="*/ 454 w 624"/>
                  <a:gd name="T45" fmla="*/ 425 h 907"/>
                  <a:gd name="T46" fmla="*/ 425 w 624"/>
                  <a:gd name="T47" fmla="*/ 539 h 907"/>
                  <a:gd name="T48" fmla="*/ 454 w 624"/>
                  <a:gd name="T49" fmla="*/ 595 h 907"/>
                  <a:gd name="T50" fmla="*/ 567 w 624"/>
                  <a:gd name="T51" fmla="*/ 652 h 907"/>
                  <a:gd name="T52" fmla="*/ 624 w 624"/>
                  <a:gd name="T53" fmla="*/ 737 h 907"/>
                  <a:gd name="T54" fmla="*/ 624 w 624"/>
                  <a:gd name="T55" fmla="*/ 794 h 907"/>
                  <a:gd name="T56" fmla="*/ 567 w 624"/>
                  <a:gd name="T57" fmla="*/ 794 h 907"/>
                  <a:gd name="T58" fmla="*/ 595 w 624"/>
                  <a:gd name="T59" fmla="*/ 879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24" h="907">
                    <a:moveTo>
                      <a:pt x="595" y="879"/>
                    </a:moveTo>
                    <a:lnTo>
                      <a:pt x="510" y="879"/>
                    </a:lnTo>
                    <a:lnTo>
                      <a:pt x="482" y="822"/>
                    </a:lnTo>
                    <a:lnTo>
                      <a:pt x="340" y="907"/>
                    </a:lnTo>
                    <a:lnTo>
                      <a:pt x="227" y="737"/>
                    </a:lnTo>
                    <a:lnTo>
                      <a:pt x="0" y="737"/>
                    </a:lnTo>
                    <a:lnTo>
                      <a:pt x="0" y="624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369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142" y="227"/>
                    </a:lnTo>
                    <a:lnTo>
                      <a:pt x="170" y="142"/>
                    </a:lnTo>
                    <a:lnTo>
                      <a:pt x="170" y="0"/>
                    </a:lnTo>
                    <a:lnTo>
                      <a:pt x="255" y="114"/>
                    </a:lnTo>
                    <a:lnTo>
                      <a:pt x="283" y="170"/>
                    </a:lnTo>
                    <a:lnTo>
                      <a:pt x="368" y="199"/>
                    </a:lnTo>
                    <a:lnTo>
                      <a:pt x="397" y="284"/>
                    </a:lnTo>
                    <a:lnTo>
                      <a:pt x="368" y="312"/>
                    </a:lnTo>
                    <a:lnTo>
                      <a:pt x="397" y="340"/>
                    </a:lnTo>
                    <a:lnTo>
                      <a:pt x="397" y="369"/>
                    </a:lnTo>
                    <a:lnTo>
                      <a:pt x="454" y="425"/>
                    </a:lnTo>
                    <a:lnTo>
                      <a:pt x="425" y="539"/>
                    </a:lnTo>
                    <a:lnTo>
                      <a:pt x="454" y="595"/>
                    </a:lnTo>
                    <a:lnTo>
                      <a:pt x="567" y="652"/>
                    </a:lnTo>
                    <a:lnTo>
                      <a:pt x="624" y="737"/>
                    </a:lnTo>
                    <a:lnTo>
                      <a:pt x="624" y="794"/>
                    </a:lnTo>
                    <a:lnTo>
                      <a:pt x="567" y="794"/>
                    </a:lnTo>
                    <a:lnTo>
                      <a:pt x="595" y="87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BA1BB72B-22A2-4C38-BB39-10726E6BD713}"/>
              </a:ext>
            </a:extLst>
          </p:cNvPr>
          <p:cNvSpPr txBox="1"/>
          <p:nvPr/>
        </p:nvSpPr>
        <p:spPr>
          <a:xfrm>
            <a:off x="4393748" y="2945775"/>
            <a:ext cx="430887" cy="70788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琵琶湖</a:t>
            </a:r>
            <a:endParaRPr kumimoji="1" lang="ja-JP" altLang="en-US" sz="1600" b="1" dirty="0">
              <a:solidFill>
                <a:srgbClr val="FF33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3C5C6500-8676-4C07-B0E7-D6022AB72FBC}"/>
              </a:ext>
            </a:extLst>
          </p:cNvPr>
          <p:cNvGrpSpPr/>
          <p:nvPr/>
        </p:nvGrpSpPr>
        <p:grpSpPr>
          <a:xfrm>
            <a:off x="1096637" y="2135735"/>
            <a:ext cx="1659045" cy="987245"/>
            <a:chOff x="1614542" y="3294924"/>
            <a:chExt cx="2647960" cy="1575717"/>
          </a:xfrm>
        </p:grpSpPr>
        <p:sp>
          <p:nvSpPr>
            <p:cNvPr id="32" name="月 31">
              <a:extLst>
                <a:ext uri="{FF2B5EF4-FFF2-40B4-BE49-F238E27FC236}">
                  <a16:creationId xmlns:a16="http://schemas.microsoft.com/office/drawing/2014/main" id="{8890BC24-D47F-4D78-883C-583343E577CD}"/>
                </a:ext>
              </a:extLst>
            </p:cNvPr>
            <p:cNvSpPr/>
            <p:nvPr/>
          </p:nvSpPr>
          <p:spPr>
            <a:xfrm rot="20007571">
              <a:off x="2287322" y="4435899"/>
              <a:ext cx="96707" cy="434742"/>
            </a:xfrm>
            <a:prstGeom prst="moon">
              <a:avLst>
                <a:gd name="adj" fmla="val 29297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" name="月 32">
              <a:extLst>
                <a:ext uri="{FF2B5EF4-FFF2-40B4-BE49-F238E27FC236}">
                  <a16:creationId xmlns:a16="http://schemas.microsoft.com/office/drawing/2014/main" id="{E3CF2A13-B7FE-42BB-8690-538723C3A296}"/>
                </a:ext>
              </a:extLst>
            </p:cNvPr>
            <p:cNvSpPr/>
            <p:nvPr/>
          </p:nvSpPr>
          <p:spPr>
            <a:xfrm rot="20007571">
              <a:off x="1963472" y="4347792"/>
              <a:ext cx="96707" cy="434742"/>
            </a:xfrm>
            <a:prstGeom prst="moon">
              <a:avLst>
                <a:gd name="adj" fmla="val 29297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6975A95A-A8D5-4C00-A944-ED0EAB6C5B05}"/>
                </a:ext>
              </a:extLst>
            </p:cNvPr>
            <p:cNvSpPr/>
            <p:nvPr/>
          </p:nvSpPr>
          <p:spPr>
            <a:xfrm rot="19010530">
              <a:off x="3977850" y="3294924"/>
              <a:ext cx="284652" cy="296568"/>
            </a:xfrm>
            <a:custGeom>
              <a:avLst/>
              <a:gdLst>
                <a:gd name="connsiteX0" fmla="*/ 357550 w 595011"/>
                <a:gd name="connsiteY0" fmla="*/ 3 h 323864"/>
                <a:gd name="connsiteX1" fmla="*/ 595011 w 595011"/>
                <a:gd name="connsiteY1" fmla="*/ 161932 h 323864"/>
                <a:gd name="connsiteX2" fmla="*/ 357550 w 595011"/>
                <a:gd name="connsiteY2" fmla="*/ 323862 h 323864"/>
                <a:gd name="connsiteX3" fmla="*/ 361 w 595011"/>
                <a:gd name="connsiteY3" fmla="*/ 227677 h 323864"/>
                <a:gd name="connsiteX4" fmla="*/ 0 w 595011"/>
                <a:gd name="connsiteY4" fmla="*/ 227369 h 323864"/>
                <a:gd name="connsiteX5" fmla="*/ 4256 w 595011"/>
                <a:gd name="connsiteY5" fmla="*/ 218353 h 323864"/>
                <a:gd name="connsiteX6" fmla="*/ 13987 w 595011"/>
                <a:gd name="connsiteY6" fmla="*/ 149514 h 323864"/>
                <a:gd name="connsiteX7" fmla="*/ 6730 w 595011"/>
                <a:gd name="connsiteY7" fmla="*/ 98178 h 323864"/>
                <a:gd name="connsiteX8" fmla="*/ 52115 w 595011"/>
                <a:gd name="connsiteY8" fmla="*/ 73673 h 323864"/>
                <a:gd name="connsiteX9" fmla="*/ 357550 w 595011"/>
                <a:gd name="connsiteY9" fmla="*/ 3 h 323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5011" h="323864">
                  <a:moveTo>
                    <a:pt x="357550" y="3"/>
                  </a:moveTo>
                  <a:cubicBezTo>
                    <a:pt x="464706" y="-520"/>
                    <a:pt x="595011" y="72501"/>
                    <a:pt x="595011" y="161932"/>
                  </a:cubicBezTo>
                  <a:cubicBezTo>
                    <a:pt x="595011" y="251364"/>
                    <a:pt x="464706" y="323340"/>
                    <a:pt x="357550" y="323862"/>
                  </a:cubicBezTo>
                  <a:cubicBezTo>
                    <a:pt x="277183" y="324253"/>
                    <a:pt x="89286" y="285038"/>
                    <a:pt x="361" y="227677"/>
                  </a:cubicBezTo>
                  <a:lnTo>
                    <a:pt x="0" y="227369"/>
                  </a:lnTo>
                  <a:lnTo>
                    <a:pt x="4256" y="218353"/>
                  </a:lnTo>
                  <a:cubicBezTo>
                    <a:pt x="10522" y="197195"/>
                    <a:pt x="13987" y="173933"/>
                    <a:pt x="13987" y="149514"/>
                  </a:cubicBezTo>
                  <a:lnTo>
                    <a:pt x="6730" y="98178"/>
                  </a:lnTo>
                  <a:lnTo>
                    <a:pt x="52115" y="73673"/>
                  </a:lnTo>
                  <a:cubicBezTo>
                    <a:pt x="148932" y="29790"/>
                    <a:pt x="290578" y="329"/>
                    <a:pt x="357550" y="3"/>
                  </a:cubicBezTo>
                  <a:close/>
                </a:path>
              </a:pathLst>
            </a:custGeom>
            <a:pattFill prst="wdUpDiag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" name="楕円 78">
              <a:extLst>
                <a:ext uri="{FF2B5EF4-FFF2-40B4-BE49-F238E27FC236}">
                  <a16:creationId xmlns:a16="http://schemas.microsoft.com/office/drawing/2014/main" id="{185C03A2-F454-456C-A7E1-5E8E3BB1DCF8}"/>
                </a:ext>
              </a:extLst>
            </p:cNvPr>
            <p:cNvSpPr/>
            <p:nvPr/>
          </p:nvSpPr>
          <p:spPr>
            <a:xfrm rot="8705211">
              <a:off x="3061790" y="3464227"/>
              <a:ext cx="1067099" cy="766528"/>
            </a:xfrm>
            <a:custGeom>
              <a:avLst/>
              <a:gdLst>
                <a:gd name="connsiteX0" fmla="*/ 0 w 673098"/>
                <a:gd name="connsiteY0" fmla="*/ 246363 h 492725"/>
                <a:gd name="connsiteX1" fmla="*/ 336549 w 673098"/>
                <a:gd name="connsiteY1" fmla="*/ 0 h 492725"/>
                <a:gd name="connsiteX2" fmla="*/ 673098 w 673098"/>
                <a:gd name="connsiteY2" fmla="*/ 246363 h 492725"/>
                <a:gd name="connsiteX3" fmla="*/ 336549 w 673098"/>
                <a:gd name="connsiteY3" fmla="*/ 492726 h 492725"/>
                <a:gd name="connsiteX4" fmla="*/ 0 w 673098"/>
                <a:gd name="connsiteY4" fmla="*/ 246363 h 492725"/>
                <a:gd name="connsiteX0" fmla="*/ 0 w 911223"/>
                <a:gd name="connsiteY0" fmla="*/ 251130 h 492734"/>
                <a:gd name="connsiteX1" fmla="*/ 574674 w 911223"/>
                <a:gd name="connsiteY1" fmla="*/ 4 h 492734"/>
                <a:gd name="connsiteX2" fmla="*/ 911223 w 911223"/>
                <a:gd name="connsiteY2" fmla="*/ 246367 h 492734"/>
                <a:gd name="connsiteX3" fmla="*/ 574674 w 911223"/>
                <a:gd name="connsiteY3" fmla="*/ 492730 h 492734"/>
                <a:gd name="connsiteX4" fmla="*/ 0 w 911223"/>
                <a:gd name="connsiteY4" fmla="*/ 251130 h 492734"/>
                <a:gd name="connsiteX0" fmla="*/ 997 w 912220"/>
                <a:gd name="connsiteY0" fmla="*/ 251130 h 546057"/>
                <a:gd name="connsiteX1" fmla="*/ 575671 w 912220"/>
                <a:gd name="connsiteY1" fmla="*/ 4 h 546057"/>
                <a:gd name="connsiteX2" fmla="*/ 912220 w 912220"/>
                <a:gd name="connsiteY2" fmla="*/ 246367 h 546057"/>
                <a:gd name="connsiteX3" fmla="*/ 724964 w 912220"/>
                <a:gd name="connsiteY3" fmla="*/ 546055 h 546057"/>
                <a:gd name="connsiteX4" fmla="*/ 997 w 912220"/>
                <a:gd name="connsiteY4" fmla="*/ 251130 h 546057"/>
                <a:gd name="connsiteX0" fmla="*/ 106 w 911329"/>
                <a:gd name="connsiteY0" fmla="*/ 302407 h 597334"/>
                <a:gd name="connsiteX1" fmla="*/ 672018 w 911329"/>
                <a:gd name="connsiteY1" fmla="*/ 2 h 597334"/>
                <a:gd name="connsiteX2" fmla="*/ 911329 w 911329"/>
                <a:gd name="connsiteY2" fmla="*/ 297644 h 597334"/>
                <a:gd name="connsiteX3" fmla="*/ 724073 w 911329"/>
                <a:gd name="connsiteY3" fmla="*/ 597332 h 597334"/>
                <a:gd name="connsiteX4" fmla="*/ 106 w 911329"/>
                <a:gd name="connsiteY4" fmla="*/ 302407 h 597334"/>
                <a:gd name="connsiteX0" fmla="*/ 112 w 875075"/>
                <a:gd name="connsiteY0" fmla="*/ 313711 h 597390"/>
                <a:gd name="connsiteX1" fmla="*/ 635764 w 875075"/>
                <a:gd name="connsiteY1" fmla="*/ 32 h 597390"/>
                <a:gd name="connsiteX2" fmla="*/ 875075 w 875075"/>
                <a:gd name="connsiteY2" fmla="*/ 297674 h 597390"/>
                <a:gd name="connsiteX3" fmla="*/ 687819 w 875075"/>
                <a:gd name="connsiteY3" fmla="*/ 597362 h 597390"/>
                <a:gd name="connsiteX4" fmla="*/ 112 w 875075"/>
                <a:gd name="connsiteY4" fmla="*/ 313711 h 597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5075" h="597390">
                  <a:moveTo>
                    <a:pt x="112" y="313711"/>
                  </a:moveTo>
                  <a:cubicBezTo>
                    <a:pt x="-8564" y="214156"/>
                    <a:pt x="489937" y="2705"/>
                    <a:pt x="635764" y="32"/>
                  </a:cubicBezTo>
                  <a:cubicBezTo>
                    <a:pt x="781591" y="-2641"/>
                    <a:pt x="875075" y="161611"/>
                    <a:pt x="875075" y="297674"/>
                  </a:cubicBezTo>
                  <a:cubicBezTo>
                    <a:pt x="875075" y="433737"/>
                    <a:pt x="833646" y="594689"/>
                    <a:pt x="687819" y="597362"/>
                  </a:cubicBezTo>
                  <a:cubicBezTo>
                    <a:pt x="541992" y="600035"/>
                    <a:pt x="8788" y="413266"/>
                    <a:pt x="112" y="313711"/>
                  </a:cubicBez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" name="楕円 77">
              <a:extLst>
                <a:ext uri="{FF2B5EF4-FFF2-40B4-BE49-F238E27FC236}">
                  <a16:creationId xmlns:a16="http://schemas.microsoft.com/office/drawing/2014/main" id="{16F603D5-6235-4C89-BE8B-B01342BE8A5E}"/>
                </a:ext>
              </a:extLst>
            </p:cNvPr>
            <p:cNvSpPr/>
            <p:nvPr/>
          </p:nvSpPr>
          <p:spPr>
            <a:xfrm>
              <a:off x="1673516" y="3453015"/>
              <a:ext cx="2432265" cy="1199963"/>
            </a:xfrm>
            <a:custGeom>
              <a:avLst/>
              <a:gdLst>
                <a:gd name="connsiteX0" fmla="*/ 0 w 1838325"/>
                <a:gd name="connsiteY0" fmla="*/ 464344 h 928688"/>
                <a:gd name="connsiteX1" fmla="*/ 919163 w 1838325"/>
                <a:gd name="connsiteY1" fmla="*/ 0 h 928688"/>
                <a:gd name="connsiteX2" fmla="*/ 1838326 w 1838325"/>
                <a:gd name="connsiteY2" fmla="*/ 464344 h 928688"/>
                <a:gd name="connsiteX3" fmla="*/ 919163 w 1838325"/>
                <a:gd name="connsiteY3" fmla="*/ 928688 h 928688"/>
                <a:gd name="connsiteX4" fmla="*/ 0 w 1838325"/>
                <a:gd name="connsiteY4" fmla="*/ 464344 h 928688"/>
                <a:gd name="connsiteX0" fmla="*/ 0 w 2447926"/>
                <a:gd name="connsiteY0" fmla="*/ 656697 h 1137586"/>
                <a:gd name="connsiteX1" fmla="*/ 919163 w 2447926"/>
                <a:gd name="connsiteY1" fmla="*/ 192353 h 1137586"/>
                <a:gd name="connsiteX2" fmla="*/ 2447926 w 2447926"/>
                <a:gd name="connsiteY2" fmla="*/ 113772 h 1137586"/>
                <a:gd name="connsiteX3" fmla="*/ 919163 w 2447926"/>
                <a:gd name="connsiteY3" fmla="*/ 1121041 h 1137586"/>
                <a:gd name="connsiteX4" fmla="*/ 0 w 2447926"/>
                <a:gd name="connsiteY4" fmla="*/ 656697 h 1137586"/>
                <a:gd name="connsiteX0" fmla="*/ 0 w 2455944"/>
                <a:gd name="connsiteY0" fmla="*/ 641890 h 1122779"/>
                <a:gd name="connsiteX1" fmla="*/ 919163 w 2455944"/>
                <a:gd name="connsiteY1" fmla="*/ 177546 h 1122779"/>
                <a:gd name="connsiteX2" fmla="*/ 2447926 w 2455944"/>
                <a:gd name="connsiteY2" fmla="*/ 98965 h 1122779"/>
                <a:gd name="connsiteX3" fmla="*/ 919163 w 2455944"/>
                <a:gd name="connsiteY3" fmla="*/ 1106234 h 1122779"/>
                <a:gd name="connsiteX4" fmla="*/ 0 w 2455944"/>
                <a:gd name="connsiteY4" fmla="*/ 641890 h 1122779"/>
                <a:gd name="connsiteX0" fmla="*/ 0 w 2457251"/>
                <a:gd name="connsiteY0" fmla="*/ 641890 h 1108584"/>
                <a:gd name="connsiteX1" fmla="*/ 919163 w 2457251"/>
                <a:gd name="connsiteY1" fmla="*/ 177546 h 1108584"/>
                <a:gd name="connsiteX2" fmla="*/ 2447926 w 2457251"/>
                <a:gd name="connsiteY2" fmla="*/ 98965 h 1108584"/>
                <a:gd name="connsiteX3" fmla="*/ 919163 w 2457251"/>
                <a:gd name="connsiteY3" fmla="*/ 1106234 h 1108584"/>
                <a:gd name="connsiteX4" fmla="*/ 0 w 2457251"/>
                <a:gd name="connsiteY4" fmla="*/ 641890 h 1108584"/>
                <a:gd name="connsiteX0" fmla="*/ 0 w 2436991"/>
                <a:gd name="connsiteY0" fmla="*/ 786604 h 1276182"/>
                <a:gd name="connsiteX1" fmla="*/ 919163 w 2436991"/>
                <a:gd name="connsiteY1" fmla="*/ 322260 h 1276182"/>
                <a:gd name="connsiteX2" fmla="*/ 2428876 w 2436991"/>
                <a:gd name="connsiteY2" fmla="*/ 72229 h 1276182"/>
                <a:gd name="connsiteX3" fmla="*/ 919163 w 2436991"/>
                <a:gd name="connsiteY3" fmla="*/ 1250948 h 1276182"/>
                <a:gd name="connsiteX4" fmla="*/ 0 w 2436991"/>
                <a:gd name="connsiteY4" fmla="*/ 786604 h 1276182"/>
                <a:gd name="connsiteX0" fmla="*/ 0 w 2448721"/>
                <a:gd name="connsiteY0" fmla="*/ 780776 h 1270354"/>
                <a:gd name="connsiteX1" fmla="*/ 919163 w 2448721"/>
                <a:gd name="connsiteY1" fmla="*/ 316432 h 1270354"/>
                <a:gd name="connsiteX2" fmla="*/ 2428876 w 2448721"/>
                <a:gd name="connsiteY2" fmla="*/ 66401 h 1270354"/>
                <a:gd name="connsiteX3" fmla="*/ 919163 w 2448721"/>
                <a:gd name="connsiteY3" fmla="*/ 1245120 h 1270354"/>
                <a:gd name="connsiteX4" fmla="*/ 0 w 2448721"/>
                <a:gd name="connsiteY4" fmla="*/ 780776 h 1270354"/>
                <a:gd name="connsiteX0" fmla="*/ 0 w 2451454"/>
                <a:gd name="connsiteY0" fmla="*/ 780776 h 1249931"/>
                <a:gd name="connsiteX1" fmla="*/ 919163 w 2451454"/>
                <a:gd name="connsiteY1" fmla="*/ 316432 h 1249931"/>
                <a:gd name="connsiteX2" fmla="*/ 2428876 w 2451454"/>
                <a:gd name="connsiteY2" fmla="*/ 66401 h 1249931"/>
                <a:gd name="connsiteX3" fmla="*/ 919163 w 2451454"/>
                <a:gd name="connsiteY3" fmla="*/ 1245120 h 1249931"/>
                <a:gd name="connsiteX4" fmla="*/ 0 w 2451454"/>
                <a:gd name="connsiteY4" fmla="*/ 780776 h 1249931"/>
                <a:gd name="connsiteX0" fmla="*/ 0 w 2451454"/>
                <a:gd name="connsiteY0" fmla="*/ 767676 h 1236831"/>
                <a:gd name="connsiteX1" fmla="*/ 919163 w 2451454"/>
                <a:gd name="connsiteY1" fmla="*/ 303332 h 1236831"/>
                <a:gd name="connsiteX2" fmla="*/ 2428876 w 2451454"/>
                <a:gd name="connsiteY2" fmla="*/ 53301 h 1236831"/>
                <a:gd name="connsiteX3" fmla="*/ 919163 w 2451454"/>
                <a:gd name="connsiteY3" fmla="*/ 1232020 h 1236831"/>
                <a:gd name="connsiteX4" fmla="*/ 0 w 2451454"/>
                <a:gd name="connsiteY4" fmla="*/ 767676 h 1236831"/>
                <a:gd name="connsiteX0" fmla="*/ 1120 w 2430454"/>
                <a:gd name="connsiteY0" fmla="*/ 737208 h 1204973"/>
                <a:gd name="connsiteX1" fmla="*/ 1063158 w 2430454"/>
                <a:gd name="connsiteY1" fmla="*/ 387164 h 1204973"/>
                <a:gd name="connsiteX2" fmla="*/ 2429996 w 2430454"/>
                <a:gd name="connsiteY2" fmla="*/ 22833 h 1204973"/>
                <a:gd name="connsiteX3" fmla="*/ 920283 w 2430454"/>
                <a:gd name="connsiteY3" fmla="*/ 1201552 h 1204973"/>
                <a:gd name="connsiteX4" fmla="*/ 1120 w 2430454"/>
                <a:gd name="connsiteY4" fmla="*/ 737208 h 1204973"/>
                <a:gd name="connsiteX0" fmla="*/ 1120 w 2430500"/>
                <a:gd name="connsiteY0" fmla="*/ 735603 h 1203368"/>
                <a:gd name="connsiteX1" fmla="*/ 1063158 w 2430500"/>
                <a:gd name="connsiteY1" fmla="*/ 385559 h 1203368"/>
                <a:gd name="connsiteX2" fmla="*/ 2429996 w 2430500"/>
                <a:gd name="connsiteY2" fmla="*/ 21228 h 1203368"/>
                <a:gd name="connsiteX3" fmla="*/ 920283 w 2430500"/>
                <a:gd name="connsiteY3" fmla="*/ 1199947 h 1203368"/>
                <a:gd name="connsiteX4" fmla="*/ 1120 w 2430500"/>
                <a:gd name="connsiteY4" fmla="*/ 735603 h 1203368"/>
                <a:gd name="connsiteX0" fmla="*/ 2096 w 2431476"/>
                <a:gd name="connsiteY0" fmla="*/ 735603 h 1204078"/>
                <a:gd name="connsiteX1" fmla="*/ 1064134 w 2431476"/>
                <a:gd name="connsiteY1" fmla="*/ 385559 h 1204078"/>
                <a:gd name="connsiteX2" fmla="*/ 2430972 w 2431476"/>
                <a:gd name="connsiteY2" fmla="*/ 21228 h 1204078"/>
                <a:gd name="connsiteX3" fmla="*/ 921259 w 2431476"/>
                <a:gd name="connsiteY3" fmla="*/ 1199947 h 1204078"/>
                <a:gd name="connsiteX4" fmla="*/ 2096 w 2431476"/>
                <a:gd name="connsiteY4" fmla="*/ 735603 h 1204078"/>
                <a:gd name="connsiteX0" fmla="*/ 2885 w 2432265"/>
                <a:gd name="connsiteY0" fmla="*/ 735603 h 1199963"/>
                <a:gd name="connsiteX1" fmla="*/ 1064923 w 2432265"/>
                <a:gd name="connsiteY1" fmla="*/ 385559 h 1199963"/>
                <a:gd name="connsiteX2" fmla="*/ 2431761 w 2432265"/>
                <a:gd name="connsiteY2" fmla="*/ 21228 h 1199963"/>
                <a:gd name="connsiteX3" fmla="*/ 922048 w 2432265"/>
                <a:gd name="connsiteY3" fmla="*/ 1199947 h 1199963"/>
                <a:gd name="connsiteX4" fmla="*/ 2885 w 2432265"/>
                <a:gd name="connsiteY4" fmla="*/ 735603 h 1199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2265" h="1199963">
                  <a:moveTo>
                    <a:pt x="2885" y="735603"/>
                  </a:moveTo>
                  <a:cubicBezTo>
                    <a:pt x="36222" y="528435"/>
                    <a:pt x="498185" y="323646"/>
                    <a:pt x="1064923" y="385559"/>
                  </a:cubicBezTo>
                  <a:cubicBezTo>
                    <a:pt x="1631661" y="447472"/>
                    <a:pt x="2455573" y="-114503"/>
                    <a:pt x="2431761" y="21228"/>
                  </a:cubicBezTo>
                  <a:cubicBezTo>
                    <a:pt x="2407949" y="156959"/>
                    <a:pt x="1622136" y="1204710"/>
                    <a:pt x="922048" y="1199947"/>
                  </a:cubicBezTo>
                  <a:cubicBezTo>
                    <a:pt x="221960" y="1195184"/>
                    <a:pt x="-30452" y="942771"/>
                    <a:pt x="2885" y="735603"/>
                  </a:cubicBezTo>
                  <a:close/>
                </a:path>
              </a:pathLst>
            </a:custGeom>
            <a:gradFill>
              <a:gsLst>
                <a:gs pos="60000">
                  <a:sysClr val="windowText" lastClr="000000">
                    <a:lumMod val="75000"/>
                    <a:lumOff val="25000"/>
                  </a:sysClr>
                </a:gs>
                <a:gs pos="80000">
                  <a:sysClr val="window" lastClr="FFFFFF">
                    <a:lumMod val="95000"/>
                  </a:sysClr>
                </a:gs>
              </a:gsLst>
              <a:lin ang="4200000" scaled="0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" name="月 36">
              <a:extLst>
                <a:ext uri="{FF2B5EF4-FFF2-40B4-BE49-F238E27FC236}">
                  <a16:creationId xmlns:a16="http://schemas.microsoft.com/office/drawing/2014/main" id="{D9970DE9-A446-423C-8C0A-F6EC16DA8AA5}"/>
                </a:ext>
              </a:extLst>
            </p:cNvPr>
            <p:cNvSpPr/>
            <p:nvPr/>
          </p:nvSpPr>
          <p:spPr>
            <a:xfrm rot="10800000">
              <a:off x="2785522" y="4248149"/>
              <a:ext cx="86306" cy="280748"/>
            </a:xfrm>
            <a:prstGeom prst="moon">
              <a:avLst>
                <a:gd name="adj" fmla="val 62291"/>
              </a:avLst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0F97AE2-2225-4BA9-871B-55563429C569}"/>
                </a:ext>
              </a:extLst>
            </p:cNvPr>
            <p:cNvSpPr/>
            <p:nvPr/>
          </p:nvSpPr>
          <p:spPr>
            <a:xfrm>
              <a:off x="2896748" y="4224303"/>
              <a:ext cx="498648" cy="323864"/>
            </a:xfrm>
            <a:custGeom>
              <a:avLst/>
              <a:gdLst>
                <a:gd name="connsiteX0" fmla="*/ 357550 w 595011"/>
                <a:gd name="connsiteY0" fmla="*/ 3 h 323864"/>
                <a:gd name="connsiteX1" fmla="*/ 595011 w 595011"/>
                <a:gd name="connsiteY1" fmla="*/ 161932 h 323864"/>
                <a:gd name="connsiteX2" fmla="*/ 357550 w 595011"/>
                <a:gd name="connsiteY2" fmla="*/ 323862 h 323864"/>
                <a:gd name="connsiteX3" fmla="*/ 361 w 595011"/>
                <a:gd name="connsiteY3" fmla="*/ 227677 h 323864"/>
                <a:gd name="connsiteX4" fmla="*/ 0 w 595011"/>
                <a:gd name="connsiteY4" fmla="*/ 227369 h 323864"/>
                <a:gd name="connsiteX5" fmla="*/ 4256 w 595011"/>
                <a:gd name="connsiteY5" fmla="*/ 218353 h 323864"/>
                <a:gd name="connsiteX6" fmla="*/ 13987 w 595011"/>
                <a:gd name="connsiteY6" fmla="*/ 149514 h 323864"/>
                <a:gd name="connsiteX7" fmla="*/ 6730 w 595011"/>
                <a:gd name="connsiteY7" fmla="*/ 98178 h 323864"/>
                <a:gd name="connsiteX8" fmla="*/ 52115 w 595011"/>
                <a:gd name="connsiteY8" fmla="*/ 73673 h 323864"/>
                <a:gd name="connsiteX9" fmla="*/ 357550 w 595011"/>
                <a:gd name="connsiteY9" fmla="*/ 3 h 323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5011" h="323864">
                  <a:moveTo>
                    <a:pt x="357550" y="3"/>
                  </a:moveTo>
                  <a:cubicBezTo>
                    <a:pt x="464706" y="-520"/>
                    <a:pt x="595011" y="72501"/>
                    <a:pt x="595011" y="161932"/>
                  </a:cubicBezTo>
                  <a:cubicBezTo>
                    <a:pt x="595011" y="251364"/>
                    <a:pt x="464706" y="323340"/>
                    <a:pt x="357550" y="323862"/>
                  </a:cubicBezTo>
                  <a:cubicBezTo>
                    <a:pt x="277183" y="324253"/>
                    <a:pt x="89286" y="285038"/>
                    <a:pt x="361" y="227677"/>
                  </a:cubicBezTo>
                  <a:lnTo>
                    <a:pt x="0" y="227369"/>
                  </a:lnTo>
                  <a:lnTo>
                    <a:pt x="4256" y="218353"/>
                  </a:lnTo>
                  <a:cubicBezTo>
                    <a:pt x="10522" y="197195"/>
                    <a:pt x="13987" y="173933"/>
                    <a:pt x="13987" y="149514"/>
                  </a:cubicBezTo>
                  <a:lnTo>
                    <a:pt x="6730" y="98178"/>
                  </a:lnTo>
                  <a:lnTo>
                    <a:pt x="52115" y="73673"/>
                  </a:lnTo>
                  <a:cubicBezTo>
                    <a:pt x="148932" y="29790"/>
                    <a:pt x="290578" y="329"/>
                    <a:pt x="357550" y="3"/>
                  </a:cubicBezTo>
                  <a:close/>
                </a:path>
              </a:pathLst>
            </a:custGeom>
            <a:pattFill prst="dkHorz">
              <a:fgClr>
                <a:sysClr val="windowText" lastClr="000000">
                  <a:lumMod val="50000"/>
                  <a:lumOff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" name="楕円 81">
              <a:extLst>
                <a:ext uri="{FF2B5EF4-FFF2-40B4-BE49-F238E27FC236}">
                  <a16:creationId xmlns:a16="http://schemas.microsoft.com/office/drawing/2014/main" id="{92D3C5F5-F36E-45CD-BD91-E3DA8BAFE7F8}"/>
                </a:ext>
              </a:extLst>
            </p:cNvPr>
            <p:cNvSpPr/>
            <p:nvPr/>
          </p:nvSpPr>
          <p:spPr>
            <a:xfrm rot="911182">
              <a:off x="1614542" y="4282807"/>
              <a:ext cx="769475" cy="236269"/>
            </a:xfrm>
            <a:custGeom>
              <a:avLst/>
              <a:gdLst>
                <a:gd name="connsiteX0" fmla="*/ 0 w 1128712"/>
                <a:gd name="connsiteY0" fmla="*/ 90488 h 180975"/>
                <a:gd name="connsiteX1" fmla="*/ 564356 w 1128712"/>
                <a:gd name="connsiteY1" fmla="*/ 0 h 180975"/>
                <a:gd name="connsiteX2" fmla="*/ 1128712 w 1128712"/>
                <a:gd name="connsiteY2" fmla="*/ 90488 h 180975"/>
                <a:gd name="connsiteX3" fmla="*/ 564356 w 1128712"/>
                <a:gd name="connsiteY3" fmla="*/ 180976 h 180975"/>
                <a:gd name="connsiteX4" fmla="*/ 0 w 1128712"/>
                <a:gd name="connsiteY4" fmla="*/ 90488 h 180975"/>
                <a:gd name="connsiteX0" fmla="*/ 72 w 1128784"/>
                <a:gd name="connsiteY0" fmla="*/ 90488 h 228601"/>
                <a:gd name="connsiteX1" fmla="*/ 564428 w 1128784"/>
                <a:gd name="connsiteY1" fmla="*/ 0 h 228601"/>
                <a:gd name="connsiteX2" fmla="*/ 1128784 w 1128784"/>
                <a:gd name="connsiteY2" fmla="*/ 90488 h 228601"/>
                <a:gd name="connsiteX3" fmla="*/ 535853 w 1128784"/>
                <a:gd name="connsiteY3" fmla="*/ 228601 h 228601"/>
                <a:gd name="connsiteX4" fmla="*/ 72 w 1128784"/>
                <a:gd name="connsiteY4" fmla="*/ 90488 h 228601"/>
                <a:gd name="connsiteX0" fmla="*/ 96 w 1128808"/>
                <a:gd name="connsiteY0" fmla="*/ 90488 h 228601"/>
                <a:gd name="connsiteX1" fmla="*/ 564452 w 1128808"/>
                <a:gd name="connsiteY1" fmla="*/ 0 h 228601"/>
                <a:gd name="connsiteX2" fmla="*/ 1128808 w 1128808"/>
                <a:gd name="connsiteY2" fmla="*/ 90488 h 228601"/>
                <a:gd name="connsiteX3" fmla="*/ 535877 w 1128808"/>
                <a:gd name="connsiteY3" fmla="*/ 228601 h 228601"/>
                <a:gd name="connsiteX4" fmla="*/ 96 w 1128808"/>
                <a:gd name="connsiteY4" fmla="*/ 90488 h 228601"/>
                <a:gd name="connsiteX0" fmla="*/ 3 w 1128715"/>
                <a:gd name="connsiteY0" fmla="*/ 52388 h 190501"/>
                <a:gd name="connsiteX1" fmla="*/ 540547 w 1128715"/>
                <a:gd name="connsiteY1" fmla="*/ 0 h 190501"/>
                <a:gd name="connsiteX2" fmla="*/ 1128715 w 1128715"/>
                <a:gd name="connsiteY2" fmla="*/ 52388 h 190501"/>
                <a:gd name="connsiteX3" fmla="*/ 535784 w 1128715"/>
                <a:gd name="connsiteY3" fmla="*/ 190501 h 190501"/>
                <a:gd name="connsiteX4" fmla="*/ 3 w 1128715"/>
                <a:gd name="connsiteY4" fmla="*/ 52388 h 190501"/>
                <a:gd name="connsiteX0" fmla="*/ 3 w 1128715"/>
                <a:gd name="connsiteY0" fmla="*/ 55681 h 193794"/>
                <a:gd name="connsiteX1" fmla="*/ 540547 w 1128715"/>
                <a:gd name="connsiteY1" fmla="*/ 3293 h 193794"/>
                <a:gd name="connsiteX2" fmla="*/ 1128715 w 1128715"/>
                <a:gd name="connsiteY2" fmla="*/ 55681 h 193794"/>
                <a:gd name="connsiteX3" fmla="*/ 535784 w 1128715"/>
                <a:gd name="connsiteY3" fmla="*/ 193794 h 193794"/>
                <a:gd name="connsiteX4" fmla="*/ 3 w 1128715"/>
                <a:gd name="connsiteY4" fmla="*/ 55681 h 193794"/>
                <a:gd name="connsiteX0" fmla="*/ 3740 w 1132452"/>
                <a:gd name="connsiteY0" fmla="*/ 63022 h 201135"/>
                <a:gd name="connsiteX1" fmla="*/ 544284 w 1132452"/>
                <a:gd name="connsiteY1" fmla="*/ 10634 h 201135"/>
                <a:gd name="connsiteX2" fmla="*/ 1132452 w 1132452"/>
                <a:gd name="connsiteY2" fmla="*/ 63022 h 201135"/>
                <a:gd name="connsiteX3" fmla="*/ 539521 w 1132452"/>
                <a:gd name="connsiteY3" fmla="*/ 201135 h 201135"/>
                <a:gd name="connsiteX4" fmla="*/ 3740 w 1132452"/>
                <a:gd name="connsiteY4" fmla="*/ 63022 h 201135"/>
                <a:gd name="connsiteX0" fmla="*/ 2145 w 1130857"/>
                <a:gd name="connsiteY0" fmla="*/ 39783 h 221138"/>
                <a:gd name="connsiteX1" fmla="*/ 542689 w 1130857"/>
                <a:gd name="connsiteY1" fmla="*/ 30257 h 221138"/>
                <a:gd name="connsiteX2" fmla="*/ 1130857 w 1130857"/>
                <a:gd name="connsiteY2" fmla="*/ 82645 h 221138"/>
                <a:gd name="connsiteX3" fmla="*/ 537926 w 1130857"/>
                <a:gd name="connsiteY3" fmla="*/ 220758 h 221138"/>
                <a:gd name="connsiteX4" fmla="*/ 2145 w 1130857"/>
                <a:gd name="connsiteY4" fmla="*/ 39783 h 221138"/>
                <a:gd name="connsiteX0" fmla="*/ 4068 w 1132780"/>
                <a:gd name="connsiteY0" fmla="*/ 48157 h 229512"/>
                <a:gd name="connsiteX1" fmla="*/ 544612 w 1132780"/>
                <a:gd name="connsiteY1" fmla="*/ 38631 h 229512"/>
                <a:gd name="connsiteX2" fmla="*/ 1132780 w 1132780"/>
                <a:gd name="connsiteY2" fmla="*/ 91019 h 229512"/>
                <a:gd name="connsiteX3" fmla="*/ 539849 w 1132780"/>
                <a:gd name="connsiteY3" fmla="*/ 229132 h 229512"/>
                <a:gd name="connsiteX4" fmla="*/ 4068 w 1132780"/>
                <a:gd name="connsiteY4" fmla="*/ 48157 h 229512"/>
                <a:gd name="connsiteX0" fmla="*/ 4068 w 1132780"/>
                <a:gd name="connsiteY0" fmla="*/ 48157 h 229512"/>
                <a:gd name="connsiteX1" fmla="*/ 544612 w 1132780"/>
                <a:gd name="connsiteY1" fmla="*/ 38631 h 229512"/>
                <a:gd name="connsiteX2" fmla="*/ 1132780 w 1132780"/>
                <a:gd name="connsiteY2" fmla="*/ 91019 h 229512"/>
                <a:gd name="connsiteX3" fmla="*/ 539849 w 1132780"/>
                <a:gd name="connsiteY3" fmla="*/ 229132 h 229512"/>
                <a:gd name="connsiteX4" fmla="*/ 4068 w 1132780"/>
                <a:gd name="connsiteY4" fmla="*/ 48157 h 229512"/>
                <a:gd name="connsiteX0" fmla="*/ 4068 w 1136931"/>
                <a:gd name="connsiteY0" fmla="*/ 48157 h 230052"/>
                <a:gd name="connsiteX1" fmla="*/ 544612 w 1136931"/>
                <a:gd name="connsiteY1" fmla="*/ 38631 h 230052"/>
                <a:gd name="connsiteX2" fmla="*/ 1132780 w 1136931"/>
                <a:gd name="connsiteY2" fmla="*/ 91019 h 230052"/>
                <a:gd name="connsiteX3" fmla="*/ 539849 w 1136931"/>
                <a:gd name="connsiteY3" fmla="*/ 229132 h 230052"/>
                <a:gd name="connsiteX4" fmla="*/ 4068 w 1136931"/>
                <a:gd name="connsiteY4" fmla="*/ 48157 h 230052"/>
                <a:gd name="connsiteX0" fmla="*/ 4068 w 1136931"/>
                <a:gd name="connsiteY0" fmla="*/ 48157 h 229966"/>
                <a:gd name="connsiteX1" fmla="*/ 544612 w 1136931"/>
                <a:gd name="connsiteY1" fmla="*/ 38631 h 229966"/>
                <a:gd name="connsiteX2" fmla="*/ 1132780 w 1136931"/>
                <a:gd name="connsiteY2" fmla="*/ 91019 h 229966"/>
                <a:gd name="connsiteX3" fmla="*/ 539849 w 1136931"/>
                <a:gd name="connsiteY3" fmla="*/ 229132 h 229966"/>
                <a:gd name="connsiteX4" fmla="*/ 4068 w 1136931"/>
                <a:gd name="connsiteY4" fmla="*/ 48157 h 229966"/>
                <a:gd name="connsiteX0" fmla="*/ 3372 w 1136235"/>
                <a:gd name="connsiteY0" fmla="*/ 54460 h 236269"/>
                <a:gd name="connsiteX1" fmla="*/ 543916 w 1136235"/>
                <a:gd name="connsiteY1" fmla="*/ 44934 h 236269"/>
                <a:gd name="connsiteX2" fmla="*/ 1132084 w 1136235"/>
                <a:gd name="connsiteY2" fmla="*/ 97322 h 236269"/>
                <a:gd name="connsiteX3" fmla="*/ 539153 w 1136235"/>
                <a:gd name="connsiteY3" fmla="*/ 235435 h 236269"/>
                <a:gd name="connsiteX4" fmla="*/ 3372 w 1136235"/>
                <a:gd name="connsiteY4" fmla="*/ 54460 h 236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6235" h="236269">
                  <a:moveTo>
                    <a:pt x="3372" y="54460"/>
                  </a:moveTo>
                  <a:cubicBezTo>
                    <a:pt x="47030" y="-58253"/>
                    <a:pt x="355797" y="37790"/>
                    <a:pt x="543916" y="44934"/>
                  </a:cubicBezTo>
                  <a:cubicBezTo>
                    <a:pt x="732035" y="52078"/>
                    <a:pt x="1079697" y="-9803"/>
                    <a:pt x="1132084" y="97322"/>
                  </a:cubicBezTo>
                  <a:cubicBezTo>
                    <a:pt x="1184471" y="204447"/>
                    <a:pt x="727272" y="242579"/>
                    <a:pt x="539153" y="235435"/>
                  </a:cubicBezTo>
                  <a:cubicBezTo>
                    <a:pt x="351034" y="228291"/>
                    <a:pt x="-40286" y="167173"/>
                    <a:pt x="3372" y="54460"/>
                  </a:cubicBezTo>
                  <a:close/>
                </a:path>
              </a:pathLst>
            </a:cu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" name="楕円 81">
              <a:extLst>
                <a:ext uri="{FF2B5EF4-FFF2-40B4-BE49-F238E27FC236}">
                  <a16:creationId xmlns:a16="http://schemas.microsoft.com/office/drawing/2014/main" id="{C0ACFD1B-5639-42C3-B60C-F2CFAED2534F}"/>
                </a:ext>
              </a:extLst>
            </p:cNvPr>
            <p:cNvSpPr/>
            <p:nvPr/>
          </p:nvSpPr>
          <p:spPr>
            <a:xfrm rot="911182">
              <a:off x="1675048" y="4350471"/>
              <a:ext cx="568572" cy="91506"/>
            </a:xfrm>
            <a:custGeom>
              <a:avLst/>
              <a:gdLst>
                <a:gd name="connsiteX0" fmla="*/ 0 w 1128712"/>
                <a:gd name="connsiteY0" fmla="*/ 90488 h 180975"/>
                <a:gd name="connsiteX1" fmla="*/ 564356 w 1128712"/>
                <a:gd name="connsiteY1" fmla="*/ 0 h 180975"/>
                <a:gd name="connsiteX2" fmla="*/ 1128712 w 1128712"/>
                <a:gd name="connsiteY2" fmla="*/ 90488 h 180975"/>
                <a:gd name="connsiteX3" fmla="*/ 564356 w 1128712"/>
                <a:gd name="connsiteY3" fmla="*/ 180976 h 180975"/>
                <a:gd name="connsiteX4" fmla="*/ 0 w 1128712"/>
                <a:gd name="connsiteY4" fmla="*/ 90488 h 180975"/>
                <a:gd name="connsiteX0" fmla="*/ 72 w 1128784"/>
                <a:gd name="connsiteY0" fmla="*/ 90488 h 228601"/>
                <a:gd name="connsiteX1" fmla="*/ 564428 w 1128784"/>
                <a:gd name="connsiteY1" fmla="*/ 0 h 228601"/>
                <a:gd name="connsiteX2" fmla="*/ 1128784 w 1128784"/>
                <a:gd name="connsiteY2" fmla="*/ 90488 h 228601"/>
                <a:gd name="connsiteX3" fmla="*/ 535853 w 1128784"/>
                <a:gd name="connsiteY3" fmla="*/ 228601 h 228601"/>
                <a:gd name="connsiteX4" fmla="*/ 72 w 1128784"/>
                <a:gd name="connsiteY4" fmla="*/ 90488 h 228601"/>
                <a:gd name="connsiteX0" fmla="*/ 96 w 1128808"/>
                <a:gd name="connsiteY0" fmla="*/ 90488 h 228601"/>
                <a:gd name="connsiteX1" fmla="*/ 564452 w 1128808"/>
                <a:gd name="connsiteY1" fmla="*/ 0 h 228601"/>
                <a:gd name="connsiteX2" fmla="*/ 1128808 w 1128808"/>
                <a:gd name="connsiteY2" fmla="*/ 90488 h 228601"/>
                <a:gd name="connsiteX3" fmla="*/ 535877 w 1128808"/>
                <a:gd name="connsiteY3" fmla="*/ 228601 h 228601"/>
                <a:gd name="connsiteX4" fmla="*/ 96 w 1128808"/>
                <a:gd name="connsiteY4" fmla="*/ 90488 h 228601"/>
                <a:gd name="connsiteX0" fmla="*/ 3 w 1128715"/>
                <a:gd name="connsiteY0" fmla="*/ 52388 h 190501"/>
                <a:gd name="connsiteX1" fmla="*/ 540547 w 1128715"/>
                <a:gd name="connsiteY1" fmla="*/ 0 h 190501"/>
                <a:gd name="connsiteX2" fmla="*/ 1128715 w 1128715"/>
                <a:gd name="connsiteY2" fmla="*/ 52388 h 190501"/>
                <a:gd name="connsiteX3" fmla="*/ 535784 w 1128715"/>
                <a:gd name="connsiteY3" fmla="*/ 190501 h 190501"/>
                <a:gd name="connsiteX4" fmla="*/ 3 w 1128715"/>
                <a:gd name="connsiteY4" fmla="*/ 52388 h 190501"/>
                <a:gd name="connsiteX0" fmla="*/ 3 w 1128715"/>
                <a:gd name="connsiteY0" fmla="*/ 55681 h 193794"/>
                <a:gd name="connsiteX1" fmla="*/ 540547 w 1128715"/>
                <a:gd name="connsiteY1" fmla="*/ 3293 h 193794"/>
                <a:gd name="connsiteX2" fmla="*/ 1128715 w 1128715"/>
                <a:gd name="connsiteY2" fmla="*/ 55681 h 193794"/>
                <a:gd name="connsiteX3" fmla="*/ 535784 w 1128715"/>
                <a:gd name="connsiteY3" fmla="*/ 193794 h 193794"/>
                <a:gd name="connsiteX4" fmla="*/ 3 w 1128715"/>
                <a:gd name="connsiteY4" fmla="*/ 55681 h 193794"/>
                <a:gd name="connsiteX0" fmla="*/ 3740 w 1132452"/>
                <a:gd name="connsiteY0" fmla="*/ 63022 h 201135"/>
                <a:gd name="connsiteX1" fmla="*/ 544284 w 1132452"/>
                <a:gd name="connsiteY1" fmla="*/ 10634 h 201135"/>
                <a:gd name="connsiteX2" fmla="*/ 1132452 w 1132452"/>
                <a:gd name="connsiteY2" fmla="*/ 63022 h 201135"/>
                <a:gd name="connsiteX3" fmla="*/ 539521 w 1132452"/>
                <a:gd name="connsiteY3" fmla="*/ 201135 h 201135"/>
                <a:gd name="connsiteX4" fmla="*/ 3740 w 1132452"/>
                <a:gd name="connsiteY4" fmla="*/ 63022 h 201135"/>
                <a:gd name="connsiteX0" fmla="*/ 2145 w 1130857"/>
                <a:gd name="connsiteY0" fmla="*/ 39783 h 221138"/>
                <a:gd name="connsiteX1" fmla="*/ 542689 w 1130857"/>
                <a:gd name="connsiteY1" fmla="*/ 30257 h 221138"/>
                <a:gd name="connsiteX2" fmla="*/ 1130857 w 1130857"/>
                <a:gd name="connsiteY2" fmla="*/ 82645 h 221138"/>
                <a:gd name="connsiteX3" fmla="*/ 537926 w 1130857"/>
                <a:gd name="connsiteY3" fmla="*/ 220758 h 221138"/>
                <a:gd name="connsiteX4" fmla="*/ 2145 w 1130857"/>
                <a:gd name="connsiteY4" fmla="*/ 39783 h 221138"/>
                <a:gd name="connsiteX0" fmla="*/ 4068 w 1132780"/>
                <a:gd name="connsiteY0" fmla="*/ 48157 h 229512"/>
                <a:gd name="connsiteX1" fmla="*/ 544612 w 1132780"/>
                <a:gd name="connsiteY1" fmla="*/ 38631 h 229512"/>
                <a:gd name="connsiteX2" fmla="*/ 1132780 w 1132780"/>
                <a:gd name="connsiteY2" fmla="*/ 91019 h 229512"/>
                <a:gd name="connsiteX3" fmla="*/ 539849 w 1132780"/>
                <a:gd name="connsiteY3" fmla="*/ 229132 h 229512"/>
                <a:gd name="connsiteX4" fmla="*/ 4068 w 1132780"/>
                <a:gd name="connsiteY4" fmla="*/ 48157 h 229512"/>
                <a:gd name="connsiteX0" fmla="*/ 4068 w 1132780"/>
                <a:gd name="connsiteY0" fmla="*/ 48157 h 229512"/>
                <a:gd name="connsiteX1" fmla="*/ 544612 w 1132780"/>
                <a:gd name="connsiteY1" fmla="*/ 38631 h 229512"/>
                <a:gd name="connsiteX2" fmla="*/ 1132780 w 1132780"/>
                <a:gd name="connsiteY2" fmla="*/ 91019 h 229512"/>
                <a:gd name="connsiteX3" fmla="*/ 539849 w 1132780"/>
                <a:gd name="connsiteY3" fmla="*/ 229132 h 229512"/>
                <a:gd name="connsiteX4" fmla="*/ 4068 w 1132780"/>
                <a:gd name="connsiteY4" fmla="*/ 48157 h 229512"/>
                <a:gd name="connsiteX0" fmla="*/ 4068 w 1136931"/>
                <a:gd name="connsiteY0" fmla="*/ 48157 h 230052"/>
                <a:gd name="connsiteX1" fmla="*/ 544612 w 1136931"/>
                <a:gd name="connsiteY1" fmla="*/ 38631 h 230052"/>
                <a:gd name="connsiteX2" fmla="*/ 1132780 w 1136931"/>
                <a:gd name="connsiteY2" fmla="*/ 91019 h 230052"/>
                <a:gd name="connsiteX3" fmla="*/ 539849 w 1136931"/>
                <a:gd name="connsiteY3" fmla="*/ 229132 h 230052"/>
                <a:gd name="connsiteX4" fmla="*/ 4068 w 1136931"/>
                <a:gd name="connsiteY4" fmla="*/ 48157 h 230052"/>
                <a:gd name="connsiteX0" fmla="*/ 4068 w 1136931"/>
                <a:gd name="connsiteY0" fmla="*/ 48157 h 229966"/>
                <a:gd name="connsiteX1" fmla="*/ 544612 w 1136931"/>
                <a:gd name="connsiteY1" fmla="*/ 38631 h 229966"/>
                <a:gd name="connsiteX2" fmla="*/ 1132780 w 1136931"/>
                <a:gd name="connsiteY2" fmla="*/ 91019 h 229966"/>
                <a:gd name="connsiteX3" fmla="*/ 539849 w 1136931"/>
                <a:gd name="connsiteY3" fmla="*/ 229132 h 229966"/>
                <a:gd name="connsiteX4" fmla="*/ 4068 w 1136931"/>
                <a:gd name="connsiteY4" fmla="*/ 48157 h 229966"/>
                <a:gd name="connsiteX0" fmla="*/ 3372 w 1136235"/>
                <a:gd name="connsiteY0" fmla="*/ 54460 h 236269"/>
                <a:gd name="connsiteX1" fmla="*/ 543916 w 1136235"/>
                <a:gd name="connsiteY1" fmla="*/ 44934 h 236269"/>
                <a:gd name="connsiteX2" fmla="*/ 1132084 w 1136235"/>
                <a:gd name="connsiteY2" fmla="*/ 97322 h 236269"/>
                <a:gd name="connsiteX3" fmla="*/ 539153 w 1136235"/>
                <a:gd name="connsiteY3" fmla="*/ 235435 h 236269"/>
                <a:gd name="connsiteX4" fmla="*/ 3372 w 1136235"/>
                <a:gd name="connsiteY4" fmla="*/ 54460 h 236269"/>
                <a:gd name="connsiteX0" fmla="*/ 3811 w 1077555"/>
                <a:gd name="connsiteY0" fmla="*/ 22329 h 523405"/>
                <a:gd name="connsiteX1" fmla="*/ 485315 w 1077555"/>
                <a:gd name="connsiteY1" fmla="*/ 314804 h 523405"/>
                <a:gd name="connsiteX2" fmla="*/ 1073483 w 1077555"/>
                <a:gd name="connsiteY2" fmla="*/ 367192 h 523405"/>
                <a:gd name="connsiteX3" fmla="*/ 480552 w 1077555"/>
                <a:gd name="connsiteY3" fmla="*/ 505305 h 523405"/>
                <a:gd name="connsiteX4" fmla="*/ 3811 w 1077555"/>
                <a:gd name="connsiteY4" fmla="*/ 22329 h 523405"/>
                <a:gd name="connsiteX0" fmla="*/ 3882 w 1119789"/>
                <a:gd name="connsiteY0" fmla="*/ 20799 h 505390"/>
                <a:gd name="connsiteX1" fmla="*/ 485386 w 1119789"/>
                <a:gd name="connsiteY1" fmla="*/ 313274 h 505390"/>
                <a:gd name="connsiteX2" fmla="*/ 1115982 w 1119789"/>
                <a:gd name="connsiteY2" fmla="*/ 166142 h 505390"/>
                <a:gd name="connsiteX3" fmla="*/ 480623 w 1119789"/>
                <a:gd name="connsiteY3" fmla="*/ 503775 h 505390"/>
                <a:gd name="connsiteX4" fmla="*/ 3882 w 1119789"/>
                <a:gd name="connsiteY4" fmla="*/ 20799 h 505390"/>
                <a:gd name="connsiteX0" fmla="*/ 4682 w 1121099"/>
                <a:gd name="connsiteY0" fmla="*/ 20799 h 515261"/>
                <a:gd name="connsiteX1" fmla="*/ 486186 w 1121099"/>
                <a:gd name="connsiteY1" fmla="*/ 313274 h 515261"/>
                <a:gd name="connsiteX2" fmla="*/ 1116782 w 1121099"/>
                <a:gd name="connsiteY2" fmla="*/ 166142 h 515261"/>
                <a:gd name="connsiteX3" fmla="*/ 481423 w 1121099"/>
                <a:gd name="connsiteY3" fmla="*/ 503775 h 515261"/>
                <a:gd name="connsiteX4" fmla="*/ 4682 w 1121099"/>
                <a:gd name="connsiteY4" fmla="*/ 20799 h 515261"/>
                <a:gd name="connsiteX0" fmla="*/ 4684 w 1121099"/>
                <a:gd name="connsiteY0" fmla="*/ 22246 h 516708"/>
                <a:gd name="connsiteX1" fmla="*/ 486188 w 1121099"/>
                <a:gd name="connsiteY1" fmla="*/ 314721 h 516708"/>
                <a:gd name="connsiteX2" fmla="*/ 1116784 w 1121099"/>
                <a:gd name="connsiteY2" fmla="*/ 167589 h 516708"/>
                <a:gd name="connsiteX3" fmla="*/ 481425 w 1121099"/>
                <a:gd name="connsiteY3" fmla="*/ 505222 h 516708"/>
                <a:gd name="connsiteX4" fmla="*/ 4684 w 1121099"/>
                <a:gd name="connsiteY4" fmla="*/ 22246 h 516708"/>
                <a:gd name="connsiteX0" fmla="*/ 3892 w 1125265"/>
                <a:gd name="connsiteY0" fmla="*/ 21233 h 507990"/>
                <a:gd name="connsiteX1" fmla="*/ 485396 w 1125265"/>
                <a:gd name="connsiteY1" fmla="*/ 313708 h 507990"/>
                <a:gd name="connsiteX2" fmla="*/ 1121490 w 1125265"/>
                <a:gd name="connsiteY2" fmla="*/ 225953 h 507990"/>
                <a:gd name="connsiteX3" fmla="*/ 480633 w 1125265"/>
                <a:gd name="connsiteY3" fmla="*/ 504209 h 507990"/>
                <a:gd name="connsiteX4" fmla="*/ 3892 w 1125265"/>
                <a:gd name="connsiteY4" fmla="*/ 21233 h 507990"/>
                <a:gd name="connsiteX0" fmla="*/ 4253 w 1088018"/>
                <a:gd name="connsiteY0" fmla="*/ 20575 h 525028"/>
                <a:gd name="connsiteX1" fmla="*/ 448191 w 1088018"/>
                <a:gd name="connsiteY1" fmla="*/ 330183 h 525028"/>
                <a:gd name="connsiteX2" fmla="*/ 1084285 w 1088018"/>
                <a:gd name="connsiteY2" fmla="*/ 242428 h 525028"/>
                <a:gd name="connsiteX3" fmla="*/ 443428 w 1088018"/>
                <a:gd name="connsiteY3" fmla="*/ 520684 h 525028"/>
                <a:gd name="connsiteX4" fmla="*/ 4253 w 1088018"/>
                <a:gd name="connsiteY4" fmla="*/ 20575 h 525028"/>
                <a:gd name="connsiteX0" fmla="*/ 4223 w 1073716"/>
                <a:gd name="connsiteY0" fmla="*/ 20482 h 524248"/>
                <a:gd name="connsiteX1" fmla="*/ 448161 w 1073716"/>
                <a:gd name="connsiteY1" fmla="*/ 330090 h 524248"/>
                <a:gd name="connsiteX2" fmla="*/ 1069900 w 1073716"/>
                <a:gd name="connsiteY2" fmla="*/ 228253 h 524248"/>
                <a:gd name="connsiteX3" fmla="*/ 443398 w 1073716"/>
                <a:gd name="connsiteY3" fmla="*/ 520591 h 524248"/>
                <a:gd name="connsiteX4" fmla="*/ 4223 w 1073716"/>
                <a:gd name="connsiteY4" fmla="*/ 20482 h 524248"/>
                <a:gd name="connsiteX0" fmla="*/ 4223 w 1070886"/>
                <a:gd name="connsiteY0" fmla="*/ 20482 h 526031"/>
                <a:gd name="connsiteX1" fmla="*/ 448161 w 1070886"/>
                <a:gd name="connsiteY1" fmla="*/ 330090 h 526031"/>
                <a:gd name="connsiteX2" fmla="*/ 1069900 w 1070886"/>
                <a:gd name="connsiteY2" fmla="*/ 228253 h 526031"/>
                <a:gd name="connsiteX3" fmla="*/ 443398 w 1070886"/>
                <a:gd name="connsiteY3" fmla="*/ 520591 h 526031"/>
                <a:gd name="connsiteX4" fmla="*/ 4223 w 1070886"/>
                <a:gd name="connsiteY4" fmla="*/ 20482 h 526031"/>
                <a:gd name="connsiteX0" fmla="*/ 503 w 1067168"/>
                <a:gd name="connsiteY0" fmla="*/ 20482 h 526031"/>
                <a:gd name="connsiteX1" fmla="*/ 444441 w 1067168"/>
                <a:gd name="connsiteY1" fmla="*/ 330090 h 526031"/>
                <a:gd name="connsiteX2" fmla="*/ 1066180 w 1067168"/>
                <a:gd name="connsiteY2" fmla="*/ 228253 h 526031"/>
                <a:gd name="connsiteX3" fmla="*/ 439678 w 1067168"/>
                <a:gd name="connsiteY3" fmla="*/ 520591 h 526031"/>
                <a:gd name="connsiteX4" fmla="*/ 503 w 1067168"/>
                <a:gd name="connsiteY4" fmla="*/ 20482 h 526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7168" h="526031">
                  <a:moveTo>
                    <a:pt x="503" y="20482"/>
                  </a:moveTo>
                  <a:cubicBezTo>
                    <a:pt x="44161" y="-92231"/>
                    <a:pt x="266828" y="295462"/>
                    <a:pt x="444441" y="330090"/>
                  </a:cubicBezTo>
                  <a:cubicBezTo>
                    <a:pt x="622054" y="364718"/>
                    <a:pt x="1013793" y="121128"/>
                    <a:pt x="1066180" y="228253"/>
                  </a:cubicBezTo>
                  <a:cubicBezTo>
                    <a:pt x="1091650" y="420550"/>
                    <a:pt x="617291" y="555219"/>
                    <a:pt x="439678" y="520591"/>
                  </a:cubicBezTo>
                  <a:cubicBezTo>
                    <a:pt x="262065" y="485963"/>
                    <a:pt x="-13344" y="173239"/>
                    <a:pt x="503" y="20482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" name="楕円 85">
              <a:extLst>
                <a:ext uri="{FF2B5EF4-FFF2-40B4-BE49-F238E27FC236}">
                  <a16:creationId xmlns:a16="http://schemas.microsoft.com/office/drawing/2014/main" id="{8FBEEBA2-10D3-4251-B3D9-0A3F9A2DBF74}"/>
                </a:ext>
              </a:extLst>
            </p:cNvPr>
            <p:cNvSpPr/>
            <p:nvPr/>
          </p:nvSpPr>
          <p:spPr>
            <a:xfrm>
              <a:off x="2569369" y="3740943"/>
              <a:ext cx="360528" cy="157459"/>
            </a:xfrm>
            <a:custGeom>
              <a:avLst/>
              <a:gdLst>
                <a:gd name="connsiteX0" fmla="*/ 0 w 388144"/>
                <a:gd name="connsiteY0" fmla="*/ 53578 h 107156"/>
                <a:gd name="connsiteX1" fmla="*/ 194072 w 388144"/>
                <a:gd name="connsiteY1" fmla="*/ 0 h 107156"/>
                <a:gd name="connsiteX2" fmla="*/ 388144 w 388144"/>
                <a:gd name="connsiteY2" fmla="*/ 53578 h 107156"/>
                <a:gd name="connsiteX3" fmla="*/ 194072 w 388144"/>
                <a:gd name="connsiteY3" fmla="*/ 107156 h 107156"/>
                <a:gd name="connsiteX4" fmla="*/ 0 w 388144"/>
                <a:gd name="connsiteY4" fmla="*/ 53578 h 107156"/>
                <a:gd name="connsiteX0" fmla="*/ 0 w 388144"/>
                <a:gd name="connsiteY0" fmla="*/ 53578 h 73731"/>
                <a:gd name="connsiteX1" fmla="*/ 194072 w 388144"/>
                <a:gd name="connsiteY1" fmla="*/ 0 h 73731"/>
                <a:gd name="connsiteX2" fmla="*/ 388144 w 388144"/>
                <a:gd name="connsiteY2" fmla="*/ 53578 h 73731"/>
                <a:gd name="connsiteX3" fmla="*/ 194072 w 388144"/>
                <a:gd name="connsiteY3" fmla="*/ 71437 h 73731"/>
                <a:gd name="connsiteX4" fmla="*/ 0 w 388144"/>
                <a:gd name="connsiteY4" fmla="*/ 53578 h 73731"/>
                <a:gd name="connsiteX0" fmla="*/ 862 w 389006"/>
                <a:gd name="connsiteY0" fmla="*/ 139303 h 159456"/>
                <a:gd name="connsiteX1" fmla="*/ 261609 w 389006"/>
                <a:gd name="connsiteY1" fmla="*/ 0 h 159456"/>
                <a:gd name="connsiteX2" fmla="*/ 389006 w 389006"/>
                <a:gd name="connsiteY2" fmla="*/ 139303 h 159456"/>
                <a:gd name="connsiteX3" fmla="*/ 194934 w 389006"/>
                <a:gd name="connsiteY3" fmla="*/ 157162 h 159456"/>
                <a:gd name="connsiteX4" fmla="*/ 862 w 389006"/>
                <a:gd name="connsiteY4" fmla="*/ 139303 h 15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006" h="159456">
                  <a:moveTo>
                    <a:pt x="862" y="139303"/>
                  </a:moveTo>
                  <a:cubicBezTo>
                    <a:pt x="11974" y="113109"/>
                    <a:pt x="154426" y="0"/>
                    <a:pt x="261609" y="0"/>
                  </a:cubicBezTo>
                  <a:cubicBezTo>
                    <a:pt x="368792" y="0"/>
                    <a:pt x="389006" y="109713"/>
                    <a:pt x="389006" y="139303"/>
                  </a:cubicBezTo>
                  <a:cubicBezTo>
                    <a:pt x="389006" y="168893"/>
                    <a:pt x="302117" y="157162"/>
                    <a:pt x="194934" y="157162"/>
                  </a:cubicBezTo>
                  <a:cubicBezTo>
                    <a:pt x="87751" y="157162"/>
                    <a:pt x="-10250" y="165497"/>
                    <a:pt x="862" y="139303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50000"/>
                  <a:lumOff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7A8C9EC0-184F-43E9-B410-E5FFCA13D962}"/>
                </a:ext>
              </a:extLst>
            </p:cNvPr>
            <p:cNvSpPr/>
            <p:nvPr/>
          </p:nvSpPr>
          <p:spPr>
            <a:xfrm rot="17186767">
              <a:off x="2590417" y="3938006"/>
              <a:ext cx="380378" cy="855264"/>
            </a:xfrm>
            <a:custGeom>
              <a:avLst/>
              <a:gdLst>
                <a:gd name="connsiteX0" fmla="*/ 397383 w 397383"/>
                <a:gd name="connsiteY0" fmla="*/ 686418 h 686420"/>
                <a:gd name="connsiteX1" fmla="*/ 397383 w 397383"/>
                <a:gd name="connsiteY1" fmla="*/ 686420 h 686420"/>
                <a:gd name="connsiteX2" fmla="*/ 0 w 397383"/>
                <a:gd name="connsiteY2" fmla="*/ 216326 h 686420"/>
                <a:gd name="connsiteX3" fmla="*/ 31228 w 397383"/>
                <a:gd name="connsiteY3" fmla="*/ 33344 h 686420"/>
                <a:gd name="connsiteX4" fmla="*/ 45271 w 397383"/>
                <a:gd name="connsiteY4" fmla="*/ 2737 h 686420"/>
                <a:gd name="connsiteX5" fmla="*/ 85176 w 397383"/>
                <a:gd name="connsiteY5" fmla="*/ 0 h 686420"/>
                <a:gd name="connsiteX6" fmla="*/ 66472 w 397383"/>
                <a:gd name="connsiteY6" fmla="*/ 44243 h 686420"/>
                <a:gd name="connsiteX7" fmla="*/ 39122 w 397383"/>
                <a:gd name="connsiteY7" fmla="*/ 216325 h 686420"/>
                <a:gd name="connsiteX8" fmla="*/ 397383 w 397383"/>
                <a:gd name="connsiteY8" fmla="*/ 686418 h 686420"/>
                <a:gd name="connsiteX0" fmla="*/ 397383 w 397383"/>
                <a:gd name="connsiteY0" fmla="*/ 703390 h 703392"/>
                <a:gd name="connsiteX1" fmla="*/ 397383 w 397383"/>
                <a:gd name="connsiteY1" fmla="*/ 703392 h 703392"/>
                <a:gd name="connsiteX2" fmla="*/ 0 w 397383"/>
                <a:gd name="connsiteY2" fmla="*/ 233298 h 703392"/>
                <a:gd name="connsiteX3" fmla="*/ 31228 w 397383"/>
                <a:gd name="connsiteY3" fmla="*/ 50316 h 703392"/>
                <a:gd name="connsiteX4" fmla="*/ 45271 w 397383"/>
                <a:gd name="connsiteY4" fmla="*/ 19709 h 703392"/>
                <a:gd name="connsiteX5" fmla="*/ 69451 w 397383"/>
                <a:gd name="connsiteY5" fmla="*/ 0 h 703392"/>
                <a:gd name="connsiteX6" fmla="*/ 85176 w 397383"/>
                <a:gd name="connsiteY6" fmla="*/ 16972 h 703392"/>
                <a:gd name="connsiteX7" fmla="*/ 66472 w 397383"/>
                <a:gd name="connsiteY7" fmla="*/ 61215 h 703392"/>
                <a:gd name="connsiteX8" fmla="*/ 39122 w 397383"/>
                <a:gd name="connsiteY8" fmla="*/ 233297 h 703392"/>
                <a:gd name="connsiteX9" fmla="*/ 397383 w 397383"/>
                <a:gd name="connsiteY9" fmla="*/ 703390 h 703392"/>
                <a:gd name="connsiteX0" fmla="*/ 397383 w 397383"/>
                <a:gd name="connsiteY0" fmla="*/ 703522 h 703524"/>
                <a:gd name="connsiteX1" fmla="*/ 397383 w 397383"/>
                <a:gd name="connsiteY1" fmla="*/ 703524 h 703524"/>
                <a:gd name="connsiteX2" fmla="*/ 0 w 397383"/>
                <a:gd name="connsiteY2" fmla="*/ 233430 h 703524"/>
                <a:gd name="connsiteX3" fmla="*/ 31228 w 397383"/>
                <a:gd name="connsiteY3" fmla="*/ 50448 h 703524"/>
                <a:gd name="connsiteX4" fmla="*/ 45271 w 397383"/>
                <a:gd name="connsiteY4" fmla="*/ 19841 h 703524"/>
                <a:gd name="connsiteX5" fmla="*/ 69451 w 397383"/>
                <a:gd name="connsiteY5" fmla="*/ 132 h 703524"/>
                <a:gd name="connsiteX6" fmla="*/ 85176 w 397383"/>
                <a:gd name="connsiteY6" fmla="*/ 17104 h 703524"/>
                <a:gd name="connsiteX7" fmla="*/ 66472 w 397383"/>
                <a:gd name="connsiteY7" fmla="*/ 61347 h 703524"/>
                <a:gd name="connsiteX8" fmla="*/ 39122 w 397383"/>
                <a:gd name="connsiteY8" fmla="*/ 233429 h 703524"/>
                <a:gd name="connsiteX9" fmla="*/ 397383 w 397383"/>
                <a:gd name="connsiteY9" fmla="*/ 703522 h 703524"/>
                <a:gd name="connsiteX0" fmla="*/ 397383 w 397383"/>
                <a:gd name="connsiteY0" fmla="*/ 703793 h 703795"/>
                <a:gd name="connsiteX1" fmla="*/ 397383 w 397383"/>
                <a:gd name="connsiteY1" fmla="*/ 703795 h 703795"/>
                <a:gd name="connsiteX2" fmla="*/ 0 w 397383"/>
                <a:gd name="connsiteY2" fmla="*/ 233701 h 703795"/>
                <a:gd name="connsiteX3" fmla="*/ 31228 w 397383"/>
                <a:gd name="connsiteY3" fmla="*/ 50719 h 703795"/>
                <a:gd name="connsiteX4" fmla="*/ 45271 w 397383"/>
                <a:gd name="connsiteY4" fmla="*/ 20112 h 703795"/>
                <a:gd name="connsiteX5" fmla="*/ 69451 w 397383"/>
                <a:gd name="connsiteY5" fmla="*/ 403 h 703795"/>
                <a:gd name="connsiteX6" fmla="*/ 85176 w 397383"/>
                <a:gd name="connsiteY6" fmla="*/ 17375 h 703795"/>
                <a:gd name="connsiteX7" fmla="*/ 66472 w 397383"/>
                <a:gd name="connsiteY7" fmla="*/ 61618 h 703795"/>
                <a:gd name="connsiteX8" fmla="*/ 39122 w 397383"/>
                <a:gd name="connsiteY8" fmla="*/ 233700 h 703795"/>
                <a:gd name="connsiteX9" fmla="*/ 397383 w 397383"/>
                <a:gd name="connsiteY9" fmla="*/ 703793 h 703795"/>
                <a:gd name="connsiteX0" fmla="*/ 397383 w 397383"/>
                <a:gd name="connsiteY0" fmla="*/ 712426 h 712428"/>
                <a:gd name="connsiteX1" fmla="*/ 397383 w 397383"/>
                <a:gd name="connsiteY1" fmla="*/ 712428 h 712428"/>
                <a:gd name="connsiteX2" fmla="*/ 0 w 397383"/>
                <a:gd name="connsiteY2" fmla="*/ 242334 h 712428"/>
                <a:gd name="connsiteX3" fmla="*/ 31228 w 397383"/>
                <a:gd name="connsiteY3" fmla="*/ 59352 h 712428"/>
                <a:gd name="connsiteX4" fmla="*/ 45271 w 397383"/>
                <a:gd name="connsiteY4" fmla="*/ 28745 h 712428"/>
                <a:gd name="connsiteX5" fmla="*/ 71466 w 397383"/>
                <a:gd name="connsiteY5" fmla="*/ 295 h 712428"/>
                <a:gd name="connsiteX6" fmla="*/ 85176 w 397383"/>
                <a:gd name="connsiteY6" fmla="*/ 26008 h 712428"/>
                <a:gd name="connsiteX7" fmla="*/ 66472 w 397383"/>
                <a:gd name="connsiteY7" fmla="*/ 70251 h 712428"/>
                <a:gd name="connsiteX8" fmla="*/ 39122 w 397383"/>
                <a:gd name="connsiteY8" fmla="*/ 242333 h 712428"/>
                <a:gd name="connsiteX9" fmla="*/ 397383 w 397383"/>
                <a:gd name="connsiteY9" fmla="*/ 712426 h 712428"/>
                <a:gd name="connsiteX0" fmla="*/ 397383 w 397383"/>
                <a:gd name="connsiteY0" fmla="*/ 713051 h 713053"/>
                <a:gd name="connsiteX1" fmla="*/ 397383 w 397383"/>
                <a:gd name="connsiteY1" fmla="*/ 713053 h 713053"/>
                <a:gd name="connsiteX2" fmla="*/ 0 w 397383"/>
                <a:gd name="connsiteY2" fmla="*/ 242959 h 713053"/>
                <a:gd name="connsiteX3" fmla="*/ 31228 w 397383"/>
                <a:gd name="connsiteY3" fmla="*/ 59977 h 713053"/>
                <a:gd name="connsiteX4" fmla="*/ 45271 w 397383"/>
                <a:gd name="connsiteY4" fmla="*/ 29370 h 713053"/>
                <a:gd name="connsiteX5" fmla="*/ 71466 w 397383"/>
                <a:gd name="connsiteY5" fmla="*/ 920 h 713053"/>
                <a:gd name="connsiteX6" fmla="*/ 85176 w 397383"/>
                <a:gd name="connsiteY6" fmla="*/ 26633 h 713053"/>
                <a:gd name="connsiteX7" fmla="*/ 66472 w 397383"/>
                <a:gd name="connsiteY7" fmla="*/ 70876 h 713053"/>
                <a:gd name="connsiteX8" fmla="*/ 39122 w 397383"/>
                <a:gd name="connsiteY8" fmla="*/ 242958 h 713053"/>
                <a:gd name="connsiteX9" fmla="*/ 397383 w 397383"/>
                <a:gd name="connsiteY9" fmla="*/ 713051 h 71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7383" h="713053">
                  <a:moveTo>
                    <a:pt x="397383" y="713051"/>
                  </a:moveTo>
                  <a:lnTo>
                    <a:pt x="397383" y="713053"/>
                  </a:lnTo>
                  <a:cubicBezTo>
                    <a:pt x="177914" y="713053"/>
                    <a:pt x="0" y="502585"/>
                    <a:pt x="0" y="242959"/>
                  </a:cubicBezTo>
                  <a:cubicBezTo>
                    <a:pt x="0" y="178052"/>
                    <a:pt x="11120" y="116218"/>
                    <a:pt x="31228" y="59977"/>
                  </a:cubicBezTo>
                  <a:lnTo>
                    <a:pt x="45271" y="29370"/>
                  </a:lnTo>
                  <a:cubicBezTo>
                    <a:pt x="51503" y="27358"/>
                    <a:pt x="40470" y="-5901"/>
                    <a:pt x="71466" y="920"/>
                  </a:cubicBezTo>
                  <a:cubicBezTo>
                    <a:pt x="102462" y="7741"/>
                    <a:pt x="79934" y="20976"/>
                    <a:pt x="85176" y="26633"/>
                  </a:cubicBezTo>
                  <a:lnTo>
                    <a:pt x="66472" y="70876"/>
                  </a:lnTo>
                  <a:cubicBezTo>
                    <a:pt x="48790" y="124343"/>
                    <a:pt x="39122" y="182427"/>
                    <a:pt x="39122" y="242958"/>
                  </a:cubicBezTo>
                  <a:cubicBezTo>
                    <a:pt x="39122" y="485082"/>
                    <a:pt x="193802" y="688047"/>
                    <a:pt x="397383" y="71305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3F42C734-E884-4818-867C-8C6326BE7D4B}"/>
                </a:ext>
              </a:extLst>
            </p:cNvPr>
            <p:cNvSpPr/>
            <p:nvPr/>
          </p:nvSpPr>
          <p:spPr>
            <a:xfrm rot="10419054" flipH="1">
              <a:off x="1632198" y="3531440"/>
              <a:ext cx="337740" cy="638918"/>
            </a:xfrm>
            <a:custGeom>
              <a:avLst/>
              <a:gdLst>
                <a:gd name="connsiteX0" fmla="*/ 397383 w 397383"/>
                <a:gd name="connsiteY0" fmla="*/ 686418 h 686420"/>
                <a:gd name="connsiteX1" fmla="*/ 397383 w 397383"/>
                <a:gd name="connsiteY1" fmla="*/ 686420 h 686420"/>
                <a:gd name="connsiteX2" fmla="*/ 0 w 397383"/>
                <a:gd name="connsiteY2" fmla="*/ 216326 h 686420"/>
                <a:gd name="connsiteX3" fmla="*/ 31228 w 397383"/>
                <a:gd name="connsiteY3" fmla="*/ 33344 h 686420"/>
                <a:gd name="connsiteX4" fmla="*/ 45271 w 397383"/>
                <a:gd name="connsiteY4" fmla="*/ 2737 h 686420"/>
                <a:gd name="connsiteX5" fmla="*/ 85176 w 397383"/>
                <a:gd name="connsiteY5" fmla="*/ 0 h 686420"/>
                <a:gd name="connsiteX6" fmla="*/ 66472 w 397383"/>
                <a:gd name="connsiteY6" fmla="*/ 44243 h 686420"/>
                <a:gd name="connsiteX7" fmla="*/ 39122 w 397383"/>
                <a:gd name="connsiteY7" fmla="*/ 216325 h 686420"/>
                <a:gd name="connsiteX8" fmla="*/ 397383 w 397383"/>
                <a:gd name="connsiteY8" fmla="*/ 686418 h 686420"/>
                <a:gd name="connsiteX0" fmla="*/ 397383 w 397383"/>
                <a:gd name="connsiteY0" fmla="*/ 703390 h 703392"/>
                <a:gd name="connsiteX1" fmla="*/ 397383 w 397383"/>
                <a:gd name="connsiteY1" fmla="*/ 703392 h 703392"/>
                <a:gd name="connsiteX2" fmla="*/ 0 w 397383"/>
                <a:gd name="connsiteY2" fmla="*/ 233298 h 703392"/>
                <a:gd name="connsiteX3" fmla="*/ 31228 w 397383"/>
                <a:gd name="connsiteY3" fmla="*/ 50316 h 703392"/>
                <a:gd name="connsiteX4" fmla="*/ 45271 w 397383"/>
                <a:gd name="connsiteY4" fmla="*/ 19709 h 703392"/>
                <a:gd name="connsiteX5" fmla="*/ 69451 w 397383"/>
                <a:gd name="connsiteY5" fmla="*/ 0 h 703392"/>
                <a:gd name="connsiteX6" fmla="*/ 85176 w 397383"/>
                <a:gd name="connsiteY6" fmla="*/ 16972 h 703392"/>
                <a:gd name="connsiteX7" fmla="*/ 66472 w 397383"/>
                <a:gd name="connsiteY7" fmla="*/ 61215 h 703392"/>
                <a:gd name="connsiteX8" fmla="*/ 39122 w 397383"/>
                <a:gd name="connsiteY8" fmla="*/ 233297 h 703392"/>
                <a:gd name="connsiteX9" fmla="*/ 397383 w 397383"/>
                <a:gd name="connsiteY9" fmla="*/ 703390 h 703392"/>
                <a:gd name="connsiteX0" fmla="*/ 397383 w 397383"/>
                <a:gd name="connsiteY0" fmla="*/ 703522 h 703524"/>
                <a:gd name="connsiteX1" fmla="*/ 397383 w 397383"/>
                <a:gd name="connsiteY1" fmla="*/ 703524 h 703524"/>
                <a:gd name="connsiteX2" fmla="*/ 0 w 397383"/>
                <a:gd name="connsiteY2" fmla="*/ 233430 h 703524"/>
                <a:gd name="connsiteX3" fmla="*/ 31228 w 397383"/>
                <a:gd name="connsiteY3" fmla="*/ 50448 h 703524"/>
                <a:gd name="connsiteX4" fmla="*/ 45271 w 397383"/>
                <a:gd name="connsiteY4" fmla="*/ 19841 h 703524"/>
                <a:gd name="connsiteX5" fmla="*/ 69451 w 397383"/>
                <a:gd name="connsiteY5" fmla="*/ 132 h 703524"/>
                <a:gd name="connsiteX6" fmla="*/ 85176 w 397383"/>
                <a:gd name="connsiteY6" fmla="*/ 17104 h 703524"/>
                <a:gd name="connsiteX7" fmla="*/ 66472 w 397383"/>
                <a:gd name="connsiteY7" fmla="*/ 61347 h 703524"/>
                <a:gd name="connsiteX8" fmla="*/ 39122 w 397383"/>
                <a:gd name="connsiteY8" fmla="*/ 233429 h 703524"/>
                <a:gd name="connsiteX9" fmla="*/ 397383 w 397383"/>
                <a:gd name="connsiteY9" fmla="*/ 703522 h 703524"/>
                <a:gd name="connsiteX0" fmla="*/ 397383 w 397383"/>
                <a:gd name="connsiteY0" fmla="*/ 703793 h 703795"/>
                <a:gd name="connsiteX1" fmla="*/ 397383 w 397383"/>
                <a:gd name="connsiteY1" fmla="*/ 703795 h 703795"/>
                <a:gd name="connsiteX2" fmla="*/ 0 w 397383"/>
                <a:gd name="connsiteY2" fmla="*/ 233701 h 703795"/>
                <a:gd name="connsiteX3" fmla="*/ 31228 w 397383"/>
                <a:gd name="connsiteY3" fmla="*/ 50719 h 703795"/>
                <a:gd name="connsiteX4" fmla="*/ 45271 w 397383"/>
                <a:gd name="connsiteY4" fmla="*/ 20112 h 703795"/>
                <a:gd name="connsiteX5" fmla="*/ 69451 w 397383"/>
                <a:gd name="connsiteY5" fmla="*/ 403 h 703795"/>
                <a:gd name="connsiteX6" fmla="*/ 85176 w 397383"/>
                <a:gd name="connsiteY6" fmla="*/ 17375 h 703795"/>
                <a:gd name="connsiteX7" fmla="*/ 66472 w 397383"/>
                <a:gd name="connsiteY7" fmla="*/ 61618 h 703795"/>
                <a:gd name="connsiteX8" fmla="*/ 39122 w 397383"/>
                <a:gd name="connsiteY8" fmla="*/ 233700 h 703795"/>
                <a:gd name="connsiteX9" fmla="*/ 397383 w 397383"/>
                <a:gd name="connsiteY9" fmla="*/ 703793 h 703795"/>
                <a:gd name="connsiteX0" fmla="*/ 397383 w 397383"/>
                <a:gd name="connsiteY0" fmla="*/ 712426 h 712428"/>
                <a:gd name="connsiteX1" fmla="*/ 397383 w 397383"/>
                <a:gd name="connsiteY1" fmla="*/ 712428 h 712428"/>
                <a:gd name="connsiteX2" fmla="*/ 0 w 397383"/>
                <a:gd name="connsiteY2" fmla="*/ 242334 h 712428"/>
                <a:gd name="connsiteX3" fmla="*/ 31228 w 397383"/>
                <a:gd name="connsiteY3" fmla="*/ 59352 h 712428"/>
                <a:gd name="connsiteX4" fmla="*/ 45271 w 397383"/>
                <a:gd name="connsiteY4" fmla="*/ 28745 h 712428"/>
                <a:gd name="connsiteX5" fmla="*/ 71466 w 397383"/>
                <a:gd name="connsiteY5" fmla="*/ 295 h 712428"/>
                <a:gd name="connsiteX6" fmla="*/ 85176 w 397383"/>
                <a:gd name="connsiteY6" fmla="*/ 26008 h 712428"/>
                <a:gd name="connsiteX7" fmla="*/ 66472 w 397383"/>
                <a:gd name="connsiteY7" fmla="*/ 70251 h 712428"/>
                <a:gd name="connsiteX8" fmla="*/ 39122 w 397383"/>
                <a:gd name="connsiteY8" fmla="*/ 242333 h 712428"/>
                <a:gd name="connsiteX9" fmla="*/ 397383 w 397383"/>
                <a:gd name="connsiteY9" fmla="*/ 712426 h 712428"/>
                <a:gd name="connsiteX0" fmla="*/ 397383 w 397383"/>
                <a:gd name="connsiteY0" fmla="*/ 713051 h 713053"/>
                <a:gd name="connsiteX1" fmla="*/ 397383 w 397383"/>
                <a:gd name="connsiteY1" fmla="*/ 713053 h 713053"/>
                <a:gd name="connsiteX2" fmla="*/ 0 w 397383"/>
                <a:gd name="connsiteY2" fmla="*/ 242959 h 713053"/>
                <a:gd name="connsiteX3" fmla="*/ 31228 w 397383"/>
                <a:gd name="connsiteY3" fmla="*/ 59977 h 713053"/>
                <a:gd name="connsiteX4" fmla="*/ 45271 w 397383"/>
                <a:gd name="connsiteY4" fmla="*/ 29370 h 713053"/>
                <a:gd name="connsiteX5" fmla="*/ 71466 w 397383"/>
                <a:gd name="connsiteY5" fmla="*/ 920 h 713053"/>
                <a:gd name="connsiteX6" fmla="*/ 85176 w 397383"/>
                <a:gd name="connsiteY6" fmla="*/ 26633 h 713053"/>
                <a:gd name="connsiteX7" fmla="*/ 66472 w 397383"/>
                <a:gd name="connsiteY7" fmla="*/ 70876 h 713053"/>
                <a:gd name="connsiteX8" fmla="*/ 39122 w 397383"/>
                <a:gd name="connsiteY8" fmla="*/ 242958 h 713053"/>
                <a:gd name="connsiteX9" fmla="*/ 397383 w 397383"/>
                <a:gd name="connsiteY9" fmla="*/ 713051 h 71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7383" h="713053">
                  <a:moveTo>
                    <a:pt x="397383" y="713051"/>
                  </a:moveTo>
                  <a:lnTo>
                    <a:pt x="397383" y="713053"/>
                  </a:lnTo>
                  <a:cubicBezTo>
                    <a:pt x="177914" y="713053"/>
                    <a:pt x="0" y="502585"/>
                    <a:pt x="0" y="242959"/>
                  </a:cubicBezTo>
                  <a:cubicBezTo>
                    <a:pt x="0" y="178052"/>
                    <a:pt x="11120" y="116218"/>
                    <a:pt x="31228" y="59977"/>
                  </a:cubicBezTo>
                  <a:lnTo>
                    <a:pt x="45271" y="29370"/>
                  </a:lnTo>
                  <a:cubicBezTo>
                    <a:pt x="51503" y="27358"/>
                    <a:pt x="40470" y="-5901"/>
                    <a:pt x="71466" y="920"/>
                  </a:cubicBezTo>
                  <a:cubicBezTo>
                    <a:pt x="102462" y="7741"/>
                    <a:pt x="79934" y="20976"/>
                    <a:pt x="85176" y="26633"/>
                  </a:cubicBezTo>
                  <a:lnTo>
                    <a:pt x="66472" y="70876"/>
                  </a:lnTo>
                  <a:cubicBezTo>
                    <a:pt x="48790" y="124343"/>
                    <a:pt x="39122" y="182427"/>
                    <a:pt x="39122" y="242958"/>
                  </a:cubicBezTo>
                  <a:cubicBezTo>
                    <a:pt x="39122" y="485082"/>
                    <a:pt x="193802" y="688047"/>
                    <a:pt x="397383" y="71305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5C557D1B-5AE5-4075-BF12-1ACD576B342E}"/>
                </a:ext>
              </a:extLst>
            </p:cNvPr>
            <p:cNvSpPr/>
            <p:nvPr/>
          </p:nvSpPr>
          <p:spPr>
            <a:xfrm rot="1129286">
              <a:off x="1879036" y="4190553"/>
              <a:ext cx="69227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BCABD86A-210B-49C8-8357-EA285149556F}"/>
                </a:ext>
              </a:extLst>
            </p:cNvPr>
            <p:cNvSpPr/>
            <p:nvPr/>
          </p:nvSpPr>
          <p:spPr>
            <a:xfrm rot="1129286">
              <a:off x="2055249" y="4250084"/>
              <a:ext cx="69227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C85A67F4-8158-410E-AFA6-A86D8E4E71EB}"/>
                </a:ext>
              </a:extLst>
            </p:cNvPr>
            <p:cNvSpPr/>
            <p:nvPr/>
          </p:nvSpPr>
          <p:spPr>
            <a:xfrm>
              <a:off x="2289823" y="4173076"/>
              <a:ext cx="155850" cy="135681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694CC1CC-E9C5-4253-9F0B-9F17AB30B988}"/>
                </a:ext>
              </a:extLst>
            </p:cNvPr>
            <p:cNvSpPr/>
            <p:nvPr/>
          </p:nvSpPr>
          <p:spPr>
            <a:xfrm>
              <a:off x="1815356" y="3997625"/>
              <a:ext cx="155850" cy="135681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044D39E8-FA4B-4947-B9E5-F3DA7A6D50C7}"/>
                </a:ext>
              </a:extLst>
            </p:cNvPr>
            <p:cNvSpPr/>
            <p:nvPr/>
          </p:nvSpPr>
          <p:spPr>
            <a:xfrm>
              <a:off x="2309278" y="4190240"/>
              <a:ext cx="116422" cy="101354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4E153043-E3A1-49FB-8596-8E1912C27682}"/>
                </a:ext>
              </a:extLst>
            </p:cNvPr>
            <p:cNvSpPr/>
            <p:nvPr/>
          </p:nvSpPr>
          <p:spPr>
            <a:xfrm>
              <a:off x="1834811" y="4014789"/>
              <a:ext cx="116422" cy="101354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A2E7E1AA-BE57-4B46-9464-70A312BCC21B}"/>
                </a:ext>
              </a:extLst>
            </p:cNvPr>
            <p:cNvSpPr/>
            <p:nvPr/>
          </p:nvSpPr>
          <p:spPr>
            <a:xfrm>
              <a:off x="2332653" y="4216157"/>
              <a:ext cx="64472" cy="56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8460189F-B61A-4ECE-8392-E0D3D158E434}"/>
                </a:ext>
              </a:extLst>
            </p:cNvPr>
            <p:cNvSpPr/>
            <p:nvPr/>
          </p:nvSpPr>
          <p:spPr>
            <a:xfrm>
              <a:off x="1858186" y="4040706"/>
              <a:ext cx="64472" cy="56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4321ADD3-DEFD-4539-8A52-7C86E8B56FB8}"/>
              </a:ext>
            </a:extLst>
          </p:cNvPr>
          <p:cNvSpPr txBox="1"/>
          <p:nvPr/>
        </p:nvSpPr>
        <p:spPr>
          <a:xfrm>
            <a:off x="952254" y="3111759"/>
            <a:ext cx="1826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ビワコオオナマズ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938C9E7C-158A-49EA-A430-72F504A67E99}"/>
              </a:ext>
            </a:extLst>
          </p:cNvPr>
          <p:cNvGrpSpPr/>
          <p:nvPr/>
        </p:nvGrpSpPr>
        <p:grpSpPr>
          <a:xfrm>
            <a:off x="176070" y="3494889"/>
            <a:ext cx="2023258" cy="1142774"/>
            <a:chOff x="2659769" y="3519272"/>
            <a:chExt cx="2869999" cy="1621032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3A034E96-97FB-400B-8CEB-661FBF052A64}"/>
                </a:ext>
              </a:extLst>
            </p:cNvPr>
            <p:cNvGrpSpPr/>
            <p:nvPr/>
          </p:nvGrpSpPr>
          <p:grpSpPr>
            <a:xfrm>
              <a:off x="2659769" y="3603605"/>
              <a:ext cx="2562286" cy="1536699"/>
              <a:chOff x="746064" y="1894185"/>
              <a:chExt cx="2562286" cy="1536699"/>
            </a:xfrm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2DDE5D77-CA88-48A8-9F7B-CC6A2A9049A0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58F3440A-FA0B-4272-9DD0-2D0A567C197B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88957450-BD05-4640-BD07-992779F9714E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C58481CC-0534-41D9-B5BF-BB886AD791C9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BF5893D8-23E0-4ADA-80DC-B34160552381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32D1AD5D-0206-40A1-BD62-78A0CD2BA131}"/>
                </a:ext>
              </a:extLst>
            </p:cNvPr>
            <p:cNvGrpSpPr/>
            <p:nvPr/>
          </p:nvGrpSpPr>
          <p:grpSpPr>
            <a:xfrm rot="21036504">
              <a:off x="2853810" y="3519272"/>
              <a:ext cx="2589547" cy="705008"/>
              <a:chOff x="2312157" y="1186202"/>
              <a:chExt cx="3125357" cy="850883"/>
            </a:xfrm>
          </p:grpSpPr>
          <p:sp>
            <p:nvSpPr>
              <p:cNvPr id="75" name="楕円 37">
                <a:extLst>
                  <a:ext uri="{FF2B5EF4-FFF2-40B4-BE49-F238E27FC236}">
                    <a16:creationId xmlns:a16="http://schemas.microsoft.com/office/drawing/2014/main" id="{62CFE69B-4FE1-47C7-A1FF-D786031AF5A7}"/>
                  </a:ext>
                </a:extLst>
              </p:cNvPr>
              <p:cNvSpPr/>
              <p:nvPr/>
            </p:nvSpPr>
            <p:spPr>
              <a:xfrm rot="762760" flipH="1" flipV="1">
                <a:off x="3552824" y="1186202"/>
                <a:ext cx="499632" cy="255054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5952 w 585384"/>
                  <a:gd name="connsiteY0" fmla="*/ 232697 h 824393"/>
                  <a:gd name="connsiteX1" fmla="*/ 312190 w 585384"/>
                  <a:gd name="connsiteY1" fmla="*/ 16724 h 824393"/>
                  <a:gd name="connsiteX2" fmla="*/ 585384 w 585384"/>
                  <a:gd name="connsiteY2" fmla="*/ 95126 h 824393"/>
                  <a:gd name="connsiteX3" fmla="*/ 109293 w 585384"/>
                  <a:gd name="connsiteY3" fmla="*/ 824393 h 824393"/>
                  <a:gd name="connsiteX4" fmla="*/ 5952 w 585384"/>
                  <a:gd name="connsiteY4" fmla="*/ 232697 h 82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384" h="824393">
                    <a:moveTo>
                      <a:pt x="5952" y="232697"/>
                    </a:moveTo>
                    <a:cubicBezTo>
                      <a:pt x="39768" y="98086"/>
                      <a:pt x="215618" y="39652"/>
                      <a:pt x="312190" y="16724"/>
                    </a:cubicBezTo>
                    <a:cubicBezTo>
                      <a:pt x="408762" y="-6204"/>
                      <a:pt x="585384" y="-24153"/>
                      <a:pt x="585384" y="95126"/>
                    </a:cubicBezTo>
                    <a:cubicBezTo>
                      <a:pt x="585384" y="214405"/>
                      <a:pt x="312181" y="645390"/>
                      <a:pt x="109293" y="824393"/>
                    </a:cubicBezTo>
                    <a:cubicBezTo>
                      <a:pt x="92718" y="473279"/>
                      <a:pt x="-27864" y="367308"/>
                      <a:pt x="5952" y="232697"/>
                    </a:cubicBezTo>
                    <a:close/>
                  </a:path>
                </a:pathLst>
              </a:custGeom>
              <a:pattFill prst="dkHorz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" name="楕円 37">
                <a:extLst>
                  <a:ext uri="{FF2B5EF4-FFF2-40B4-BE49-F238E27FC236}">
                    <a16:creationId xmlns:a16="http://schemas.microsoft.com/office/drawing/2014/main" id="{C7C7298D-27EC-401B-8384-DBBC71CA8329}"/>
                  </a:ext>
                </a:extLst>
              </p:cNvPr>
              <p:cNvSpPr/>
              <p:nvPr/>
            </p:nvSpPr>
            <p:spPr>
              <a:xfrm flipV="1">
                <a:off x="4589109" y="1442012"/>
                <a:ext cx="288651" cy="142352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562" h="755720">
                    <a:moveTo>
                      <a:pt x="130" y="232697"/>
                    </a:moveTo>
                    <a:cubicBezTo>
                      <a:pt x="-6043" y="109531"/>
                      <a:pt x="209796" y="39652"/>
                      <a:pt x="306368" y="16724"/>
                    </a:cubicBezTo>
                    <a:cubicBezTo>
                      <a:pt x="402940" y="-6204"/>
                      <a:pt x="579562" y="-24153"/>
                      <a:pt x="579562" y="95126"/>
                    </a:cubicBezTo>
                    <a:cubicBezTo>
                      <a:pt x="579562" y="214405"/>
                      <a:pt x="406796" y="480579"/>
                      <a:pt x="343406" y="755720"/>
                    </a:cubicBezTo>
                    <a:cubicBezTo>
                      <a:pt x="114796" y="679292"/>
                      <a:pt x="6303" y="355863"/>
                      <a:pt x="130" y="232697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" name="楕円 37">
                <a:extLst>
                  <a:ext uri="{FF2B5EF4-FFF2-40B4-BE49-F238E27FC236}">
                    <a16:creationId xmlns:a16="http://schemas.microsoft.com/office/drawing/2014/main" id="{0E945F4D-E830-48AA-B080-7DFADA48D7C8}"/>
                  </a:ext>
                </a:extLst>
              </p:cNvPr>
              <p:cNvSpPr/>
              <p:nvPr/>
            </p:nvSpPr>
            <p:spPr>
              <a:xfrm rot="9900000">
                <a:off x="4520756" y="1807429"/>
                <a:ext cx="387433" cy="209045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614504"/>
                  <a:gd name="connsiteY0" fmla="*/ 232697 h 741968"/>
                  <a:gd name="connsiteX1" fmla="*/ 309552 w 614504"/>
                  <a:gd name="connsiteY1" fmla="*/ 16724 h 741968"/>
                  <a:gd name="connsiteX2" fmla="*/ 582746 w 614504"/>
                  <a:gd name="connsiteY2" fmla="*/ 95126 h 741968"/>
                  <a:gd name="connsiteX3" fmla="*/ 516586 w 614504"/>
                  <a:gd name="connsiteY3" fmla="*/ 741968 h 741968"/>
                  <a:gd name="connsiteX4" fmla="*/ 3314 w 614504"/>
                  <a:gd name="connsiteY4" fmla="*/ 232697 h 741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504" h="741968">
                    <a:moveTo>
                      <a:pt x="3314" y="232697"/>
                    </a:moveTo>
                    <a:cubicBezTo>
                      <a:pt x="-31192" y="111823"/>
                      <a:pt x="212980" y="39652"/>
                      <a:pt x="309552" y="16724"/>
                    </a:cubicBezTo>
                    <a:cubicBezTo>
                      <a:pt x="406124" y="-6204"/>
                      <a:pt x="582746" y="-24153"/>
                      <a:pt x="582746" y="95126"/>
                    </a:cubicBezTo>
                    <a:cubicBezTo>
                      <a:pt x="582746" y="214405"/>
                      <a:pt x="687467" y="548780"/>
                      <a:pt x="516586" y="741968"/>
                    </a:cubicBezTo>
                    <a:cubicBezTo>
                      <a:pt x="86016" y="719444"/>
                      <a:pt x="37820" y="353571"/>
                      <a:pt x="3314" y="232697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F52B600B-2ECD-44A6-A30E-B7F6ED4FD972}"/>
                  </a:ext>
                </a:extLst>
              </p:cNvPr>
              <p:cNvSpPr/>
              <p:nvPr/>
            </p:nvSpPr>
            <p:spPr>
              <a:xfrm rot="16200000">
                <a:off x="4840241" y="1439812"/>
                <a:ext cx="655960" cy="53858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42092 w 626966"/>
                  <a:gd name="connsiteY4" fmla="*/ 335874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1960 w 626966"/>
                  <a:gd name="connsiteY4" fmla="*/ 407467 h 435689"/>
                  <a:gd name="connsiteX5" fmla="*/ 2567 w 626966"/>
                  <a:gd name="connsiteY5" fmla="*/ 435689 h 435689"/>
                  <a:gd name="connsiteX6" fmla="*/ 0 w 626966"/>
                  <a:gd name="connsiteY6" fmla="*/ 435689 h 435689"/>
                  <a:gd name="connsiteX7" fmla="*/ 313483 w 626966"/>
                  <a:gd name="connsiteY7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322065" y="324328"/>
                    </a:lnTo>
                    <a:cubicBezTo>
                      <a:pt x="218562" y="341648"/>
                      <a:pt x="59582" y="419053"/>
                      <a:pt x="2567" y="435689"/>
                    </a:cubicBez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F74C8E0B-A8C2-40D7-9C1B-D71F64599627}"/>
                  </a:ext>
                </a:extLst>
              </p:cNvPr>
              <p:cNvSpPr/>
              <p:nvPr/>
            </p:nvSpPr>
            <p:spPr>
              <a:xfrm>
                <a:off x="2312157" y="1382818"/>
                <a:ext cx="704014" cy="598340"/>
              </a:xfrm>
              <a:custGeom>
                <a:avLst/>
                <a:gdLst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5934 w 704014"/>
                  <a:gd name="connsiteY13" fmla="*/ 345725 h 598340"/>
                  <a:gd name="connsiteX14" fmla="*/ 178 w 704014"/>
                  <a:gd name="connsiteY14" fmla="*/ 301887 h 598340"/>
                  <a:gd name="connsiteX15" fmla="*/ 482376 w 704014"/>
                  <a:gd name="connsiteY15" fmla="*/ 12281 h 598340"/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178 w 704014"/>
                  <a:gd name="connsiteY13" fmla="*/ 301887 h 598340"/>
                  <a:gd name="connsiteX14" fmla="*/ 482376 w 704014"/>
                  <a:gd name="connsiteY14" fmla="*/ 12281 h 598340"/>
                  <a:gd name="connsiteX15" fmla="*/ 569188 w 704014"/>
                  <a:gd name="connsiteY15" fmla="*/ 0 h 598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04014" h="598340">
                    <a:moveTo>
                      <a:pt x="569188" y="0"/>
                    </a:moveTo>
                    <a:lnTo>
                      <a:pt x="613919" y="42384"/>
                    </a:lnTo>
                    <a:cubicBezTo>
                      <a:pt x="670801" y="108204"/>
                      <a:pt x="704014" y="187552"/>
                      <a:pt x="704014" y="272965"/>
                    </a:cubicBezTo>
                    <a:cubicBezTo>
                      <a:pt x="704014" y="386849"/>
                      <a:pt x="644968" y="489951"/>
                      <a:pt x="549503" y="564582"/>
                    </a:cubicBezTo>
                    <a:lnTo>
                      <a:pt x="497166" y="598340"/>
                    </a:lnTo>
                    <a:lnTo>
                      <a:pt x="341641" y="563664"/>
                    </a:lnTo>
                    <a:cubicBezTo>
                      <a:pt x="186159" y="521191"/>
                      <a:pt x="75845" y="500348"/>
                      <a:pt x="27393" y="413704"/>
                    </a:cubicBezTo>
                    <a:lnTo>
                      <a:pt x="21457" y="398325"/>
                    </a:lnTo>
                    <a:lnTo>
                      <a:pt x="46871" y="408060"/>
                    </a:lnTo>
                    <a:cubicBezTo>
                      <a:pt x="75683" y="411909"/>
                      <a:pt x="113383" y="407712"/>
                      <a:pt x="145497" y="407449"/>
                    </a:cubicBezTo>
                    <a:cubicBezTo>
                      <a:pt x="209727" y="406922"/>
                      <a:pt x="216795" y="397586"/>
                      <a:pt x="301603" y="394334"/>
                    </a:cubicBezTo>
                    <a:cubicBezTo>
                      <a:pt x="264879" y="373348"/>
                      <a:pt x="209975" y="342458"/>
                      <a:pt x="150411" y="332529"/>
                    </a:cubicBezTo>
                    <a:cubicBezTo>
                      <a:pt x="98292" y="323841"/>
                      <a:pt x="28694" y="302804"/>
                      <a:pt x="7501" y="340453"/>
                    </a:cubicBezTo>
                    <a:lnTo>
                      <a:pt x="178" y="301887"/>
                    </a:lnTo>
                    <a:cubicBezTo>
                      <a:pt x="-6966" y="114917"/>
                      <a:pt x="202204" y="62235"/>
                      <a:pt x="482376" y="12281"/>
                    </a:cubicBezTo>
                    <a:lnTo>
                      <a:pt x="569188" y="0"/>
                    </a:ln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85000"/>
                    </a:sysClr>
                  </a:gs>
                  <a:gs pos="0">
                    <a:srgbClr val="44546A">
                      <a:lumMod val="75000"/>
                    </a:srgbClr>
                  </a:gs>
                  <a:gs pos="74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23B5483-822E-4153-8D13-AA6CB9EA98B9}"/>
                  </a:ext>
                </a:extLst>
              </p:cNvPr>
              <p:cNvSpPr/>
              <p:nvPr/>
            </p:nvSpPr>
            <p:spPr>
              <a:xfrm>
                <a:off x="2809323" y="1344977"/>
                <a:ext cx="2323298" cy="686825"/>
              </a:xfrm>
              <a:custGeom>
                <a:avLst/>
                <a:gdLst>
                  <a:gd name="connsiteX0" fmla="*/ 567733 w 2323298"/>
                  <a:gd name="connsiteY0" fmla="*/ 571 h 686825"/>
                  <a:gd name="connsiteX1" fmla="*/ 1982401 w 2323298"/>
                  <a:gd name="connsiteY1" fmla="*/ 213697 h 686825"/>
                  <a:gd name="connsiteX2" fmla="*/ 2323295 w 2323298"/>
                  <a:gd name="connsiteY2" fmla="*/ 359237 h 686825"/>
                  <a:gd name="connsiteX3" fmla="*/ 1985886 w 2323298"/>
                  <a:gd name="connsiteY3" fmla="*/ 528237 h 686825"/>
                  <a:gd name="connsiteX4" fmla="*/ 567734 w 2323298"/>
                  <a:gd name="connsiteY4" fmla="*/ 686770 h 686825"/>
                  <a:gd name="connsiteX5" fmla="*/ 10489 w 2323298"/>
                  <a:gd name="connsiteY5" fmla="*/ 638520 h 686825"/>
                  <a:gd name="connsiteX6" fmla="*/ 0 w 2323298"/>
                  <a:gd name="connsiteY6" fmla="*/ 636182 h 686825"/>
                  <a:gd name="connsiteX7" fmla="*/ 52337 w 2323298"/>
                  <a:gd name="connsiteY7" fmla="*/ 602424 h 686825"/>
                  <a:gd name="connsiteX8" fmla="*/ 206848 w 2323298"/>
                  <a:gd name="connsiteY8" fmla="*/ 310807 h 686825"/>
                  <a:gd name="connsiteX9" fmla="*/ 116753 w 2323298"/>
                  <a:gd name="connsiteY9" fmla="*/ 80226 h 686825"/>
                  <a:gd name="connsiteX10" fmla="*/ 72022 w 2323298"/>
                  <a:gd name="connsiteY10" fmla="*/ 37842 h 686825"/>
                  <a:gd name="connsiteX11" fmla="*/ 163414 w 2323298"/>
                  <a:gd name="connsiteY11" fmla="*/ 24912 h 686825"/>
                  <a:gd name="connsiteX12" fmla="*/ 567733 w 2323298"/>
                  <a:gd name="connsiteY12" fmla="*/ 571 h 68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23298" h="686825">
                    <a:moveTo>
                      <a:pt x="567733" y="571"/>
                    </a:moveTo>
                    <a:cubicBezTo>
                      <a:pt x="1138128" y="-10909"/>
                      <a:pt x="1689807" y="153919"/>
                      <a:pt x="1982401" y="213697"/>
                    </a:cubicBezTo>
                    <a:cubicBezTo>
                      <a:pt x="2274995" y="273475"/>
                      <a:pt x="2322714" y="259188"/>
                      <a:pt x="2323295" y="359237"/>
                    </a:cubicBezTo>
                    <a:cubicBezTo>
                      <a:pt x="2323877" y="459286"/>
                      <a:pt x="2250701" y="473067"/>
                      <a:pt x="1985886" y="528237"/>
                    </a:cubicBezTo>
                    <a:cubicBezTo>
                      <a:pt x="1721072" y="583407"/>
                      <a:pt x="1057746" y="689613"/>
                      <a:pt x="567734" y="686770"/>
                    </a:cubicBezTo>
                    <a:cubicBezTo>
                      <a:pt x="383979" y="685704"/>
                      <a:pt x="185635" y="670131"/>
                      <a:pt x="10489" y="638520"/>
                    </a:cubicBezTo>
                    <a:lnTo>
                      <a:pt x="0" y="636182"/>
                    </a:lnTo>
                    <a:lnTo>
                      <a:pt x="52337" y="602424"/>
                    </a:lnTo>
                    <a:cubicBezTo>
                      <a:pt x="147802" y="527793"/>
                      <a:pt x="206848" y="424691"/>
                      <a:pt x="206848" y="310807"/>
                    </a:cubicBezTo>
                    <a:cubicBezTo>
                      <a:pt x="206848" y="225394"/>
                      <a:pt x="173635" y="146046"/>
                      <a:pt x="116753" y="80226"/>
                    </a:cubicBezTo>
                    <a:lnTo>
                      <a:pt x="72022" y="37842"/>
                    </a:lnTo>
                    <a:lnTo>
                      <a:pt x="163414" y="24912"/>
                    </a:lnTo>
                    <a:cubicBezTo>
                      <a:pt x="288481" y="11186"/>
                      <a:pt x="425134" y="3441"/>
                      <a:pt x="567733" y="57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60000"/>
                      <a:lumOff val="40000"/>
                    </a:srgbClr>
                  </a:gs>
                  <a:gs pos="77000">
                    <a:sysClr val="window" lastClr="FFFFFF">
                      <a:lumMod val="85000"/>
                    </a:sysClr>
                  </a:gs>
                  <a:gs pos="25000">
                    <a:srgbClr val="E7E6E6">
                      <a:lumMod val="75000"/>
                    </a:srgbClr>
                  </a:gs>
                  <a:gs pos="44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0404E460-A035-4814-A8A3-1516B97DAE0C}"/>
                  </a:ext>
                </a:extLst>
              </p:cNvPr>
              <p:cNvGrpSpPr/>
              <p:nvPr/>
            </p:nvGrpSpPr>
            <p:grpSpPr>
              <a:xfrm>
                <a:off x="2472662" y="1465001"/>
                <a:ext cx="278185" cy="147461"/>
                <a:chOff x="2411945" y="884766"/>
                <a:chExt cx="281199" cy="149059"/>
              </a:xfrm>
            </p:grpSpPr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D291E69E-5F4F-4BBD-8804-C79FFD2B7248}"/>
                    </a:ext>
                  </a:extLst>
                </p:cNvPr>
                <p:cNvSpPr/>
                <p:nvPr/>
              </p:nvSpPr>
              <p:spPr>
                <a:xfrm>
                  <a:off x="2544085" y="884766"/>
                  <a:ext cx="149059" cy="14905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4438229C-0226-4F3B-BC9E-FD8AB924E4AF}"/>
                    </a:ext>
                  </a:extLst>
                </p:cNvPr>
                <p:cNvSpPr/>
                <p:nvPr/>
              </p:nvSpPr>
              <p:spPr>
                <a:xfrm>
                  <a:off x="2555205" y="898021"/>
                  <a:ext cx="122549" cy="12254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5572FB76-4136-4D06-870D-A2C81A92003D}"/>
                    </a:ext>
                  </a:extLst>
                </p:cNvPr>
                <p:cNvSpPr/>
                <p:nvPr/>
              </p:nvSpPr>
              <p:spPr>
                <a:xfrm>
                  <a:off x="2564015" y="912128"/>
                  <a:ext cx="94335" cy="9433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F0616BA7-FE1D-41CA-8D72-6A8B1743DDD1}"/>
                    </a:ext>
                  </a:extLst>
                </p:cNvPr>
                <p:cNvSpPr/>
                <p:nvPr/>
              </p:nvSpPr>
              <p:spPr>
                <a:xfrm>
                  <a:off x="2411945" y="912128"/>
                  <a:ext cx="46214" cy="4621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17915155-CCAA-4F31-8050-60ED2FA87DA7}"/>
                  </a:ext>
                </a:extLst>
              </p:cNvPr>
              <p:cNvSpPr/>
              <p:nvPr/>
            </p:nvSpPr>
            <p:spPr>
              <a:xfrm>
                <a:off x="3108260" y="1345548"/>
                <a:ext cx="1820951" cy="594349"/>
              </a:xfrm>
              <a:custGeom>
                <a:avLst/>
                <a:gdLst>
                  <a:gd name="connsiteX0" fmla="*/ 1811298 w 1820951"/>
                  <a:gd name="connsiteY0" fmla="*/ 279360 h 594349"/>
                  <a:gd name="connsiteX1" fmla="*/ 1804346 w 1820951"/>
                  <a:gd name="connsiteY1" fmla="*/ 333894 h 594349"/>
                  <a:gd name="connsiteX2" fmla="*/ 1820852 w 1820951"/>
                  <a:gd name="connsiteY2" fmla="*/ 379706 h 594349"/>
                  <a:gd name="connsiteX3" fmla="*/ 1809500 w 1820951"/>
                  <a:gd name="connsiteY3" fmla="*/ 417150 h 594349"/>
                  <a:gd name="connsiteX4" fmla="*/ 1776426 w 1820951"/>
                  <a:gd name="connsiteY4" fmla="*/ 467840 h 594349"/>
                  <a:gd name="connsiteX5" fmla="*/ 1785453 w 1820951"/>
                  <a:gd name="connsiteY5" fmla="*/ 410245 h 594349"/>
                  <a:gd name="connsiteX6" fmla="*/ 1788583 w 1820951"/>
                  <a:gd name="connsiteY6" fmla="*/ 373818 h 594349"/>
                  <a:gd name="connsiteX7" fmla="*/ 1777290 w 1820951"/>
                  <a:gd name="connsiteY7" fmla="*/ 334550 h 594349"/>
                  <a:gd name="connsiteX8" fmla="*/ 1811298 w 1820951"/>
                  <a:gd name="connsiteY8" fmla="*/ 279360 h 594349"/>
                  <a:gd name="connsiteX9" fmla="*/ 1544117 w 1820951"/>
                  <a:gd name="connsiteY9" fmla="*/ 240950 h 594349"/>
                  <a:gd name="connsiteX10" fmla="*/ 1537165 w 1820951"/>
                  <a:gd name="connsiteY10" fmla="*/ 319329 h 594349"/>
                  <a:gd name="connsiteX11" fmla="*/ 1553671 w 1820951"/>
                  <a:gd name="connsiteY11" fmla="*/ 385173 h 594349"/>
                  <a:gd name="connsiteX12" fmla="*/ 1542319 w 1820951"/>
                  <a:gd name="connsiteY12" fmla="*/ 438988 h 594349"/>
                  <a:gd name="connsiteX13" fmla="*/ 1509244 w 1820951"/>
                  <a:gd name="connsiteY13" fmla="*/ 511843 h 594349"/>
                  <a:gd name="connsiteX14" fmla="*/ 1518271 w 1820951"/>
                  <a:gd name="connsiteY14" fmla="*/ 429064 h 594349"/>
                  <a:gd name="connsiteX15" fmla="*/ 1521402 w 1820951"/>
                  <a:gd name="connsiteY15" fmla="*/ 376710 h 594349"/>
                  <a:gd name="connsiteX16" fmla="*/ 1510109 w 1820951"/>
                  <a:gd name="connsiteY16" fmla="*/ 320272 h 594349"/>
                  <a:gd name="connsiteX17" fmla="*/ 1544117 w 1820951"/>
                  <a:gd name="connsiteY17" fmla="*/ 240950 h 594349"/>
                  <a:gd name="connsiteX18" fmla="*/ 1657424 w 1820951"/>
                  <a:gd name="connsiteY18" fmla="*/ 207379 h 594349"/>
                  <a:gd name="connsiteX19" fmla="*/ 1678210 w 1820951"/>
                  <a:gd name="connsiteY19" fmla="*/ 211966 h 594349"/>
                  <a:gd name="connsiteX20" fmla="*/ 1676031 w 1820951"/>
                  <a:gd name="connsiteY20" fmla="*/ 228533 h 594349"/>
                  <a:gd name="connsiteX21" fmla="*/ 1692537 w 1820951"/>
                  <a:gd name="connsiteY21" fmla="*/ 274345 h 594349"/>
                  <a:gd name="connsiteX22" fmla="*/ 1681185 w 1820951"/>
                  <a:gd name="connsiteY22" fmla="*/ 311789 h 594349"/>
                  <a:gd name="connsiteX23" fmla="*/ 1648111 w 1820951"/>
                  <a:gd name="connsiteY23" fmla="*/ 362479 h 594349"/>
                  <a:gd name="connsiteX24" fmla="*/ 1657138 w 1820951"/>
                  <a:gd name="connsiteY24" fmla="*/ 304884 h 594349"/>
                  <a:gd name="connsiteX25" fmla="*/ 1660268 w 1820951"/>
                  <a:gd name="connsiteY25" fmla="*/ 268457 h 594349"/>
                  <a:gd name="connsiteX26" fmla="*/ 1648975 w 1820951"/>
                  <a:gd name="connsiteY26" fmla="*/ 229189 h 594349"/>
                  <a:gd name="connsiteX27" fmla="*/ 1403079 w 1820951"/>
                  <a:gd name="connsiteY27" fmla="*/ 149513 h 594349"/>
                  <a:gd name="connsiteX28" fmla="*/ 1414892 w 1820951"/>
                  <a:gd name="connsiteY28" fmla="*/ 152063 h 594349"/>
                  <a:gd name="connsiteX29" fmla="*/ 1414017 w 1820951"/>
                  <a:gd name="connsiteY29" fmla="*/ 157509 h 594349"/>
                  <a:gd name="connsiteX30" fmla="*/ 1408850 w 1820951"/>
                  <a:gd name="connsiteY30" fmla="*/ 213968 h 594349"/>
                  <a:gd name="connsiteX31" fmla="*/ 1425356 w 1820951"/>
                  <a:gd name="connsiteY31" fmla="*/ 279812 h 594349"/>
                  <a:gd name="connsiteX32" fmla="*/ 1414004 w 1820951"/>
                  <a:gd name="connsiteY32" fmla="*/ 333627 h 594349"/>
                  <a:gd name="connsiteX33" fmla="*/ 1380929 w 1820951"/>
                  <a:gd name="connsiteY33" fmla="*/ 406482 h 594349"/>
                  <a:gd name="connsiteX34" fmla="*/ 1389956 w 1820951"/>
                  <a:gd name="connsiteY34" fmla="*/ 323703 h 594349"/>
                  <a:gd name="connsiteX35" fmla="*/ 1393087 w 1820951"/>
                  <a:gd name="connsiteY35" fmla="*/ 271349 h 594349"/>
                  <a:gd name="connsiteX36" fmla="*/ 1381794 w 1820951"/>
                  <a:gd name="connsiteY36" fmla="*/ 214911 h 594349"/>
                  <a:gd name="connsiteX37" fmla="*/ 1397107 w 1820951"/>
                  <a:gd name="connsiteY37" fmla="*/ 158099 h 594349"/>
                  <a:gd name="connsiteX38" fmla="*/ 1270142 w 1820951"/>
                  <a:gd name="connsiteY38" fmla="*/ 120818 h 594349"/>
                  <a:gd name="connsiteX39" fmla="*/ 1283367 w 1820951"/>
                  <a:gd name="connsiteY39" fmla="*/ 123673 h 594349"/>
                  <a:gd name="connsiteX40" fmla="*/ 1282776 w 1820951"/>
                  <a:gd name="connsiteY40" fmla="*/ 129250 h 594349"/>
                  <a:gd name="connsiteX41" fmla="*/ 1277609 w 1820951"/>
                  <a:gd name="connsiteY41" fmla="*/ 214925 h 594349"/>
                  <a:gd name="connsiteX42" fmla="*/ 1294115 w 1820951"/>
                  <a:gd name="connsiteY42" fmla="*/ 314842 h 594349"/>
                  <a:gd name="connsiteX43" fmla="*/ 1282763 w 1820951"/>
                  <a:gd name="connsiteY43" fmla="*/ 396506 h 594349"/>
                  <a:gd name="connsiteX44" fmla="*/ 1249688 w 1820951"/>
                  <a:gd name="connsiteY44" fmla="*/ 507063 h 594349"/>
                  <a:gd name="connsiteX45" fmla="*/ 1258715 w 1820951"/>
                  <a:gd name="connsiteY45" fmla="*/ 381447 h 594349"/>
                  <a:gd name="connsiteX46" fmla="*/ 1261846 w 1820951"/>
                  <a:gd name="connsiteY46" fmla="*/ 302001 h 594349"/>
                  <a:gd name="connsiteX47" fmla="*/ 1250553 w 1820951"/>
                  <a:gd name="connsiteY47" fmla="*/ 216357 h 594349"/>
                  <a:gd name="connsiteX48" fmla="*/ 1265866 w 1820951"/>
                  <a:gd name="connsiteY48" fmla="*/ 130145 h 594349"/>
                  <a:gd name="connsiteX49" fmla="*/ 1124342 w 1820951"/>
                  <a:gd name="connsiteY49" fmla="*/ 89347 h 594349"/>
                  <a:gd name="connsiteX50" fmla="*/ 1149822 w 1820951"/>
                  <a:gd name="connsiteY50" fmla="*/ 94846 h 594349"/>
                  <a:gd name="connsiteX51" fmla="*/ 1149294 w 1820951"/>
                  <a:gd name="connsiteY51" fmla="*/ 109564 h 594349"/>
                  <a:gd name="connsiteX52" fmla="*/ 1165800 w 1820951"/>
                  <a:gd name="connsiteY52" fmla="*/ 209481 h 594349"/>
                  <a:gd name="connsiteX53" fmla="*/ 1154448 w 1820951"/>
                  <a:gd name="connsiteY53" fmla="*/ 291145 h 594349"/>
                  <a:gd name="connsiteX54" fmla="*/ 1121373 w 1820951"/>
                  <a:gd name="connsiteY54" fmla="*/ 401702 h 594349"/>
                  <a:gd name="connsiteX55" fmla="*/ 1130400 w 1820951"/>
                  <a:gd name="connsiteY55" fmla="*/ 276086 h 594349"/>
                  <a:gd name="connsiteX56" fmla="*/ 1133531 w 1820951"/>
                  <a:gd name="connsiteY56" fmla="*/ 196640 h 594349"/>
                  <a:gd name="connsiteX57" fmla="*/ 1122238 w 1820951"/>
                  <a:gd name="connsiteY57" fmla="*/ 110996 h 594349"/>
                  <a:gd name="connsiteX58" fmla="*/ 991870 w 1820951"/>
                  <a:gd name="connsiteY58" fmla="*/ 64413 h 594349"/>
                  <a:gd name="connsiteX59" fmla="*/ 1019970 w 1820951"/>
                  <a:gd name="connsiteY59" fmla="*/ 69315 h 594349"/>
                  <a:gd name="connsiteX60" fmla="*/ 1019051 w 1820951"/>
                  <a:gd name="connsiteY60" fmla="*/ 79931 h 594349"/>
                  <a:gd name="connsiteX61" fmla="*/ 1016784 w 1820951"/>
                  <a:gd name="connsiteY61" fmla="*/ 146799 h 594349"/>
                  <a:gd name="connsiteX62" fmla="*/ 1038535 w 1820951"/>
                  <a:gd name="connsiteY62" fmla="*/ 285998 h 594349"/>
                  <a:gd name="connsiteX63" fmla="*/ 1023576 w 1820951"/>
                  <a:gd name="connsiteY63" fmla="*/ 399768 h 594349"/>
                  <a:gd name="connsiteX64" fmla="*/ 979994 w 1820951"/>
                  <a:gd name="connsiteY64" fmla="*/ 553788 h 594349"/>
                  <a:gd name="connsiteX65" fmla="*/ 991888 w 1820951"/>
                  <a:gd name="connsiteY65" fmla="*/ 378789 h 594349"/>
                  <a:gd name="connsiteX66" fmla="*/ 996013 w 1820951"/>
                  <a:gd name="connsiteY66" fmla="*/ 268108 h 594349"/>
                  <a:gd name="connsiteX67" fmla="*/ 981133 w 1820951"/>
                  <a:gd name="connsiteY67" fmla="*/ 148794 h 594349"/>
                  <a:gd name="connsiteX68" fmla="*/ 987299 w 1820951"/>
                  <a:gd name="connsiteY68" fmla="*/ 81708 h 594349"/>
                  <a:gd name="connsiteX69" fmla="*/ 852974 w 1820951"/>
                  <a:gd name="connsiteY69" fmla="*/ 41733 h 594349"/>
                  <a:gd name="connsiteX70" fmla="*/ 889322 w 1820951"/>
                  <a:gd name="connsiteY70" fmla="*/ 46549 h 594349"/>
                  <a:gd name="connsiteX71" fmla="*/ 900140 w 1820951"/>
                  <a:gd name="connsiteY71" fmla="*/ 111380 h 594349"/>
                  <a:gd name="connsiteX72" fmla="*/ 910220 w 1820951"/>
                  <a:gd name="connsiteY72" fmla="*/ 180637 h 594349"/>
                  <a:gd name="connsiteX73" fmla="*/ 895261 w 1820951"/>
                  <a:gd name="connsiteY73" fmla="*/ 294407 h 594349"/>
                  <a:gd name="connsiteX74" fmla="*/ 851679 w 1820951"/>
                  <a:gd name="connsiteY74" fmla="*/ 448427 h 594349"/>
                  <a:gd name="connsiteX75" fmla="*/ 863573 w 1820951"/>
                  <a:gd name="connsiteY75" fmla="*/ 273428 h 594349"/>
                  <a:gd name="connsiteX76" fmla="*/ 867698 w 1820951"/>
                  <a:gd name="connsiteY76" fmla="*/ 162747 h 594349"/>
                  <a:gd name="connsiteX77" fmla="*/ 852818 w 1820951"/>
                  <a:gd name="connsiteY77" fmla="*/ 43433 h 594349"/>
                  <a:gd name="connsiteX78" fmla="*/ 175839 w 1820951"/>
                  <a:gd name="connsiteY78" fmla="*/ 21583 h 594349"/>
                  <a:gd name="connsiteX79" fmla="*/ 166678 w 1820951"/>
                  <a:gd name="connsiteY79" fmla="*/ 187282 h 594349"/>
                  <a:gd name="connsiteX80" fmla="*/ 188429 w 1820951"/>
                  <a:gd name="connsiteY80" fmla="*/ 326480 h 594349"/>
                  <a:gd name="connsiteX81" fmla="*/ 173470 w 1820951"/>
                  <a:gd name="connsiteY81" fmla="*/ 440250 h 594349"/>
                  <a:gd name="connsiteX82" fmla="*/ 129888 w 1820951"/>
                  <a:gd name="connsiteY82" fmla="*/ 594270 h 594349"/>
                  <a:gd name="connsiteX83" fmla="*/ 141782 w 1820951"/>
                  <a:gd name="connsiteY83" fmla="*/ 419271 h 594349"/>
                  <a:gd name="connsiteX84" fmla="*/ 145907 w 1820951"/>
                  <a:gd name="connsiteY84" fmla="*/ 308590 h 594349"/>
                  <a:gd name="connsiteX85" fmla="*/ 131027 w 1820951"/>
                  <a:gd name="connsiteY85" fmla="*/ 189276 h 594349"/>
                  <a:gd name="connsiteX86" fmla="*/ 175839 w 1820951"/>
                  <a:gd name="connsiteY86" fmla="*/ 21583 h 594349"/>
                  <a:gd name="connsiteX87" fmla="*/ 681741 w 1820951"/>
                  <a:gd name="connsiteY87" fmla="*/ 19445 h 594349"/>
                  <a:gd name="connsiteX88" fmla="*/ 689328 w 1820951"/>
                  <a:gd name="connsiteY88" fmla="*/ 20052 h 594349"/>
                  <a:gd name="connsiteX89" fmla="*/ 708769 w 1820951"/>
                  <a:gd name="connsiteY89" fmla="*/ 22627 h 594349"/>
                  <a:gd name="connsiteX90" fmla="*/ 707107 w 1820951"/>
                  <a:gd name="connsiteY90" fmla="*/ 41831 h 594349"/>
                  <a:gd name="connsiteX91" fmla="*/ 704840 w 1820951"/>
                  <a:gd name="connsiteY91" fmla="*/ 108699 h 594349"/>
                  <a:gd name="connsiteX92" fmla="*/ 726591 w 1820951"/>
                  <a:gd name="connsiteY92" fmla="*/ 247898 h 594349"/>
                  <a:gd name="connsiteX93" fmla="*/ 711632 w 1820951"/>
                  <a:gd name="connsiteY93" fmla="*/ 361668 h 594349"/>
                  <a:gd name="connsiteX94" fmla="*/ 668050 w 1820951"/>
                  <a:gd name="connsiteY94" fmla="*/ 515688 h 594349"/>
                  <a:gd name="connsiteX95" fmla="*/ 679944 w 1820951"/>
                  <a:gd name="connsiteY95" fmla="*/ 340689 h 594349"/>
                  <a:gd name="connsiteX96" fmla="*/ 684069 w 1820951"/>
                  <a:gd name="connsiteY96" fmla="*/ 230008 h 594349"/>
                  <a:gd name="connsiteX97" fmla="*/ 669189 w 1820951"/>
                  <a:gd name="connsiteY97" fmla="*/ 110694 h 594349"/>
                  <a:gd name="connsiteX98" fmla="*/ 675355 w 1820951"/>
                  <a:gd name="connsiteY98" fmla="*/ 43608 h 594349"/>
                  <a:gd name="connsiteX99" fmla="*/ 41095 w 1820951"/>
                  <a:gd name="connsiteY99" fmla="*/ 9675 h 594349"/>
                  <a:gd name="connsiteX100" fmla="*/ 40630 w 1820951"/>
                  <a:gd name="connsiteY100" fmla="*/ 15052 h 594349"/>
                  <a:gd name="connsiteX101" fmla="*/ 38363 w 1820951"/>
                  <a:gd name="connsiteY101" fmla="*/ 81920 h 594349"/>
                  <a:gd name="connsiteX102" fmla="*/ 60114 w 1820951"/>
                  <a:gd name="connsiteY102" fmla="*/ 221119 h 594349"/>
                  <a:gd name="connsiteX103" fmla="*/ 45155 w 1820951"/>
                  <a:gd name="connsiteY103" fmla="*/ 334889 h 594349"/>
                  <a:gd name="connsiteX104" fmla="*/ 1573 w 1820951"/>
                  <a:gd name="connsiteY104" fmla="*/ 488909 h 594349"/>
                  <a:gd name="connsiteX105" fmla="*/ 13467 w 1820951"/>
                  <a:gd name="connsiteY105" fmla="*/ 313910 h 594349"/>
                  <a:gd name="connsiteX106" fmla="*/ 17592 w 1820951"/>
                  <a:gd name="connsiteY106" fmla="*/ 203229 h 594349"/>
                  <a:gd name="connsiteX107" fmla="*/ 2712 w 1820951"/>
                  <a:gd name="connsiteY107" fmla="*/ 83915 h 594349"/>
                  <a:gd name="connsiteX108" fmla="*/ 8878 w 1820951"/>
                  <a:gd name="connsiteY108" fmla="*/ 16829 h 594349"/>
                  <a:gd name="connsiteX109" fmla="*/ 10089 w 1820951"/>
                  <a:gd name="connsiteY109" fmla="*/ 12250 h 594349"/>
                  <a:gd name="connsiteX110" fmla="*/ 541064 w 1820951"/>
                  <a:gd name="connsiteY110" fmla="*/ 8188 h 594349"/>
                  <a:gd name="connsiteX111" fmla="*/ 577825 w 1820951"/>
                  <a:gd name="connsiteY111" fmla="*/ 11130 h 594349"/>
                  <a:gd name="connsiteX112" fmla="*/ 588196 w 1820951"/>
                  <a:gd name="connsiteY112" fmla="*/ 73280 h 594349"/>
                  <a:gd name="connsiteX113" fmla="*/ 598276 w 1820951"/>
                  <a:gd name="connsiteY113" fmla="*/ 142537 h 594349"/>
                  <a:gd name="connsiteX114" fmla="*/ 583317 w 1820951"/>
                  <a:gd name="connsiteY114" fmla="*/ 256307 h 594349"/>
                  <a:gd name="connsiteX115" fmla="*/ 539735 w 1820951"/>
                  <a:gd name="connsiteY115" fmla="*/ 410327 h 594349"/>
                  <a:gd name="connsiteX116" fmla="*/ 551629 w 1820951"/>
                  <a:gd name="connsiteY116" fmla="*/ 235328 h 594349"/>
                  <a:gd name="connsiteX117" fmla="*/ 555754 w 1820951"/>
                  <a:gd name="connsiteY117" fmla="*/ 124647 h 594349"/>
                  <a:gd name="connsiteX118" fmla="*/ 542338 w 1820951"/>
                  <a:gd name="connsiteY118" fmla="*/ 27338 h 594349"/>
                  <a:gd name="connsiteX119" fmla="*/ 419370 w 1820951"/>
                  <a:gd name="connsiteY119" fmla="*/ 2416 h 594349"/>
                  <a:gd name="connsiteX120" fmla="*/ 436710 w 1820951"/>
                  <a:gd name="connsiteY120" fmla="*/ 2694 h 594349"/>
                  <a:gd name="connsiteX121" fmla="*/ 435424 w 1820951"/>
                  <a:gd name="connsiteY121" fmla="*/ 15536 h 594349"/>
                  <a:gd name="connsiteX122" fmla="*/ 428615 w 1820951"/>
                  <a:gd name="connsiteY122" fmla="*/ 134893 h 594349"/>
                  <a:gd name="connsiteX123" fmla="*/ 450366 w 1820951"/>
                  <a:gd name="connsiteY123" fmla="*/ 274092 h 594349"/>
                  <a:gd name="connsiteX124" fmla="*/ 435407 w 1820951"/>
                  <a:gd name="connsiteY124" fmla="*/ 387862 h 594349"/>
                  <a:gd name="connsiteX125" fmla="*/ 391825 w 1820951"/>
                  <a:gd name="connsiteY125" fmla="*/ 541882 h 594349"/>
                  <a:gd name="connsiteX126" fmla="*/ 403719 w 1820951"/>
                  <a:gd name="connsiteY126" fmla="*/ 366883 h 594349"/>
                  <a:gd name="connsiteX127" fmla="*/ 407844 w 1820951"/>
                  <a:gd name="connsiteY127" fmla="*/ 256202 h 594349"/>
                  <a:gd name="connsiteX128" fmla="*/ 392964 w 1820951"/>
                  <a:gd name="connsiteY128" fmla="*/ 136888 h 594349"/>
                  <a:gd name="connsiteX129" fmla="*/ 413142 w 1820951"/>
                  <a:gd name="connsiteY129" fmla="*/ 16783 h 594349"/>
                  <a:gd name="connsiteX130" fmla="*/ 268797 w 1820951"/>
                  <a:gd name="connsiteY130" fmla="*/ 0 h 594349"/>
                  <a:gd name="connsiteX131" fmla="*/ 301284 w 1820951"/>
                  <a:gd name="connsiteY131" fmla="*/ 521 h 594349"/>
                  <a:gd name="connsiteX132" fmla="*/ 300300 w 1820951"/>
                  <a:gd name="connsiteY132" fmla="*/ 29532 h 594349"/>
                  <a:gd name="connsiteX133" fmla="*/ 322051 w 1820951"/>
                  <a:gd name="connsiteY133" fmla="*/ 168731 h 594349"/>
                  <a:gd name="connsiteX134" fmla="*/ 307092 w 1820951"/>
                  <a:gd name="connsiteY134" fmla="*/ 282501 h 594349"/>
                  <a:gd name="connsiteX135" fmla="*/ 263510 w 1820951"/>
                  <a:gd name="connsiteY135" fmla="*/ 436521 h 594349"/>
                  <a:gd name="connsiteX136" fmla="*/ 275404 w 1820951"/>
                  <a:gd name="connsiteY136" fmla="*/ 261522 h 594349"/>
                  <a:gd name="connsiteX137" fmla="*/ 279529 w 1820951"/>
                  <a:gd name="connsiteY137" fmla="*/ 150841 h 594349"/>
                  <a:gd name="connsiteX138" fmla="*/ 264649 w 1820951"/>
                  <a:gd name="connsiteY138" fmla="*/ 31527 h 594349"/>
                  <a:gd name="connsiteX139" fmla="*/ 267543 w 1820951"/>
                  <a:gd name="connsiteY139" fmla="*/ 49 h 59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820951" h="594349">
                    <a:moveTo>
                      <a:pt x="1811298" y="279360"/>
                    </a:moveTo>
                    <a:cubicBezTo>
                      <a:pt x="1815807" y="279250"/>
                      <a:pt x="1804346" y="301962"/>
                      <a:pt x="1804346" y="333894"/>
                    </a:cubicBezTo>
                    <a:cubicBezTo>
                      <a:pt x="1806814" y="348070"/>
                      <a:pt x="1819993" y="365830"/>
                      <a:pt x="1820852" y="379706"/>
                    </a:cubicBezTo>
                    <a:cubicBezTo>
                      <a:pt x="1821711" y="393582"/>
                      <a:pt x="1816905" y="402461"/>
                      <a:pt x="1809500" y="417150"/>
                    </a:cubicBezTo>
                    <a:cubicBezTo>
                      <a:pt x="1802096" y="431838"/>
                      <a:pt x="1780434" y="468991"/>
                      <a:pt x="1776426" y="467840"/>
                    </a:cubicBezTo>
                    <a:cubicBezTo>
                      <a:pt x="1772418" y="466689"/>
                      <a:pt x="1779287" y="441978"/>
                      <a:pt x="1785453" y="410245"/>
                    </a:cubicBezTo>
                    <a:cubicBezTo>
                      <a:pt x="1786496" y="398103"/>
                      <a:pt x="1793228" y="389900"/>
                      <a:pt x="1788583" y="373818"/>
                    </a:cubicBezTo>
                    <a:cubicBezTo>
                      <a:pt x="1783938" y="357737"/>
                      <a:pt x="1777290" y="342533"/>
                      <a:pt x="1777290" y="334550"/>
                    </a:cubicBezTo>
                    <a:cubicBezTo>
                      <a:pt x="1777290" y="302619"/>
                      <a:pt x="1806789" y="279469"/>
                      <a:pt x="1811298" y="279360"/>
                    </a:cubicBezTo>
                    <a:close/>
                    <a:moveTo>
                      <a:pt x="1544117" y="240950"/>
                    </a:moveTo>
                    <a:cubicBezTo>
                      <a:pt x="1548626" y="240793"/>
                      <a:pt x="1537165" y="273435"/>
                      <a:pt x="1537165" y="319329"/>
                    </a:cubicBezTo>
                    <a:cubicBezTo>
                      <a:pt x="1539632" y="339704"/>
                      <a:pt x="1552812" y="365229"/>
                      <a:pt x="1553671" y="385173"/>
                    </a:cubicBezTo>
                    <a:cubicBezTo>
                      <a:pt x="1554530" y="405116"/>
                      <a:pt x="1549723" y="417877"/>
                      <a:pt x="1542319" y="438988"/>
                    </a:cubicBezTo>
                    <a:cubicBezTo>
                      <a:pt x="1534914" y="460100"/>
                      <a:pt x="1513252" y="513497"/>
                      <a:pt x="1509244" y="511843"/>
                    </a:cubicBezTo>
                    <a:cubicBezTo>
                      <a:pt x="1505236" y="510189"/>
                      <a:pt x="1512105" y="474672"/>
                      <a:pt x="1518271" y="429064"/>
                    </a:cubicBezTo>
                    <a:cubicBezTo>
                      <a:pt x="1519315" y="411613"/>
                      <a:pt x="1526047" y="399824"/>
                      <a:pt x="1521402" y="376710"/>
                    </a:cubicBezTo>
                    <a:cubicBezTo>
                      <a:pt x="1516756" y="353597"/>
                      <a:pt x="1510109" y="331746"/>
                      <a:pt x="1510109" y="320272"/>
                    </a:cubicBezTo>
                    <a:cubicBezTo>
                      <a:pt x="1510109" y="274379"/>
                      <a:pt x="1539608" y="241107"/>
                      <a:pt x="1544117" y="240950"/>
                    </a:cubicBezTo>
                    <a:close/>
                    <a:moveTo>
                      <a:pt x="1657424" y="207379"/>
                    </a:moveTo>
                    <a:lnTo>
                      <a:pt x="1678210" y="211966"/>
                    </a:lnTo>
                    <a:lnTo>
                      <a:pt x="1676031" y="228533"/>
                    </a:lnTo>
                    <a:cubicBezTo>
                      <a:pt x="1678499" y="242709"/>
                      <a:pt x="1691678" y="260469"/>
                      <a:pt x="1692537" y="274345"/>
                    </a:cubicBezTo>
                    <a:cubicBezTo>
                      <a:pt x="1693396" y="288221"/>
                      <a:pt x="1688590" y="297100"/>
                      <a:pt x="1681185" y="311789"/>
                    </a:cubicBezTo>
                    <a:cubicBezTo>
                      <a:pt x="1673781" y="326477"/>
                      <a:pt x="1652119" y="363630"/>
                      <a:pt x="1648111" y="362479"/>
                    </a:cubicBezTo>
                    <a:cubicBezTo>
                      <a:pt x="1644102" y="361328"/>
                      <a:pt x="1650972" y="336617"/>
                      <a:pt x="1657138" y="304884"/>
                    </a:cubicBezTo>
                    <a:cubicBezTo>
                      <a:pt x="1658181" y="292742"/>
                      <a:pt x="1664913" y="284539"/>
                      <a:pt x="1660268" y="268457"/>
                    </a:cubicBezTo>
                    <a:cubicBezTo>
                      <a:pt x="1655623" y="252376"/>
                      <a:pt x="1648975" y="237172"/>
                      <a:pt x="1648975" y="229189"/>
                    </a:cubicBezTo>
                    <a:close/>
                    <a:moveTo>
                      <a:pt x="1403079" y="149513"/>
                    </a:moveTo>
                    <a:lnTo>
                      <a:pt x="1414892" y="152063"/>
                    </a:lnTo>
                    <a:lnTo>
                      <a:pt x="1414017" y="157509"/>
                    </a:lnTo>
                    <a:cubicBezTo>
                      <a:pt x="1411715" y="171387"/>
                      <a:pt x="1408850" y="191021"/>
                      <a:pt x="1408850" y="213968"/>
                    </a:cubicBezTo>
                    <a:cubicBezTo>
                      <a:pt x="1411317" y="234343"/>
                      <a:pt x="1424497" y="259868"/>
                      <a:pt x="1425356" y="279812"/>
                    </a:cubicBezTo>
                    <a:cubicBezTo>
                      <a:pt x="1426215" y="299755"/>
                      <a:pt x="1421408" y="312516"/>
                      <a:pt x="1414004" y="333627"/>
                    </a:cubicBezTo>
                    <a:cubicBezTo>
                      <a:pt x="1406599" y="354739"/>
                      <a:pt x="1384937" y="408136"/>
                      <a:pt x="1380929" y="406482"/>
                    </a:cubicBezTo>
                    <a:cubicBezTo>
                      <a:pt x="1376921" y="404828"/>
                      <a:pt x="1383790" y="369311"/>
                      <a:pt x="1389956" y="323703"/>
                    </a:cubicBezTo>
                    <a:cubicBezTo>
                      <a:pt x="1391000" y="306252"/>
                      <a:pt x="1397732" y="294463"/>
                      <a:pt x="1393087" y="271349"/>
                    </a:cubicBezTo>
                    <a:cubicBezTo>
                      <a:pt x="1388441" y="248236"/>
                      <a:pt x="1381794" y="226385"/>
                      <a:pt x="1381794" y="214911"/>
                    </a:cubicBezTo>
                    <a:cubicBezTo>
                      <a:pt x="1381794" y="191965"/>
                      <a:pt x="1389169" y="172173"/>
                      <a:pt x="1397107" y="158099"/>
                    </a:cubicBezTo>
                    <a:close/>
                    <a:moveTo>
                      <a:pt x="1270142" y="120818"/>
                    </a:moveTo>
                    <a:lnTo>
                      <a:pt x="1283367" y="123673"/>
                    </a:lnTo>
                    <a:lnTo>
                      <a:pt x="1282776" y="129250"/>
                    </a:lnTo>
                    <a:cubicBezTo>
                      <a:pt x="1280475" y="150310"/>
                      <a:pt x="1277609" y="180104"/>
                      <a:pt x="1277609" y="214925"/>
                    </a:cubicBezTo>
                    <a:cubicBezTo>
                      <a:pt x="1280076" y="245844"/>
                      <a:pt x="1293256" y="284579"/>
                      <a:pt x="1294115" y="314842"/>
                    </a:cubicBezTo>
                    <a:cubicBezTo>
                      <a:pt x="1294974" y="345106"/>
                      <a:pt x="1290167" y="364470"/>
                      <a:pt x="1282763" y="396506"/>
                    </a:cubicBezTo>
                    <a:cubicBezTo>
                      <a:pt x="1275358" y="428543"/>
                      <a:pt x="1253696" y="509573"/>
                      <a:pt x="1249688" y="507063"/>
                    </a:cubicBezTo>
                    <a:cubicBezTo>
                      <a:pt x="1245680" y="504553"/>
                      <a:pt x="1252549" y="450656"/>
                      <a:pt x="1258715" y="381447"/>
                    </a:cubicBezTo>
                    <a:cubicBezTo>
                      <a:pt x="1259759" y="354965"/>
                      <a:pt x="1266491" y="337075"/>
                      <a:pt x="1261846" y="302001"/>
                    </a:cubicBezTo>
                    <a:cubicBezTo>
                      <a:pt x="1257200" y="266927"/>
                      <a:pt x="1250553" y="233768"/>
                      <a:pt x="1250553" y="216357"/>
                    </a:cubicBezTo>
                    <a:cubicBezTo>
                      <a:pt x="1250553" y="181536"/>
                      <a:pt x="1257928" y="151503"/>
                      <a:pt x="1265866" y="130145"/>
                    </a:cubicBezTo>
                    <a:close/>
                    <a:moveTo>
                      <a:pt x="1124342" y="89347"/>
                    </a:moveTo>
                    <a:lnTo>
                      <a:pt x="1149822" y="94846"/>
                    </a:lnTo>
                    <a:lnTo>
                      <a:pt x="1149294" y="109564"/>
                    </a:lnTo>
                    <a:cubicBezTo>
                      <a:pt x="1151761" y="140483"/>
                      <a:pt x="1164941" y="179218"/>
                      <a:pt x="1165800" y="209481"/>
                    </a:cubicBezTo>
                    <a:cubicBezTo>
                      <a:pt x="1166659" y="239745"/>
                      <a:pt x="1161852" y="259109"/>
                      <a:pt x="1154448" y="291145"/>
                    </a:cubicBezTo>
                    <a:cubicBezTo>
                      <a:pt x="1147043" y="323182"/>
                      <a:pt x="1125381" y="404212"/>
                      <a:pt x="1121373" y="401702"/>
                    </a:cubicBezTo>
                    <a:cubicBezTo>
                      <a:pt x="1117365" y="399192"/>
                      <a:pt x="1124234" y="345295"/>
                      <a:pt x="1130400" y="276086"/>
                    </a:cubicBezTo>
                    <a:cubicBezTo>
                      <a:pt x="1131444" y="249604"/>
                      <a:pt x="1138176" y="231714"/>
                      <a:pt x="1133531" y="196640"/>
                    </a:cubicBezTo>
                    <a:cubicBezTo>
                      <a:pt x="1128885" y="161565"/>
                      <a:pt x="1122238" y="128407"/>
                      <a:pt x="1122238" y="110996"/>
                    </a:cubicBezTo>
                    <a:close/>
                    <a:moveTo>
                      <a:pt x="991870" y="64413"/>
                    </a:moveTo>
                    <a:lnTo>
                      <a:pt x="1019970" y="69315"/>
                    </a:lnTo>
                    <a:lnTo>
                      <a:pt x="1019051" y="79931"/>
                    </a:lnTo>
                    <a:cubicBezTo>
                      <a:pt x="1017728" y="100039"/>
                      <a:pt x="1016784" y="122544"/>
                      <a:pt x="1016784" y="146799"/>
                    </a:cubicBezTo>
                    <a:cubicBezTo>
                      <a:pt x="1020036" y="189874"/>
                      <a:pt x="1037403" y="243837"/>
                      <a:pt x="1038535" y="285998"/>
                    </a:cubicBezTo>
                    <a:cubicBezTo>
                      <a:pt x="1039667" y="328160"/>
                      <a:pt x="1033333" y="355137"/>
                      <a:pt x="1023576" y="399768"/>
                    </a:cubicBezTo>
                    <a:cubicBezTo>
                      <a:pt x="1013819" y="444399"/>
                      <a:pt x="985275" y="557285"/>
                      <a:pt x="979994" y="553788"/>
                    </a:cubicBezTo>
                    <a:cubicBezTo>
                      <a:pt x="974712" y="550291"/>
                      <a:pt x="983764" y="475206"/>
                      <a:pt x="991888" y="378789"/>
                    </a:cubicBezTo>
                    <a:cubicBezTo>
                      <a:pt x="993263" y="341895"/>
                      <a:pt x="1002134" y="316972"/>
                      <a:pt x="996013" y="268108"/>
                    </a:cubicBezTo>
                    <a:cubicBezTo>
                      <a:pt x="989892" y="219245"/>
                      <a:pt x="981133" y="173050"/>
                      <a:pt x="981133" y="148794"/>
                    </a:cubicBezTo>
                    <a:cubicBezTo>
                      <a:pt x="981133" y="124539"/>
                      <a:pt x="983562" y="101951"/>
                      <a:pt x="987299" y="81708"/>
                    </a:cubicBezTo>
                    <a:close/>
                    <a:moveTo>
                      <a:pt x="852974" y="41733"/>
                    </a:moveTo>
                    <a:lnTo>
                      <a:pt x="889322" y="46549"/>
                    </a:lnTo>
                    <a:lnTo>
                      <a:pt x="900140" y="111380"/>
                    </a:lnTo>
                    <a:cubicBezTo>
                      <a:pt x="905029" y="135525"/>
                      <a:pt x="909654" y="159556"/>
                      <a:pt x="910220" y="180637"/>
                    </a:cubicBezTo>
                    <a:cubicBezTo>
                      <a:pt x="911352" y="222799"/>
                      <a:pt x="905018" y="249776"/>
                      <a:pt x="895261" y="294407"/>
                    </a:cubicBezTo>
                    <a:cubicBezTo>
                      <a:pt x="885504" y="339038"/>
                      <a:pt x="856960" y="451924"/>
                      <a:pt x="851679" y="448427"/>
                    </a:cubicBezTo>
                    <a:cubicBezTo>
                      <a:pt x="846397" y="444930"/>
                      <a:pt x="855449" y="369845"/>
                      <a:pt x="863573" y="273428"/>
                    </a:cubicBezTo>
                    <a:cubicBezTo>
                      <a:pt x="864948" y="236534"/>
                      <a:pt x="873819" y="211611"/>
                      <a:pt x="867698" y="162747"/>
                    </a:cubicBezTo>
                    <a:cubicBezTo>
                      <a:pt x="861577" y="113884"/>
                      <a:pt x="852818" y="67689"/>
                      <a:pt x="852818" y="43433"/>
                    </a:cubicBezTo>
                    <a:close/>
                    <a:moveTo>
                      <a:pt x="175839" y="21583"/>
                    </a:moveTo>
                    <a:cubicBezTo>
                      <a:pt x="181781" y="21250"/>
                      <a:pt x="166678" y="90260"/>
                      <a:pt x="166678" y="187282"/>
                    </a:cubicBezTo>
                    <a:cubicBezTo>
                      <a:pt x="169930" y="230356"/>
                      <a:pt x="187297" y="284319"/>
                      <a:pt x="188429" y="326480"/>
                    </a:cubicBezTo>
                    <a:cubicBezTo>
                      <a:pt x="189561" y="368642"/>
                      <a:pt x="183227" y="395619"/>
                      <a:pt x="173470" y="440250"/>
                    </a:cubicBezTo>
                    <a:cubicBezTo>
                      <a:pt x="163713" y="484881"/>
                      <a:pt x="135169" y="597767"/>
                      <a:pt x="129888" y="594270"/>
                    </a:cubicBezTo>
                    <a:cubicBezTo>
                      <a:pt x="124606" y="590773"/>
                      <a:pt x="133658" y="515688"/>
                      <a:pt x="141782" y="419271"/>
                    </a:cubicBezTo>
                    <a:cubicBezTo>
                      <a:pt x="143157" y="382377"/>
                      <a:pt x="152028" y="357454"/>
                      <a:pt x="145907" y="308590"/>
                    </a:cubicBezTo>
                    <a:cubicBezTo>
                      <a:pt x="139786" y="259727"/>
                      <a:pt x="131027" y="213532"/>
                      <a:pt x="131027" y="189276"/>
                    </a:cubicBezTo>
                    <a:cubicBezTo>
                      <a:pt x="131027" y="92254"/>
                      <a:pt x="169897" y="21915"/>
                      <a:pt x="175839" y="21583"/>
                    </a:cubicBezTo>
                    <a:close/>
                    <a:moveTo>
                      <a:pt x="681741" y="19445"/>
                    </a:moveTo>
                    <a:lnTo>
                      <a:pt x="689328" y="20052"/>
                    </a:lnTo>
                    <a:lnTo>
                      <a:pt x="708769" y="22627"/>
                    </a:lnTo>
                    <a:lnTo>
                      <a:pt x="707107" y="41831"/>
                    </a:lnTo>
                    <a:cubicBezTo>
                      <a:pt x="705784" y="61939"/>
                      <a:pt x="704840" y="84444"/>
                      <a:pt x="704840" y="108699"/>
                    </a:cubicBezTo>
                    <a:cubicBezTo>
                      <a:pt x="708092" y="151774"/>
                      <a:pt x="725459" y="205737"/>
                      <a:pt x="726591" y="247898"/>
                    </a:cubicBezTo>
                    <a:cubicBezTo>
                      <a:pt x="727723" y="290060"/>
                      <a:pt x="721389" y="317037"/>
                      <a:pt x="711632" y="361668"/>
                    </a:cubicBezTo>
                    <a:cubicBezTo>
                      <a:pt x="701875" y="406299"/>
                      <a:pt x="673331" y="519185"/>
                      <a:pt x="668050" y="515688"/>
                    </a:cubicBezTo>
                    <a:cubicBezTo>
                      <a:pt x="662768" y="512191"/>
                      <a:pt x="671820" y="437106"/>
                      <a:pt x="679944" y="340689"/>
                    </a:cubicBezTo>
                    <a:cubicBezTo>
                      <a:pt x="681319" y="303795"/>
                      <a:pt x="690190" y="278872"/>
                      <a:pt x="684069" y="230008"/>
                    </a:cubicBezTo>
                    <a:cubicBezTo>
                      <a:pt x="677948" y="181145"/>
                      <a:pt x="669189" y="134950"/>
                      <a:pt x="669189" y="110694"/>
                    </a:cubicBezTo>
                    <a:cubicBezTo>
                      <a:pt x="669189" y="86439"/>
                      <a:pt x="671619" y="63851"/>
                      <a:pt x="675355" y="43608"/>
                    </a:cubicBezTo>
                    <a:close/>
                    <a:moveTo>
                      <a:pt x="41095" y="9675"/>
                    </a:moveTo>
                    <a:lnTo>
                      <a:pt x="40630" y="15052"/>
                    </a:lnTo>
                    <a:cubicBezTo>
                      <a:pt x="39307" y="35160"/>
                      <a:pt x="38363" y="57665"/>
                      <a:pt x="38363" y="81920"/>
                    </a:cubicBezTo>
                    <a:cubicBezTo>
                      <a:pt x="41615" y="124995"/>
                      <a:pt x="58982" y="178958"/>
                      <a:pt x="60114" y="221119"/>
                    </a:cubicBezTo>
                    <a:cubicBezTo>
                      <a:pt x="61246" y="263281"/>
                      <a:pt x="54912" y="290258"/>
                      <a:pt x="45155" y="334889"/>
                    </a:cubicBezTo>
                    <a:cubicBezTo>
                      <a:pt x="35398" y="379520"/>
                      <a:pt x="6854" y="492406"/>
                      <a:pt x="1573" y="488909"/>
                    </a:cubicBezTo>
                    <a:cubicBezTo>
                      <a:pt x="-3709" y="485412"/>
                      <a:pt x="5343" y="410327"/>
                      <a:pt x="13467" y="313910"/>
                    </a:cubicBezTo>
                    <a:cubicBezTo>
                      <a:pt x="14842" y="277016"/>
                      <a:pt x="23713" y="252093"/>
                      <a:pt x="17592" y="203229"/>
                    </a:cubicBezTo>
                    <a:cubicBezTo>
                      <a:pt x="11471" y="154366"/>
                      <a:pt x="2712" y="108171"/>
                      <a:pt x="2712" y="83915"/>
                    </a:cubicBezTo>
                    <a:cubicBezTo>
                      <a:pt x="2712" y="59660"/>
                      <a:pt x="5142" y="37072"/>
                      <a:pt x="8878" y="16829"/>
                    </a:cubicBezTo>
                    <a:lnTo>
                      <a:pt x="10089" y="12250"/>
                    </a:lnTo>
                    <a:close/>
                    <a:moveTo>
                      <a:pt x="541064" y="8188"/>
                    </a:moveTo>
                    <a:lnTo>
                      <a:pt x="577825" y="11130"/>
                    </a:lnTo>
                    <a:lnTo>
                      <a:pt x="588196" y="73280"/>
                    </a:lnTo>
                    <a:cubicBezTo>
                      <a:pt x="593085" y="97425"/>
                      <a:pt x="597710" y="121456"/>
                      <a:pt x="598276" y="142537"/>
                    </a:cubicBezTo>
                    <a:cubicBezTo>
                      <a:pt x="599408" y="184699"/>
                      <a:pt x="593074" y="211676"/>
                      <a:pt x="583317" y="256307"/>
                    </a:cubicBezTo>
                    <a:cubicBezTo>
                      <a:pt x="573560" y="300938"/>
                      <a:pt x="545016" y="413824"/>
                      <a:pt x="539735" y="410327"/>
                    </a:cubicBezTo>
                    <a:cubicBezTo>
                      <a:pt x="534453" y="406830"/>
                      <a:pt x="543505" y="331745"/>
                      <a:pt x="551629" y="235328"/>
                    </a:cubicBezTo>
                    <a:cubicBezTo>
                      <a:pt x="553004" y="198434"/>
                      <a:pt x="561875" y="173511"/>
                      <a:pt x="555754" y="124647"/>
                    </a:cubicBezTo>
                    <a:cubicBezTo>
                      <a:pt x="551163" y="88000"/>
                      <a:pt x="545089" y="52853"/>
                      <a:pt x="542338" y="27338"/>
                    </a:cubicBezTo>
                    <a:close/>
                    <a:moveTo>
                      <a:pt x="419370" y="2416"/>
                    </a:moveTo>
                    <a:lnTo>
                      <a:pt x="436710" y="2694"/>
                    </a:lnTo>
                    <a:lnTo>
                      <a:pt x="435424" y="15536"/>
                    </a:lnTo>
                    <a:cubicBezTo>
                      <a:pt x="432391" y="44875"/>
                      <a:pt x="428615" y="86383"/>
                      <a:pt x="428615" y="134893"/>
                    </a:cubicBezTo>
                    <a:cubicBezTo>
                      <a:pt x="431867" y="177968"/>
                      <a:pt x="449234" y="231931"/>
                      <a:pt x="450366" y="274092"/>
                    </a:cubicBezTo>
                    <a:cubicBezTo>
                      <a:pt x="451498" y="316254"/>
                      <a:pt x="445164" y="343231"/>
                      <a:pt x="435407" y="387862"/>
                    </a:cubicBezTo>
                    <a:cubicBezTo>
                      <a:pt x="425650" y="432493"/>
                      <a:pt x="397106" y="545379"/>
                      <a:pt x="391825" y="541882"/>
                    </a:cubicBezTo>
                    <a:cubicBezTo>
                      <a:pt x="386543" y="538385"/>
                      <a:pt x="395595" y="463300"/>
                      <a:pt x="403719" y="366883"/>
                    </a:cubicBezTo>
                    <a:cubicBezTo>
                      <a:pt x="405094" y="329989"/>
                      <a:pt x="413965" y="305066"/>
                      <a:pt x="407844" y="256202"/>
                    </a:cubicBezTo>
                    <a:cubicBezTo>
                      <a:pt x="401723" y="207339"/>
                      <a:pt x="392964" y="161144"/>
                      <a:pt x="392964" y="136888"/>
                    </a:cubicBezTo>
                    <a:cubicBezTo>
                      <a:pt x="392964" y="88377"/>
                      <a:pt x="402682" y="46537"/>
                      <a:pt x="413142" y="16783"/>
                    </a:cubicBezTo>
                    <a:close/>
                    <a:moveTo>
                      <a:pt x="268797" y="0"/>
                    </a:moveTo>
                    <a:lnTo>
                      <a:pt x="301284" y="521"/>
                    </a:lnTo>
                    <a:lnTo>
                      <a:pt x="300300" y="29532"/>
                    </a:lnTo>
                    <a:cubicBezTo>
                      <a:pt x="303552" y="72607"/>
                      <a:pt x="320919" y="126569"/>
                      <a:pt x="322051" y="168731"/>
                    </a:cubicBezTo>
                    <a:cubicBezTo>
                      <a:pt x="323183" y="210893"/>
                      <a:pt x="316849" y="237870"/>
                      <a:pt x="307092" y="282501"/>
                    </a:cubicBezTo>
                    <a:cubicBezTo>
                      <a:pt x="297335" y="327132"/>
                      <a:pt x="268791" y="440018"/>
                      <a:pt x="263510" y="436521"/>
                    </a:cubicBezTo>
                    <a:cubicBezTo>
                      <a:pt x="258228" y="433024"/>
                      <a:pt x="267280" y="357939"/>
                      <a:pt x="275404" y="261522"/>
                    </a:cubicBezTo>
                    <a:cubicBezTo>
                      <a:pt x="276779" y="224628"/>
                      <a:pt x="285650" y="199705"/>
                      <a:pt x="279529" y="150841"/>
                    </a:cubicBezTo>
                    <a:cubicBezTo>
                      <a:pt x="273408" y="101978"/>
                      <a:pt x="264649" y="55783"/>
                      <a:pt x="264649" y="31527"/>
                    </a:cubicBezTo>
                    <a:lnTo>
                      <a:pt x="267543" y="49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7AAFA635-7F83-4845-89AE-89771F57F365}"/>
                  </a:ext>
                </a:extLst>
              </p:cNvPr>
              <p:cNvGrpSpPr/>
              <p:nvPr/>
            </p:nvGrpSpPr>
            <p:grpSpPr>
              <a:xfrm>
                <a:off x="3064817" y="1760853"/>
                <a:ext cx="528304" cy="200648"/>
                <a:chOff x="8988495" y="5041820"/>
                <a:chExt cx="526275" cy="199878"/>
              </a:xfrm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4F2CB6BB-70FA-43A4-B112-F664016037E9}"/>
                    </a:ext>
                  </a:extLst>
                </p:cNvPr>
                <p:cNvSpPr/>
                <p:nvPr/>
              </p:nvSpPr>
              <p:spPr>
                <a:xfrm>
                  <a:off x="9022007" y="5041820"/>
                  <a:ext cx="492763" cy="19987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ysClr val="windowText" lastClr="000000">
                      <a:lumMod val="85000"/>
                      <a:lumOff val="1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574EC432-43B3-44B4-92F1-3527308EED2C}"/>
                    </a:ext>
                  </a:extLst>
                </p:cNvPr>
                <p:cNvSpPr/>
                <p:nvPr/>
              </p:nvSpPr>
              <p:spPr>
                <a:xfrm rot="777701">
                  <a:off x="8988495" y="5069970"/>
                  <a:ext cx="97872" cy="141028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572D6E40-16C0-4A9C-945C-9BB3EBFB086E}"/>
                  </a:ext>
                </a:extLst>
              </p:cNvPr>
              <p:cNvSpPr/>
              <p:nvPr/>
            </p:nvSpPr>
            <p:spPr>
              <a:xfrm rot="452032">
                <a:off x="3954754" y="1926140"/>
                <a:ext cx="362684" cy="97932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AD1C1624-B385-4815-BFB8-0B5BD9AD4879}"/>
                  </a:ext>
                </a:extLst>
              </p:cNvPr>
              <p:cNvSpPr/>
              <p:nvPr/>
            </p:nvSpPr>
            <p:spPr>
              <a:xfrm rot="16200000">
                <a:off x="5004673" y="1567022"/>
                <a:ext cx="528700" cy="284871"/>
              </a:xfrm>
              <a:custGeom>
                <a:avLst/>
                <a:gdLst>
                  <a:gd name="connsiteX0" fmla="*/ 528700 w 528700"/>
                  <a:gd name="connsiteY0" fmla="*/ 284871 h 284871"/>
                  <a:gd name="connsiteX1" fmla="*/ 273681 w 528700"/>
                  <a:gd name="connsiteY1" fmla="*/ 173586 h 284871"/>
                  <a:gd name="connsiteX2" fmla="*/ 1575 w 528700"/>
                  <a:gd name="connsiteY2" fmla="*/ 284073 h 284871"/>
                  <a:gd name="connsiteX3" fmla="*/ 0 w 528700"/>
                  <a:gd name="connsiteY3" fmla="*/ 284801 h 284871"/>
                  <a:gd name="connsiteX4" fmla="*/ 3426 w 528700"/>
                  <a:gd name="connsiteY4" fmla="*/ 278003 h 284871"/>
                  <a:gd name="connsiteX5" fmla="*/ 264702 w 528700"/>
                  <a:gd name="connsiteY5" fmla="*/ 0 h 284871"/>
                  <a:gd name="connsiteX6" fmla="*/ 527264 w 528700"/>
                  <a:gd name="connsiteY6" fmla="*/ 282021 h 284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8700" h="284871">
                    <a:moveTo>
                      <a:pt x="528700" y="284871"/>
                    </a:moveTo>
                    <a:lnTo>
                      <a:pt x="273681" y="173586"/>
                    </a:lnTo>
                    <a:cubicBezTo>
                      <a:pt x="192464" y="189644"/>
                      <a:pt x="78598" y="247482"/>
                      <a:pt x="1575" y="284073"/>
                    </a:cubicBezTo>
                    <a:lnTo>
                      <a:pt x="0" y="284801"/>
                    </a:lnTo>
                    <a:lnTo>
                      <a:pt x="3426" y="278003"/>
                    </a:lnTo>
                    <a:cubicBezTo>
                      <a:pt x="85947" y="125559"/>
                      <a:pt x="184467" y="21"/>
                      <a:pt x="264702" y="0"/>
                    </a:cubicBezTo>
                    <a:cubicBezTo>
                      <a:pt x="344937" y="-21"/>
                      <a:pt x="444600" y="129116"/>
                      <a:pt x="527264" y="28202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21CD65FC-7A30-4BE8-B75C-F785F9DB6AFA}"/>
                </a:ext>
              </a:extLst>
            </p:cNvPr>
            <p:cNvGrpSpPr/>
            <p:nvPr/>
          </p:nvGrpSpPr>
          <p:grpSpPr>
            <a:xfrm rot="21036504">
              <a:off x="2940221" y="3825992"/>
              <a:ext cx="2589547" cy="792313"/>
              <a:chOff x="2312157" y="1186202"/>
              <a:chExt cx="3125357" cy="850883"/>
            </a:xfrm>
          </p:grpSpPr>
          <p:sp>
            <p:nvSpPr>
              <p:cNvPr id="57" name="楕円 37">
                <a:extLst>
                  <a:ext uri="{FF2B5EF4-FFF2-40B4-BE49-F238E27FC236}">
                    <a16:creationId xmlns:a16="http://schemas.microsoft.com/office/drawing/2014/main" id="{D163F48A-1065-4570-83B5-B63BEF6959AB}"/>
                  </a:ext>
                </a:extLst>
              </p:cNvPr>
              <p:cNvSpPr/>
              <p:nvPr/>
            </p:nvSpPr>
            <p:spPr>
              <a:xfrm rot="762760" flipH="1" flipV="1">
                <a:off x="3552824" y="1186202"/>
                <a:ext cx="499632" cy="255054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5952 w 585384"/>
                  <a:gd name="connsiteY0" fmla="*/ 232697 h 824393"/>
                  <a:gd name="connsiteX1" fmla="*/ 312190 w 585384"/>
                  <a:gd name="connsiteY1" fmla="*/ 16724 h 824393"/>
                  <a:gd name="connsiteX2" fmla="*/ 585384 w 585384"/>
                  <a:gd name="connsiteY2" fmla="*/ 95126 h 824393"/>
                  <a:gd name="connsiteX3" fmla="*/ 109293 w 585384"/>
                  <a:gd name="connsiteY3" fmla="*/ 824393 h 824393"/>
                  <a:gd name="connsiteX4" fmla="*/ 5952 w 585384"/>
                  <a:gd name="connsiteY4" fmla="*/ 232697 h 82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384" h="824393">
                    <a:moveTo>
                      <a:pt x="5952" y="232697"/>
                    </a:moveTo>
                    <a:cubicBezTo>
                      <a:pt x="39768" y="98086"/>
                      <a:pt x="215618" y="39652"/>
                      <a:pt x="312190" y="16724"/>
                    </a:cubicBezTo>
                    <a:cubicBezTo>
                      <a:pt x="408762" y="-6204"/>
                      <a:pt x="585384" y="-24153"/>
                      <a:pt x="585384" y="95126"/>
                    </a:cubicBezTo>
                    <a:cubicBezTo>
                      <a:pt x="585384" y="214405"/>
                      <a:pt x="312181" y="645390"/>
                      <a:pt x="109293" y="824393"/>
                    </a:cubicBezTo>
                    <a:cubicBezTo>
                      <a:pt x="92718" y="473279"/>
                      <a:pt x="-27864" y="367308"/>
                      <a:pt x="5952" y="232697"/>
                    </a:cubicBezTo>
                    <a:close/>
                  </a:path>
                </a:pathLst>
              </a:custGeom>
              <a:pattFill prst="dkHorz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" name="楕円 37">
                <a:extLst>
                  <a:ext uri="{FF2B5EF4-FFF2-40B4-BE49-F238E27FC236}">
                    <a16:creationId xmlns:a16="http://schemas.microsoft.com/office/drawing/2014/main" id="{9473370B-8F7F-48D3-945B-20A532264797}"/>
                  </a:ext>
                </a:extLst>
              </p:cNvPr>
              <p:cNvSpPr/>
              <p:nvPr/>
            </p:nvSpPr>
            <p:spPr>
              <a:xfrm flipV="1">
                <a:off x="4589109" y="1442012"/>
                <a:ext cx="288651" cy="142352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562" h="755720">
                    <a:moveTo>
                      <a:pt x="130" y="232697"/>
                    </a:moveTo>
                    <a:cubicBezTo>
                      <a:pt x="-6043" y="109531"/>
                      <a:pt x="209796" y="39652"/>
                      <a:pt x="306368" y="16724"/>
                    </a:cubicBezTo>
                    <a:cubicBezTo>
                      <a:pt x="402940" y="-6204"/>
                      <a:pt x="579562" y="-24153"/>
                      <a:pt x="579562" y="95126"/>
                    </a:cubicBezTo>
                    <a:cubicBezTo>
                      <a:pt x="579562" y="214405"/>
                      <a:pt x="406796" y="480579"/>
                      <a:pt x="343406" y="755720"/>
                    </a:cubicBezTo>
                    <a:cubicBezTo>
                      <a:pt x="114796" y="679292"/>
                      <a:pt x="6303" y="355863"/>
                      <a:pt x="130" y="232697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" name="楕円 37">
                <a:extLst>
                  <a:ext uri="{FF2B5EF4-FFF2-40B4-BE49-F238E27FC236}">
                    <a16:creationId xmlns:a16="http://schemas.microsoft.com/office/drawing/2014/main" id="{9D8F276F-D301-45B4-9135-F6B1CA506174}"/>
                  </a:ext>
                </a:extLst>
              </p:cNvPr>
              <p:cNvSpPr/>
              <p:nvPr/>
            </p:nvSpPr>
            <p:spPr>
              <a:xfrm rot="9900000">
                <a:off x="4520756" y="1807429"/>
                <a:ext cx="387433" cy="209045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614504"/>
                  <a:gd name="connsiteY0" fmla="*/ 232697 h 741968"/>
                  <a:gd name="connsiteX1" fmla="*/ 309552 w 614504"/>
                  <a:gd name="connsiteY1" fmla="*/ 16724 h 741968"/>
                  <a:gd name="connsiteX2" fmla="*/ 582746 w 614504"/>
                  <a:gd name="connsiteY2" fmla="*/ 95126 h 741968"/>
                  <a:gd name="connsiteX3" fmla="*/ 516586 w 614504"/>
                  <a:gd name="connsiteY3" fmla="*/ 741968 h 741968"/>
                  <a:gd name="connsiteX4" fmla="*/ 3314 w 614504"/>
                  <a:gd name="connsiteY4" fmla="*/ 232697 h 741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504" h="741968">
                    <a:moveTo>
                      <a:pt x="3314" y="232697"/>
                    </a:moveTo>
                    <a:cubicBezTo>
                      <a:pt x="-31192" y="111823"/>
                      <a:pt x="212980" y="39652"/>
                      <a:pt x="309552" y="16724"/>
                    </a:cubicBezTo>
                    <a:cubicBezTo>
                      <a:pt x="406124" y="-6204"/>
                      <a:pt x="582746" y="-24153"/>
                      <a:pt x="582746" y="95126"/>
                    </a:cubicBezTo>
                    <a:cubicBezTo>
                      <a:pt x="582746" y="214405"/>
                      <a:pt x="687467" y="548780"/>
                      <a:pt x="516586" y="741968"/>
                    </a:cubicBezTo>
                    <a:cubicBezTo>
                      <a:pt x="86016" y="719444"/>
                      <a:pt x="37820" y="353571"/>
                      <a:pt x="3314" y="232697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4B9019D7-8664-44F4-8D1A-F06101DB62BF}"/>
                  </a:ext>
                </a:extLst>
              </p:cNvPr>
              <p:cNvSpPr/>
              <p:nvPr/>
            </p:nvSpPr>
            <p:spPr>
              <a:xfrm rot="16200000">
                <a:off x="4840241" y="1439812"/>
                <a:ext cx="655960" cy="53858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42092 w 626966"/>
                  <a:gd name="connsiteY4" fmla="*/ 335874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1960 w 626966"/>
                  <a:gd name="connsiteY4" fmla="*/ 407467 h 435689"/>
                  <a:gd name="connsiteX5" fmla="*/ 2567 w 626966"/>
                  <a:gd name="connsiteY5" fmla="*/ 435689 h 435689"/>
                  <a:gd name="connsiteX6" fmla="*/ 0 w 626966"/>
                  <a:gd name="connsiteY6" fmla="*/ 435689 h 435689"/>
                  <a:gd name="connsiteX7" fmla="*/ 313483 w 626966"/>
                  <a:gd name="connsiteY7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322065" y="324328"/>
                    </a:lnTo>
                    <a:cubicBezTo>
                      <a:pt x="218562" y="341648"/>
                      <a:pt x="59582" y="419053"/>
                      <a:pt x="2567" y="435689"/>
                    </a:cubicBez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4379C77F-2337-467E-A547-89D098D33EF0}"/>
                  </a:ext>
                </a:extLst>
              </p:cNvPr>
              <p:cNvSpPr/>
              <p:nvPr/>
            </p:nvSpPr>
            <p:spPr>
              <a:xfrm>
                <a:off x="2312157" y="1382818"/>
                <a:ext cx="704014" cy="598340"/>
              </a:xfrm>
              <a:custGeom>
                <a:avLst/>
                <a:gdLst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5934 w 704014"/>
                  <a:gd name="connsiteY13" fmla="*/ 345725 h 598340"/>
                  <a:gd name="connsiteX14" fmla="*/ 178 w 704014"/>
                  <a:gd name="connsiteY14" fmla="*/ 301887 h 598340"/>
                  <a:gd name="connsiteX15" fmla="*/ 482376 w 704014"/>
                  <a:gd name="connsiteY15" fmla="*/ 12281 h 598340"/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178 w 704014"/>
                  <a:gd name="connsiteY13" fmla="*/ 301887 h 598340"/>
                  <a:gd name="connsiteX14" fmla="*/ 482376 w 704014"/>
                  <a:gd name="connsiteY14" fmla="*/ 12281 h 598340"/>
                  <a:gd name="connsiteX15" fmla="*/ 569188 w 704014"/>
                  <a:gd name="connsiteY15" fmla="*/ 0 h 598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04014" h="598340">
                    <a:moveTo>
                      <a:pt x="569188" y="0"/>
                    </a:moveTo>
                    <a:lnTo>
                      <a:pt x="613919" y="42384"/>
                    </a:lnTo>
                    <a:cubicBezTo>
                      <a:pt x="670801" y="108204"/>
                      <a:pt x="704014" y="187552"/>
                      <a:pt x="704014" y="272965"/>
                    </a:cubicBezTo>
                    <a:cubicBezTo>
                      <a:pt x="704014" y="386849"/>
                      <a:pt x="644968" y="489951"/>
                      <a:pt x="549503" y="564582"/>
                    </a:cubicBezTo>
                    <a:lnTo>
                      <a:pt x="497166" y="598340"/>
                    </a:lnTo>
                    <a:lnTo>
                      <a:pt x="341641" y="563664"/>
                    </a:lnTo>
                    <a:cubicBezTo>
                      <a:pt x="186159" y="521191"/>
                      <a:pt x="75845" y="500348"/>
                      <a:pt x="27393" y="413704"/>
                    </a:cubicBezTo>
                    <a:lnTo>
                      <a:pt x="21457" y="398325"/>
                    </a:lnTo>
                    <a:lnTo>
                      <a:pt x="46871" y="408060"/>
                    </a:lnTo>
                    <a:cubicBezTo>
                      <a:pt x="75683" y="411909"/>
                      <a:pt x="113383" y="407712"/>
                      <a:pt x="145497" y="407449"/>
                    </a:cubicBezTo>
                    <a:cubicBezTo>
                      <a:pt x="209727" y="406922"/>
                      <a:pt x="216795" y="397586"/>
                      <a:pt x="301603" y="394334"/>
                    </a:cubicBezTo>
                    <a:cubicBezTo>
                      <a:pt x="264879" y="373348"/>
                      <a:pt x="209975" y="342458"/>
                      <a:pt x="150411" y="332529"/>
                    </a:cubicBezTo>
                    <a:cubicBezTo>
                      <a:pt x="98292" y="323841"/>
                      <a:pt x="28694" y="302804"/>
                      <a:pt x="7501" y="340453"/>
                    </a:cubicBezTo>
                    <a:lnTo>
                      <a:pt x="178" y="301887"/>
                    </a:lnTo>
                    <a:cubicBezTo>
                      <a:pt x="-6966" y="114917"/>
                      <a:pt x="202204" y="62235"/>
                      <a:pt x="482376" y="12281"/>
                    </a:cubicBezTo>
                    <a:lnTo>
                      <a:pt x="569188" y="0"/>
                    </a:ln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85000"/>
                    </a:sysClr>
                  </a:gs>
                  <a:gs pos="0">
                    <a:srgbClr val="44546A">
                      <a:lumMod val="75000"/>
                    </a:srgbClr>
                  </a:gs>
                  <a:gs pos="74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8586E3F7-3031-4504-B941-4F11DA18D4B9}"/>
                  </a:ext>
                </a:extLst>
              </p:cNvPr>
              <p:cNvSpPr/>
              <p:nvPr/>
            </p:nvSpPr>
            <p:spPr>
              <a:xfrm>
                <a:off x="2809323" y="1344977"/>
                <a:ext cx="2323298" cy="686825"/>
              </a:xfrm>
              <a:custGeom>
                <a:avLst/>
                <a:gdLst>
                  <a:gd name="connsiteX0" fmla="*/ 567733 w 2323298"/>
                  <a:gd name="connsiteY0" fmla="*/ 571 h 686825"/>
                  <a:gd name="connsiteX1" fmla="*/ 1982401 w 2323298"/>
                  <a:gd name="connsiteY1" fmla="*/ 213697 h 686825"/>
                  <a:gd name="connsiteX2" fmla="*/ 2323295 w 2323298"/>
                  <a:gd name="connsiteY2" fmla="*/ 359237 h 686825"/>
                  <a:gd name="connsiteX3" fmla="*/ 1985886 w 2323298"/>
                  <a:gd name="connsiteY3" fmla="*/ 528237 h 686825"/>
                  <a:gd name="connsiteX4" fmla="*/ 567734 w 2323298"/>
                  <a:gd name="connsiteY4" fmla="*/ 686770 h 686825"/>
                  <a:gd name="connsiteX5" fmla="*/ 10489 w 2323298"/>
                  <a:gd name="connsiteY5" fmla="*/ 638520 h 686825"/>
                  <a:gd name="connsiteX6" fmla="*/ 0 w 2323298"/>
                  <a:gd name="connsiteY6" fmla="*/ 636182 h 686825"/>
                  <a:gd name="connsiteX7" fmla="*/ 52337 w 2323298"/>
                  <a:gd name="connsiteY7" fmla="*/ 602424 h 686825"/>
                  <a:gd name="connsiteX8" fmla="*/ 206848 w 2323298"/>
                  <a:gd name="connsiteY8" fmla="*/ 310807 h 686825"/>
                  <a:gd name="connsiteX9" fmla="*/ 116753 w 2323298"/>
                  <a:gd name="connsiteY9" fmla="*/ 80226 h 686825"/>
                  <a:gd name="connsiteX10" fmla="*/ 72022 w 2323298"/>
                  <a:gd name="connsiteY10" fmla="*/ 37842 h 686825"/>
                  <a:gd name="connsiteX11" fmla="*/ 163414 w 2323298"/>
                  <a:gd name="connsiteY11" fmla="*/ 24912 h 686825"/>
                  <a:gd name="connsiteX12" fmla="*/ 567733 w 2323298"/>
                  <a:gd name="connsiteY12" fmla="*/ 571 h 68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23298" h="686825">
                    <a:moveTo>
                      <a:pt x="567733" y="571"/>
                    </a:moveTo>
                    <a:cubicBezTo>
                      <a:pt x="1138128" y="-10909"/>
                      <a:pt x="1689807" y="153919"/>
                      <a:pt x="1982401" y="213697"/>
                    </a:cubicBezTo>
                    <a:cubicBezTo>
                      <a:pt x="2274995" y="273475"/>
                      <a:pt x="2322714" y="259188"/>
                      <a:pt x="2323295" y="359237"/>
                    </a:cubicBezTo>
                    <a:cubicBezTo>
                      <a:pt x="2323877" y="459286"/>
                      <a:pt x="2250701" y="473067"/>
                      <a:pt x="1985886" y="528237"/>
                    </a:cubicBezTo>
                    <a:cubicBezTo>
                      <a:pt x="1721072" y="583407"/>
                      <a:pt x="1057746" y="689613"/>
                      <a:pt x="567734" y="686770"/>
                    </a:cubicBezTo>
                    <a:cubicBezTo>
                      <a:pt x="383979" y="685704"/>
                      <a:pt x="185635" y="670131"/>
                      <a:pt x="10489" y="638520"/>
                    </a:cubicBezTo>
                    <a:lnTo>
                      <a:pt x="0" y="636182"/>
                    </a:lnTo>
                    <a:lnTo>
                      <a:pt x="52337" y="602424"/>
                    </a:lnTo>
                    <a:cubicBezTo>
                      <a:pt x="147802" y="527793"/>
                      <a:pt x="206848" y="424691"/>
                      <a:pt x="206848" y="310807"/>
                    </a:cubicBezTo>
                    <a:cubicBezTo>
                      <a:pt x="206848" y="225394"/>
                      <a:pt x="173635" y="146046"/>
                      <a:pt x="116753" y="80226"/>
                    </a:cubicBezTo>
                    <a:lnTo>
                      <a:pt x="72022" y="37842"/>
                    </a:lnTo>
                    <a:lnTo>
                      <a:pt x="163414" y="24912"/>
                    </a:lnTo>
                    <a:cubicBezTo>
                      <a:pt x="288481" y="11186"/>
                      <a:pt x="425134" y="3441"/>
                      <a:pt x="567733" y="57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60000"/>
                      <a:lumOff val="40000"/>
                    </a:srgbClr>
                  </a:gs>
                  <a:gs pos="77000">
                    <a:sysClr val="window" lastClr="FFFFFF">
                      <a:lumMod val="85000"/>
                    </a:sysClr>
                  </a:gs>
                  <a:gs pos="25000">
                    <a:srgbClr val="E7E6E6">
                      <a:lumMod val="75000"/>
                    </a:srgbClr>
                  </a:gs>
                  <a:gs pos="44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0F3D0C0C-00A7-48C3-8961-A16318C2CFBB}"/>
                  </a:ext>
                </a:extLst>
              </p:cNvPr>
              <p:cNvGrpSpPr/>
              <p:nvPr/>
            </p:nvGrpSpPr>
            <p:grpSpPr>
              <a:xfrm>
                <a:off x="2472662" y="1465001"/>
                <a:ext cx="278185" cy="147461"/>
                <a:chOff x="2411945" y="884766"/>
                <a:chExt cx="281199" cy="149059"/>
              </a:xfrm>
            </p:grpSpPr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1F06DDDD-0CE1-4221-B022-A8E38F18262C}"/>
                    </a:ext>
                  </a:extLst>
                </p:cNvPr>
                <p:cNvSpPr/>
                <p:nvPr/>
              </p:nvSpPr>
              <p:spPr>
                <a:xfrm>
                  <a:off x="2544085" y="884766"/>
                  <a:ext cx="149059" cy="14905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18DC0E1A-A4AA-460F-BD08-C3E995FDBFB5}"/>
                    </a:ext>
                  </a:extLst>
                </p:cNvPr>
                <p:cNvSpPr/>
                <p:nvPr/>
              </p:nvSpPr>
              <p:spPr>
                <a:xfrm>
                  <a:off x="2555205" y="898021"/>
                  <a:ext cx="122549" cy="12254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6248DC7C-F02A-4801-AE7B-2D46302CEF4E}"/>
                    </a:ext>
                  </a:extLst>
                </p:cNvPr>
                <p:cNvSpPr/>
                <p:nvPr/>
              </p:nvSpPr>
              <p:spPr>
                <a:xfrm>
                  <a:off x="2564015" y="912128"/>
                  <a:ext cx="94335" cy="9433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5417A608-5AFE-4A78-912E-B56C37981656}"/>
                    </a:ext>
                  </a:extLst>
                </p:cNvPr>
                <p:cNvSpPr/>
                <p:nvPr/>
              </p:nvSpPr>
              <p:spPr>
                <a:xfrm>
                  <a:off x="2411945" y="912128"/>
                  <a:ext cx="46214" cy="4621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EA9D8980-47F0-4C6A-ACCE-4A2F180D8B67}"/>
                  </a:ext>
                </a:extLst>
              </p:cNvPr>
              <p:cNvSpPr/>
              <p:nvPr/>
            </p:nvSpPr>
            <p:spPr>
              <a:xfrm>
                <a:off x="3108260" y="1345548"/>
                <a:ext cx="1820951" cy="594349"/>
              </a:xfrm>
              <a:custGeom>
                <a:avLst/>
                <a:gdLst>
                  <a:gd name="connsiteX0" fmla="*/ 1811298 w 1820951"/>
                  <a:gd name="connsiteY0" fmla="*/ 279360 h 594349"/>
                  <a:gd name="connsiteX1" fmla="*/ 1804346 w 1820951"/>
                  <a:gd name="connsiteY1" fmla="*/ 333894 h 594349"/>
                  <a:gd name="connsiteX2" fmla="*/ 1820852 w 1820951"/>
                  <a:gd name="connsiteY2" fmla="*/ 379706 h 594349"/>
                  <a:gd name="connsiteX3" fmla="*/ 1809500 w 1820951"/>
                  <a:gd name="connsiteY3" fmla="*/ 417150 h 594349"/>
                  <a:gd name="connsiteX4" fmla="*/ 1776426 w 1820951"/>
                  <a:gd name="connsiteY4" fmla="*/ 467840 h 594349"/>
                  <a:gd name="connsiteX5" fmla="*/ 1785453 w 1820951"/>
                  <a:gd name="connsiteY5" fmla="*/ 410245 h 594349"/>
                  <a:gd name="connsiteX6" fmla="*/ 1788583 w 1820951"/>
                  <a:gd name="connsiteY6" fmla="*/ 373818 h 594349"/>
                  <a:gd name="connsiteX7" fmla="*/ 1777290 w 1820951"/>
                  <a:gd name="connsiteY7" fmla="*/ 334550 h 594349"/>
                  <a:gd name="connsiteX8" fmla="*/ 1811298 w 1820951"/>
                  <a:gd name="connsiteY8" fmla="*/ 279360 h 594349"/>
                  <a:gd name="connsiteX9" fmla="*/ 1544117 w 1820951"/>
                  <a:gd name="connsiteY9" fmla="*/ 240950 h 594349"/>
                  <a:gd name="connsiteX10" fmla="*/ 1537165 w 1820951"/>
                  <a:gd name="connsiteY10" fmla="*/ 319329 h 594349"/>
                  <a:gd name="connsiteX11" fmla="*/ 1553671 w 1820951"/>
                  <a:gd name="connsiteY11" fmla="*/ 385173 h 594349"/>
                  <a:gd name="connsiteX12" fmla="*/ 1542319 w 1820951"/>
                  <a:gd name="connsiteY12" fmla="*/ 438988 h 594349"/>
                  <a:gd name="connsiteX13" fmla="*/ 1509244 w 1820951"/>
                  <a:gd name="connsiteY13" fmla="*/ 511843 h 594349"/>
                  <a:gd name="connsiteX14" fmla="*/ 1518271 w 1820951"/>
                  <a:gd name="connsiteY14" fmla="*/ 429064 h 594349"/>
                  <a:gd name="connsiteX15" fmla="*/ 1521402 w 1820951"/>
                  <a:gd name="connsiteY15" fmla="*/ 376710 h 594349"/>
                  <a:gd name="connsiteX16" fmla="*/ 1510109 w 1820951"/>
                  <a:gd name="connsiteY16" fmla="*/ 320272 h 594349"/>
                  <a:gd name="connsiteX17" fmla="*/ 1544117 w 1820951"/>
                  <a:gd name="connsiteY17" fmla="*/ 240950 h 594349"/>
                  <a:gd name="connsiteX18" fmla="*/ 1657424 w 1820951"/>
                  <a:gd name="connsiteY18" fmla="*/ 207379 h 594349"/>
                  <a:gd name="connsiteX19" fmla="*/ 1678210 w 1820951"/>
                  <a:gd name="connsiteY19" fmla="*/ 211966 h 594349"/>
                  <a:gd name="connsiteX20" fmla="*/ 1676031 w 1820951"/>
                  <a:gd name="connsiteY20" fmla="*/ 228533 h 594349"/>
                  <a:gd name="connsiteX21" fmla="*/ 1692537 w 1820951"/>
                  <a:gd name="connsiteY21" fmla="*/ 274345 h 594349"/>
                  <a:gd name="connsiteX22" fmla="*/ 1681185 w 1820951"/>
                  <a:gd name="connsiteY22" fmla="*/ 311789 h 594349"/>
                  <a:gd name="connsiteX23" fmla="*/ 1648111 w 1820951"/>
                  <a:gd name="connsiteY23" fmla="*/ 362479 h 594349"/>
                  <a:gd name="connsiteX24" fmla="*/ 1657138 w 1820951"/>
                  <a:gd name="connsiteY24" fmla="*/ 304884 h 594349"/>
                  <a:gd name="connsiteX25" fmla="*/ 1660268 w 1820951"/>
                  <a:gd name="connsiteY25" fmla="*/ 268457 h 594349"/>
                  <a:gd name="connsiteX26" fmla="*/ 1648975 w 1820951"/>
                  <a:gd name="connsiteY26" fmla="*/ 229189 h 594349"/>
                  <a:gd name="connsiteX27" fmla="*/ 1403079 w 1820951"/>
                  <a:gd name="connsiteY27" fmla="*/ 149513 h 594349"/>
                  <a:gd name="connsiteX28" fmla="*/ 1414892 w 1820951"/>
                  <a:gd name="connsiteY28" fmla="*/ 152063 h 594349"/>
                  <a:gd name="connsiteX29" fmla="*/ 1414017 w 1820951"/>
                  <a:gd name="connsiteY29" fmla="*/ 157509 h 594349"/>
                  <a:gd name="connsiteX30" fmla="*/ 1408850 w 1820951"/>
                  <a:gd name="connsiteY30" fmla="*/ 213968 h 594349"/>
                  <a:gd name="connsiteX31" fmla="*/ 1425356 w 1820951"/>
                  <a:gd name="connsiteY31" fmla="*/ 279812 h 594349"/>
                  <a:gd name="connsiteX32" fmla="*/ 1414004 w 1820951"/>
                  <a:gd name="connsiteY32" fmla="*/ 333627 h 594349"/>
                  <a:gd name="connsiteX33" fmla="*/ 1380929 w 1820951"/>
                  <a:gd name="connsiteY33" fmla="*/ 406482 h 594349"/>
                  <a:gd name="connsiteX34" fmla="*/ 1389956 w 1820951"/>
                  <a:gd name="connsiteY34" fmla="*/ 323703 h 594349"/>
                  <a:gd name="connsiteX35" fmla="*/ 1393087 w 1820951"/>
                  <a:gd name="connsiteY35" fmla="*/ 271349 h 594349"/>
                  <a:gd name="connsiteX36" fmla="*/ 1381794 w 1820951"/>
                  <a:gd name="connsiteY36" fmla="*/ 214911 h 594349"/>
                  <a:gd name="connsiteX37" fmla="*/ 1397107 w 1820951"/>
                  <a:gd name="connsiteY37" fmla="*/ 158099 h 594349"/>
                  <a:gd name="connsiteX38" fmla="*/ 1270142 w 1820951"/>
                  <a:gd name="connsiteY38" fmla="*/ 120818 h 594349"/>
                  <a:gd name="connsiteX39" fmla="*/ 1283367 w 1820951"/>
                  <a:gd name="connsiteY39" fmla="*/ 123673 h 594349"/>
                  <a:gd name="connsiteX40" fmla="*/ 1282776 w 1820951"/>
                  <a:gd name="connsiteY40" fmla="*/ 129250 h 594349"/>
                  <a:gd name="connsiteX41" fmla="*/ 1277609 w 1820951"/>
                  <a:gd name="connsiteY41" fmla="*/ 214925 h 594349"/>
                  <a:gd name="connsiteX42" fmla="*/ 1294115 w 1820951"/>
                  <a:gd name="connsiteY42" fmla="*/ 314842 h 594349"/>
                  <a:gd name="connsiteX43" fmla="*/ 1282763 w 1820951"/>
                  <a:gd name="connsiteY43" fmla="*/ 396506 h 594349"/>
                  <a:gd name="connsiteX44" fmla="*/ 1249688 w 1820951"/>
                  <a:gd name="connsiteY44" fmla="*/ 507063 h 594349"/>
                  <a:gd name="connsiteX45" fmla="*/ 1258715 w 1820951"/>
                  <a:gd name="connsiteY45" fmla="*/ 381447 h 594349"/>
                  <a:gd name="connsiteX46" fmla="*/ 1261846 w 1820951"/>
                  <a:gd name="connsiteY46" fmla="*/ 302001 h 594349"/>
                  <a:gd name="connsiteX47" fmla="*/ 1250553 w 1820951"/>
                  <a:gd name="connsiteY47" fmla="*/ 216357 h 594349"/>
                  <a:gd name="connsiteX48" fmla="*/ 1265866 w 1820951"/>
                  <a:gd name="connsiteY48" fmla="*/ 130145 h 594349"/>
                  <a:gd name="connsiteX49" fmla="*/ 1124342 w 1820951"/>
                  <a:gd name="connsiteY49" fmla="*/ 89347 h 594349"/>
                  <a:gd name="connsiteX50" fmla="*/ 1149822 w 1820951"/>
                  <a:gd name="connsiteY50" fmla="*/ 94846 h 594349"/>
                  <a:gd name="connsiteX51" fmla="*/ 1149294 w 1820951"/>
                  <a:gd name="connsiteY51" fmla="*/ 109564 h 594349"/>
                  <a:gd name="connsiteX52" fmla="*/ 1165800 w 1820951"/>
                  <a:gd name="connsiteY52" fmla="*/ 209481 h 594349"/>
                  <a:gd name="connsiteX53" fmla="*/ 1154448 w 1820951"/>
                  <a:gd name="connsiteY53" fmla="*/ 291145 h 594349"/>
                  <a:gd name="connsiteX54" fmla="*/ 1121373 w 1820951"/>
                  <a:gd name="connsiteY54" fmla="*/ 401702 h 594349"/>
                  <a:gd name="connsiteX55" fmla="*/ 1130400 w 1820951"/>
                  <a:gd name="connsiteY55" fmla="*/ 276086 h 594349"/>
                  <a:gd name="connsiteX56" fmla="*/ 1133531 w 1820951"/>
                  <a:gd name="connsiteY56" fmla="*/ 196640 h 594349"/>
                  <a:gd name="connsiteX57" fmla="*/ 1122238 w 1820951"/>
                  <a:gd name="connsiteY57" fmla="*/ 110996 h 594349"/>
                  <a:gd name="connsiteX58" fmla="*/ 991870 w 1820951"/>
                  <a:gd name="connsiteY58" fmla="*/ 64413 h 594349"/>
                  <a:gd name="connsiteX59" fmla="*/ 1019970 w 1820951"/>
                  <a:gd name="connsiteY59" fmla="*/ 69315 h 594349"/>
                  <a:gd name="connsiteX60" fmla="*/ 1019051 w 1820951"/>
                  <a:gd name="connsiteY60" fmla="*/ 79931 h 594349"/>
                  <a:gd name="connsiteX61" fmla="*/ 1016784 w 1820951"/>
                  <a:gd name="connsiteY61" fmla="*/ 146799 h 594349"/>
                  <a:gd name="connsiteX62" fmla="*/ 1038535 w 1820951"/>
                  <a:gd name="connsiteY62" fmla="*/ 285998 h 594349"/>
                  <a:gd name="connsiteX63" fmla="*/ 1023576 w 1820951"/>
                  <a:gd name="connsiteY63" fmla="*/ 399768 h 594349"/>
                  <a:gd name="connsiteX64" fmla="*/ 979994 w 1820951"/>
                  <a:gd name="connsiteY64" fmla="*/ 553788 h 594349"/>
                  <a:gd name="connsiteX65" fmla="*/ 991888 w 1820951"/>
                  <a:gd name="connsiteY65" fmla="*/ 378789 h 594349"/>
                  <a:gd name="connsiteX66" fmla="*/ 996013 w 1820951"/>
                  <a:gd name="connsiteY66" fmla="*/ 268108 h 594349"/>
                  <a:gd name="connsiteX67" fmla="*/ 981133 w 1820951"/>
                  <a:gd name="connsiteY67" fmla="*/ 148794 h 594349"/>
                  <a:gd name="connsiteX68" fmla="*/ 987299 w 1820951"/>
                  <a:gd name="connsiteY68" fmla="*/ 81708 h 594349"/>
                  <a:gd name="connsiteX69" fmla="*/ 852974 w 1820951"/>
                  <a:gd name="connsiteY69" fmla="*/ 41733 h 594349"/>
                  <a:gd name="connsiteX70" fmla="*/ 889322 w 1820951"/>
                  <a:gd name="connsiteY70" fmla="*/ 46549 h 594349"/>
                  <a:gd name="connsiteX71" fmla="*/ 900140 w 1820951"/>
                  <a:gd name="connsiteY71" fmla="*/ 111380 h 594349"/>
                  <a:gd name="connsiteX72" fmla="*/ 910220 w 1820951"/>
                  <a:gd name="connsiteY72" fmla="*/ 180637 h 594349"/>
                  <a:gd name="connsiteX73" fmla="*/ 895261 w 1820951"/>
                  <a:gd name="connsiteY73" fmla="*/ 294407 h 594349"/>
                  <a:gd name="connsiteX74" fmla="*/ 851679 w 1820951"/>
                  <a:gd name="connsiteY74" fmla="*/ 448427 h 594349"/>
                  <a:gd name="connsiteX75" fmla="*/ 863573 w 1820951"/>
                  <a:gd name="connsiteY75" fmla="*/ 273428 h 594349"/>
                  <a:gd name="connsiteX76" fmla="*/ 867698 w 1820951"/>
                  <a:gd name="connsiteY76" fmla="*/ 162747 h 594349"/>
                  <a:gd name="connsiteX77" fmla="*/ 852818 w 1820951"/>
                  <a:gd name="connsiteY77" fmla="*/ 43433 h 594349"/>
                  <a:gd name="connsiteX78" fmla="*/ 175839 w 1820951"/>
                  <a:gd name="connsiteY78" fmla="*/ 21583 h 594349"/>
                  <a:gd name="connsiteX79" fmla="*/ 166678 w 1820951"/>
                  <a:gd name="connsiteY79" fmla="*/ 187282 h 594349"/>
                  <a:gd name="connsiteX80" fmla="*/ 188429 w 1820951"/>
                  <a:gd name="connsiteY80" fmla="*/ 326480 h 594349"/>
                  <a:gd name="connsiteX81" fmla="*/ 173470 w 1820951"/>
                  <a:gd name="connsiteY81" fmla="*/ 440250 h 594349"/>
                  <a:gd name="connsiteX82" fmla="*/ 129888 w 1820951"/>
                  <a:gd name="connsiteY82" fmla="*/ 594270 h 594349"/>
                  <a:gd name="connsiteX83" fmla="*/ 141782 w 1820951"/>
                  <a:gd name="connsiteY83" fmla="*/ 419271 h 594349"/>
                  <a:gd name="connsiteX84" fmla="*/ 145907 w 1820951"/>
                  <a:gd name="connsiteY84" fmla="*/ 308590 h 594349"/>
                  <a:gd name="connsiteX85" fmla="*/ 131027 w 1820951"/>
                  <a:gd name="connsiteY85" fmla="*/ 189276 h 594349"/>
                  <a:gd name="connsiteX86" fmla="*/ 175839 w 1820951"/>
                  <a:gd name="connsiteY86" fmla="*/ 21583 h 594349"/>
                  <a:gd name="connsiteX87" fmla="*/ 681741 w 1820951"/>
                  <a:gd name="connsiteY87" fmla="*/ 19445 h 594349"/>
                  <a:gd name="connsiteX88" fmla="*/ 689328 w 1820951"/>
                  <a:gd name="connsiteY88" fmla="*/ 20052 h 594349"/>
                  <a:gd name="connsiteX89" fmla="*/ 708769 w 1820951"/>
                  <a:gd name="connsiteY89" fmla="*/ 22627 h 594349"/>
                  <a:gd name="connsiteX90" fmla="*/ 707107 w 1820951"/>
                  <a:gd name="connsiteY90" fmla="*/ 41831 h 594349"/>
                  <a:gd name="connsiteX91" fmla="*/ 704840 w 1820951"/>
                  <a:gd name="connsiteY91" fmla="*/ 108699 h 594349"/>
                  <a:gd name="connsiteX92" fmla="*/ 726591 w 1820951"/>
                  <a:gd name="connsiteY92" fmla="*/ 247898 h 594349"/>
                  <a:gd name="connsiteX93" fmla="*/ 711632 w 1820951"/>
                  <a:gd name="connsiteY93" fmla="*/ 361668 h 594349"/>
                  <a:gd name="connsiteX94" fmla="*/ 668050 w 1820951"/>
                  <a:gd name="connsiteY94" fmla="*/ 515688 h 594349"/>
                  <a:gd name="connsiteX95" fmla="*/ 679944 w 1820951"/>
                  <a:gd name="connsiteY95" fmla="*/ 340689 h 594349"/>
                  <a:gd name="connsiteX96" fmla="*/ 684069 w 1820951"/>
                  <a:gd name="connsiteY96" fmla="*/ 230008 h 594349"/>
                  <a:gd name="connsiteX97" fmla="*/ 669189 w 1820951"/>
                  <a:gd name="connsiteY97" fmla="*/ 110694 h 594349"/>
                  <a:gd name="connsiteX98" fmla="*/ 675355 w 1820951"/>
                  <a:gd name="connsiteY98" fmla="*/ 43608 h 594349"/>
                  <a:gd name="connsiteX99" fmla="*/ 41095 w 1820951"/>
                  <a:gd name="connsiteY99" fmla="*/ 9675 h 594349"/>
                  <a:gd name="connsiteX100" fmla="*/ 40630 w 1820951"/>
                  <a:gd name="connsiteY100" fmla="*/ 15052 h 594349"/>
                  <a:gd name="connsiteX101" fmla="*/ 38363 w 1820951"/>
                  <a:gd name="connsiteY101" fmla="*/ 81920 h 594349"/>
                  <a:gd name="connsiteX102" fmla="*/ 60114 w 1820951"/>
                  <a:gd name="connsiteY102" fmla="*/ 221119 h 594349"/>
                  <a:gd name="connsiteX103" fmla="*/ 45155 w 1820951"/>
                  <a:gd name="connsiteY103" fmla="*/ 334889 h 594349"/>
                  <a:gd name="connsiteX104" fmla="*/ 1573 w 1820951"/>
                  <a:gd name="connsiteY104" fmla="*/ 488909 h 594349"/>
                  <a:gd name="connsiteX105" fmla="*/ 13467 w 1820951"/>
                  <a:gd name="connsiteY105" fmla="*/ 313910 h 594349"/>
                  <a:gd name="connsiteX106" fmla="*/ 17592 w 1820951"/>
                  <a:gd name="connsiteY106" fmla="*/ 203229 h 594349"/>
                  <a:gd name="connsiteX107" fmla="*/ 2712 w 1820951"/>
                  <a:gd name="connsiteY107" fmla="*/ 83915 h 594349"/>
                  <a:gd name="connsiteX108" fmla="*/ 8878 w 1820951"/>
                  <a:gd name="connsiteY108" fmla="*/ 16829 h 594349"/>
                  <a:gd name="connsiteX109" fmla="*/ 10089 w 1820951"/>
                  <a:gd name="connsiteY109" fmla="*/ 12250 h 594349"/>
                  <a:gd name="connsiteX110" fmla="*/ 541064 w 1820951"/>
                  <a:gd name="connsiteY110" fmla="*/ 8188 h 594349"/>
                  <a:gd name="connsiteX111" fmla="*/ 577825 w 1820951"/>
                  <a:gd name="connsiteY111" fmla="*/ 11130 h 594349"/>
                  <a:gd name="connsiteX112" fmla="*/ 588196 w 1820951"/>
                  <a:gd name="connsiteY112" fmla="*/ 73280 h 594349"/>
                  <a:gd name="connsiteX113" fmla="*/ 598276 w 1820951"/>
                  <a:gd name="connsiteY113" fmla="*/ 142537 h 594349"/>
                  <a:gd name="connsiteX114" fmla="*/ 583317 w 1820951"/>
                  <a:gd name="connsiteY114" fmla="*/ 256307 h 594349"/>
                  <a:gd name="connsiteX115" fmla="*/ 539735 w 1820951"/>
                  <a:gd name="connsiteY115" fmla="*/ 410327 h 594349"/>
                  <a:gd name="connsiteX116" fmla="*/ 551629 w 1820951"/>
                  <a:gd name="connsiteY116" fmla="*/ 235328 h 594349"/>
                  <a:gd name="connsiteX117" fmla="*/ 555754 w 1820951"/>
                  <a:gd name="connsiteY117" fmla="*/ 124647 h 594349"/>
                  <a:gd name="connsiteX118" fmla="*/ 542338 w 1820951"/>
                  <a:gd name="connsiteY118" fmla="*/ 27338 h 594349"/>
                  <a:gd name="connsiteX119" fmla="*/ 419370 w 1820951"/>
                  <a:gd name="connsiteY119" fmla="*/ 2416 h 594349"/>
                  <a:gd name="connsiteX120" fmla="*/ 436710 w 1820951"/>
                  <a:gd name="connsiteY120" fmla="*/ 2694 h 594349"/>
                  <a:gd name="connsiteX121" fmla="*/ 435424 w 1820951"/>
                  <a:gd name="connsiteY121" fmla="*/ 15536 h 594349"/>
                  <a:gd name="connsiteX122" fmla="*/ 428615 w 1820951"/>
                  <a:gd name="connsiteY122" fmla="*/ 134893 h 594349"/>
                  <a:gd name="connsiteX123" fmla="*/ 450366 w 1820951"/>
                  <a:gd name="connsiteY123" fmla="*/ 274092 h 594349"/>
                  <a:gd name="connsiteX124" fmla="*/ 435407 w 1820951"/>
                  <a:gd name="connsiteY124" fmla="*/ 387862 h 594349"/>
                  <a:gd name="connsiteX125" fmla="*/ 391825 w 1820951"/>
                  <a:gd name="connsiteY125" fmla="*/ 541882 h 594349"/>
                  <a:gd name="connsiteX126" fmla="*/ 403719 w 1820951"/>
                  <a:gd name="connsiteY126" fmla="*/ 366883 h 594349"/>
                  <a:gd name="connsiteX127" fmla="*/ 407844 w 1820951"/>
                  <a:gd name="connsiteY127" fmla="*/ 256202 h 594349"/>
                  <a:gd name="connsiteX128" fmla="*/ 392964 w 1820951"/>
                  <a:gd name="connsiteY128" fmla="*/ 136888 h 594349"/>
                  <a:gd name="connsiteX129" fmla="*/ 413142 w 1820951"/>
                  <a:gd name="connsiteY129" fmla="*/ 16783 h 594349"/>
                  <a:gd name="connsiteX130" fmla="*/ 268797 w 1820951"/>
                  <a:gd name="connsiteY130" fmla="*/ 0 h 594349"/>
                  <a:gd name="connsiteX131" fmla="*/ 301284 w 1820951"/>
                  <a:gd name="connsiteY131" fmla="*/ 521 h 594349"/>
                  <a:gd name="connsiteX132" fmla="*/ 300300 w 1820951"/>
                  <a:gd name="connsiteY132" fmla="*/ 29532 h 594349"/>
                  <a:gd name="connsiteX133" fmla="*/ 322051 w 1820951"/>
                  <a:gd name="connsiteY133" fmla="*/ 168731 h 594349"/>
                  <a:gd name="connsiteX134" fmla="*/ 307092 w 1820951"/>
                  <a:gd name="connsiteY134" fmla="*/ 282501 h 594349"/>
                  <a:gd name="connsiteX135" fmla="*/ 263510 w 1820951"/>
                  <a:gd name="connsiteY135" fmla="*/ 436521 h 594349"/>
                  <a:gd name="connsiteX136" fmla="*/ 275404 w 1820951"/>
                  <a:gd name="connsiteY136" fmla="*/ 261522 h 594349"/>
                  <a:gd name="connsiteX137" fmla="*/ 279529 w 1820951"/>
                  <a:gd name="connsiteY137" fmla="*/ 150841 h 594349"/>
                  <a:gd name="connsiteX138" fmla="*/ 264649 w 1820951"/>
                  <a:gd name="connsiteY138" fmla="*/ 31527 h 594349"/>
                  <a:gd name="connsiteX139" fmla="*/ 267543 w 1820951"/>
                  <a:gd name="connsiteY139" fmla="*/ 49 h 59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820951" h="594349">
                    <a:moveTo>
                      <a:pt x="1811298" y="279360"/>
                    </a:moveTo>
                    <a:cubicBezTo>
                      <a:pt x="1815807" y="279250"/>
                      <a:pt x="1804346" y="301962"/>
                      <a:pt x="1804346" y="333894"/>
                    </a:cubicBezTo>
                    <a:cubicBezTo>
                      <a:pt x="1806814" y="348070"/>
                      <a:pt x="1819993" y="365830"/>
                      <a:pt x="1820852" y="379706"/>
                    </a:cubicBezTo>
                    <a:cubicBezTo>
                      <a:pt x="1821711" y="393582"/>
                      <a:pt x="1816905" y="402461"/>
                      <a:pt x="1809500" y="417150"/>
                    </a:cubicBezTo>
                    <a:cubicBezTo>
                      <a:pt x="1802096" y="431838"/>
                      <a:pt x="1780434" y="468991"/>
                      <a:pt x="1776426" y="467840"/>
                    </a:cubicBezTo>
                    <a:cubicBezTo>
                      <a:pt x="1772418" y="466689"/>
                      <a:pt x="1779287" y="441978"/>
                      <a:pt x="1785453" y="410245"/>
                    </a:cubicBezTo>
                    <a:cubicBezTo>
                      <a:pt x="1786496" y="398103"/>
                      <a:pt x="1793228" y="389900"/>
                      <a:pt x="1788583" y="373818"/>
                    </a:cubicBezTo>
                    <a:cubicBezTo>
                      <a:pt x="1783938" y="357737"/>
                      <a:pt x="1777290" y="342533"/>
                      <a:pt x="1777290" y="334550"/>
                    </a:cubicBezTo>
                    <a:cubicBezTo>
                      <a:pt x="1777290" y="302619"/>
                      <a:pt x="1806789" y="279469"/>
                      <a:pt x="1811298" y="279360"/>
                    </a:cubicBezTo>
                    <a:close/>
                    <a:moveTo>
                      <a:pt x="1544117" y="240950"/>
                    </a:moveTo>
                    <a:cubicBezTo>
                      <a:pt x="1548626" y="240793"/>
                      <a:pt x="1537165" y="273435"/>
                      <a:pt x="1537165" y="319329"/>
                    </a:cubicBezTo>
                    <a:cubicBezTo>
                      <a:pt x="1539632" y="339704"/>
                      <a:pt x="1552812" y="365229"/>
                      <a:pt x="1553671" y="385173"/>
                    </a:cubicBezTo>
                    <a:cubicBezTo>
                      <a:pt x="1554530" y="405116"/>
                      <a:pt x="1549723" y="417877"/>
                      <a:pt x="1542319" y="438988"/>
                    </a:cubicBezTo>
                    <a:cubicBezTo>
                      <a:pt x="1534914" y="460100"/>
                      <a:pt x="1513252" y="513497"/>
                      <a:pt x="1509244" y="511843"/>
                    </a:cubicBezTo>
                    <a:cubicBezTo>
                      <a:pt x="1505236" y="510189"/>
                      <a:pt x="1512105" y="474672"/>
                      <a:pt x="1518271" y="429064"/>
                    </a:cubicBezTo>
                    <a:cubicBezTo>
                      <a:pt x="1519315" y="411613"/>
                      <a:pt x="1526047" y="399824"/>
                      <a:pt x="1521402" y="376710"/>
                    </a:cubicBezTo>
                    <a:cubicBezTo>
                      <a:pt x="1516756" y="353597"/>
                      <a:pt x="1510109" y="331746"/>
                      <a:pt x="1510109" y="320272"/>
                    </a:cubicBezTo>
                    <a:cubicBezTo>
                      <a:pt x="1510109" y="274379"/>
                      <a:pt x="1539608" y="241107"/>
                      <a:pt x="1544117" y="240950"/>
                    </a:cubicBezTo>
                    <a:close/>
                    <a:moveTo>
                      <a:pt x="1657424" y="207379"/>
                    </a:moveTo>
                    <a:lnTo>
                      <a:pt x="1678210" y="211966"/>
                    </a:lnTo>
                    <a:lnTo>
                      <a:pt x="1676031" y="228533"/>
                    </a:lnTo>
                    <a:cubicBezTo>
                      <a:pt x="1678499" y="242709"/>
                      <a:pt x="1691678" y="260469"/>
                      <a:pt x="1692537" y="274345"/>
                    </a:cubicBezTo>
                    <a:cubicBezTo>
                      <a:pt x="1693396" y="288221"/>
                      <a:pt x="1688590" y="297100"/>
                      <a:pt x="1681185" y="311789"/>
                    </a:cubicBezTo>
                    <a:cubicBezTo>
                      <a:pt x="1673781" y="326477"/>
                      <a:pt x="1652119" y="363630"/>
                      <a:pt x="1648111" y="362479"/>
                    </a:cubicBezTo>
                    <a:cubicBezTo>
                      <a:pt x="1644102" y="361328"/>
                      <a:pt x="1650972" y="336617"/>
                      <a:pt x="1657138" y="304884"/>
                    </a:cubicBezTo>
                    <a:cubicBezTo>
                      <a:pt x="1658181" y="292742"/>
                      <a:pt x="1664913" y="284539"/>
                      <a:pt x="1660268" y="268457"/>
                    </a:cubicBezTo>
                    <a:cubicBezTo>
                      <a:pt x="1655623" y="252376"/>
                      <a:pt x="1648975" y="237172"/>
                      <a:pt x="1648975" y="229189"/>
                    </a:cubicBezTo>
                    <a:close/>
                    <a:moveTo>
                      <a:pt x="1403079" y="149513"/>
                    </a:moveTo>
                    <a:lnTo>
                      <a:pt x="1414892" y="152063"/>
                    </a:lnTo>
                    <a:lnTo>
                      <a:pt x="1414017" y="157509"/>
                    </a:lnTo>
                    <a:cubicBezTo>
                      <a:pt x="1411715" y="171387"/>
                      <a:pt x="1408850" y="191021"/>
                      <a:pt x="1408850" y="213968"/>
                    </a:cubicBezTo>
                    <a:cubicBezTo>
                      <a:pt x="1411317" y="234343"/>
                      <a:pt x="1424497" y="259868"/>
                      <a:pt x="1425356" y="279812"/>
                    </a:cubicBezTo>
                    <a:cubicBezTo>
                      <a:pt x="1426215" y="299755"/>
                      <a:pt x="1421408" y="312516"/>
                      <a:pt x="1414004" y="333627"/>
                    </a:cubicBezTo>
                    <a:cubicBezTo>
                      <a:pt x="1406599" y="354739"/>
                      <a:pt x="1384937" y="408136"/>
                      <a:pt x="1380929" y="406482"/>
                    </a:cubicBezTo>
                    <a:cubicBezTo>
                      <a:pt x="1376921" y="404828"/>
                      <a:pt x="1383790" y="369311"/>
                      <a:pt x="1389956" y="323703"/>
                    </a:cubicBezTo>
                    <a:cubicBezTo>
                      <a:pt x="1391000" y="306252"/>
                      <a:pt x="1397732" y="294463"/>
                      <a:pt x="1393087" y="271349"/>
                    </a:cubicBezTo>
                    <a:cubicBezTo>
                      <a:pt x="1388441" y="248236"/>
                      <a:pt x="1381794" y="226385"/>
                      <a:pt x="1381794" y="214911"/>
                    </a:cubicBezTo>
                    <a:cubicBezTo>
                      <a:pt x="1381794" y="191965"/>
                      <a:pt x="1389169" y="172173"/>
                      <a:pt x="1397107" y="158099"/>
                    </a:cubicBezTo>
                    <a:close/>
                    <a:moveTo>
                      <a:pt x="1270142" y="120818"/>
                    </a:moveTo>
                    <a:lnTo>
                      <a:pt x="1283367" y="123673"/>
                    </a:lnTo>
                    <a:lnTo>
                      <a:pt x="1282776" y="129250"/>
                    </a:lnTo>
                    <a:cubicBezTo>
                      <a:pt x="1280475" y="150310"/>
                      <a:pt x="1277609" y="180104"/>
                      <a:pt x="1277609" y="214925"/>
                    </a:cubicBezTo>
                    <a:cubicBezTo>
                      <a:pt x="1280076" y="245844"/>
                      <a:pt x="1293256" y="284579"/>
                      <a:pt x="1294115" y="314842"/>
                    </a:cubicBezTo>
                    <a:cubicBezTo>
                      <a:pt x="1294974" y="345106"/>
                      <a:pt x="1290167" y="364470"/>
                      <a:pt x="1282763" y="396506"/>
                    </a:cubicBezTo>
                    <a:cubicBezTo>
                      <a:pt x="1275358" y="428543"/>
                      <a:pt x="1253696" y="509573"/>
                      <a:pt x="1249688" y="507063"/>
                    </a:cubicBezTo>
                    <a:cubicBezTo>
                      <a:pt x="1245680" y="504553"/>
                      <a:pt x="1252549" y="450656"/>
                      <a:pt x="1258715" y="381447"/>
                    </a:cubicBezTo>
                    <a:cubicBezTo>
                      <a:pt x="1259759" y="354965"/>
                      <a:pt x="1266491" y="337075"/>
                      <a:pt x="1261846" y="302001"/>
                    </a:cubicBezTo>
                    <a:cubicBezTo>
                      <a:pt x="1257200" y="266927"/>
                      <a:pt x="1250553" y="233768"/>
                      <a:pt x="1250553" y="216357"/>
                    </a:cubicBezTo>
                    <a:cubicBezTo>
                      <a:pt x="1250553" y="181536"/>
                      <a:pt x="1257928" y="151503"/>
                      <a:pt x="1265866" y="130145"/>
                    </a:cubicBezTo>
                    <a:close/>
                    <a:moveTo>
                      <a:pt x="1124342" y="89347"/>
                    </a:moveTo>
                    <a:lnTo>
                      <a:pt x="1149822" y="94846"/>
                    </a:lnTo>
                    <a:lnTo>
                      <a:pt x="1149294" y="109564"/>
                    </a:lnTo>
                    <a:cubicBezTo>
                      <a:pt x="1151761" y="140483"/>
                      <a:pt x="1164941" y="179218"/>
                      <a:pt x="1165800" y="209481"/>
                    </a:cubicBezTo>
                    <a:cubicBezTo>
                      <a:pt x="1166659" y="239745"/>
                      <a:pt x="1161852" y="259109"/>
                      <a:pt x="1154448" y="291145"/>
                    </a:cubicBezTo>
                    <a:cubicBezTo>
                      <a:pt x="1147043" y="323182"/>
                      <a:pt x="1125381" y="404212"/>
                      <a:pt x="1121373" y="401702"/>
                    </a:cubicBezTo>
                    <a:cubicBezTo>
                      <a:pt x="1117365" y="399192"/>
                      <a:pt x="1124234" y="345295"/>
                      <a:pt x="1130400" y="276086"/>
                    </a:cubicBezTo>
                    <a:cubicBezTo>
                      <a:pt x="1131444" y="249604"/>
                      <a:pt x="1138176" y="231714"/>
                      <a:pt x="1133531" y="196640"/>
                    </a:cubicBezTo>
                    <a:cubicBezTo>
                      <a:pt x="1128885" y="161565"/>
                      <a:pt x="1122238" y="128407"/>
                      <a:pt x="1122238" y="110996"/>
                    </a:cubicBezTo>
                    <a:close/>
                    <a:moveTo>
                      <a:pt x="991870" y="64413"/>
                    </a:moveTo>
                    <a:lnTo>
                      <a:pt x="1019970" y="69315"/>
                    </a:lnTo>
                    <a:lnTo>
                      <a:pt x="1019051" y="79931"/>
                    </a:lnTo>
                    <a:cubicBezTo>
                      <a:pt x="1017728" y="100039"/>
                      <a:pt x="1016784" y="122544"/>
                      <a:pt x="1016784" y="146799"/>
                    </a:cubicBezTo>
                    <a:cubicBezTo>
                      <a:pt x="1020036" y="189874"/>
                      <a:pt x="1037403" y="243837"/>
                      <a:pt x="1038535" y="285998"/>
                    </a:cubicBezTo>
                    <a:cubicBezTo>
                      <a:pt x="1039667" y="328160"/>
                      <a:pt x="1033333" y="355137"/>
                      <a:pt x="1023576" y="399768"/>
                    </a:cubicBezTo>
                    <a:cubicBezTo>
                      <a:pt x="1013819" y="444399"/>
                      <a:pt x="985275" y="557285"/>
                      <a:pt x="979994" y="553788"/>
                    </a:cubicBezTo>
                    <a:cubicBezTo>
                      <a:pt x="974712" y="550291"/>
                      <a:pt x="983764" y="475206"/>
                      <a:pt x="991888" y="378789"/>
                    </a:cubicBezTo>
                    <a:cubicBezTo>
                      <a:pt x="993263" y="341895"/>
                      <a:pt x="1002134" y="316972"/>
                      <a:pt x="996013" y="268108"/>
                    </a:cubicBezTo>
                    <a:cubicBezTo>
                      <a:pt x="989892" y="219245"/>
                      <a:pt x="981133" y="173050"/>
                      <a:pt x="981133" y="148794"/>
                    </a:cubicBezTo>
                    <a:cubicBezTo>
                      <a:pt x="981133" y="124539"/>
                      <a:pt x="983562" y="101951"/>
                      <a:pt x="987299" y="81708"/>
                    </a:cubicBezTo>
                    <a:close/>
                    <a:moveTo>
                      <a:pt x="852974" y="41733"/>
                    </a:moveTo>
                    <a:lnTo>
                      <a:pt x="889322" y="46549"/>
                    </a:lnTo>
                    <a:lnTo>
                      <a:pt x="900140" y="111380"/>
                    </a:lnTo>
                    <a:cubicBezTo>
                      <a:pt x="905029" y="135525"/>
                      <a:pt x="909654" y="159556"/>
                      <a:pt x="910220" y="180637"/>
                    </a:cubicBezTo>
                    <a:cubicBezTo>
                      <a:pt x="911352" y="222799"/>
                      <a:pt x="905018" y="249776"/>
                      <a:pt x="895261" y="294407"/>
                    </a:cubicBezTo>
                    <a:cubicBezTo>
                      <a:pt x="885504" y="339038"/>
                      <a:pt x="856960" y="451924"/>
                      <a:pt x="851679" y="448427"/>
                    </a:cubicBezTo>
                    <a:cubicBezTo>
                      <a:pt x="846397" y="444930"/>
                      <a:pt x="855449" y="369845"/>
                      <a:pt x="863573" y="273428"/>
                    </a:cubicBezTo>
                    <a:cubicBezTo>
                      <a:pt x="864948" y="236534"/>
                      <a:pt x="873819" y="211611"/>
                      <a:pt x="867698" y="162747"/>
                    </a:cubicBezTo>
                    <a:cubicBezTo>
                      <a:pt x="861577" y="113884"/>
                      <a:pt x="852818" y="67689"/>
                      <a:pt x="852818" y="43433"/>
                    </a:cubicBezTo>
                    <a:close/>
                    <a:moveTo>
                      <a:pt x="175839" y="21583"/>
                    </a:moveTo>
                    <a:cubicBezTo>
                      <a:pt x="181781" y="21250"/>
                      <a:pt x="166678" y="90260"/>
                      <a:pt x="166678" y="187282"/>
                    </a:cubicBezTo>
                    <a:cubicBezTo>
                      <a:pt x="169930" y="230356"/>
                      <a:pt x="187297" y="284319"/>
                      <a:pt x="188429" y="326480"/>
                    </a:cubicBezTo>
                    <a:cubicBezTo>
                      <a:pt x="189561" y="368642"/>
                      <a:pt x="183227" y="395619"/>
                      <a:pt x="173470" y="440250"/>
                    </a:cubicBezTo>
                    <a:cubicBezTo>
                      <a:pt x="163713" y="484881"/>
                      <a:pt x="135169" y="597767"/>
                      <a:pt x="129888" y="594270"/>
                    </a:cubicBezTo>
                    <a:cubicBezTo>
                      <a:pt x="124606" y="590773"/>
                      <a:pt x="133658" y="515688"/>
                      <a:pt x="141782" y="419271"/>
                    </a:cubicBezTo>
                    <a:cubicBezTo>
                      <a:pt x="143157" y="382377"/>
                      <a:pt x="152028" y="357454"/>
                      <a:pt x="145907" y="308590"/>
                    </a:cubicBezTo>
                    <a:cubicBezTo>
                      <a:pt x="139786" y="259727"/>
                      <a:pt x="131027" y="213532"/>
                      <a:pt x="131027" y="189276"/>
                    </a:cubicBezTo>
                    <a:cubicBezTo>
                      <a:pt x="131027" y="92254"/>
                      <a:pt x="169897" y="21915"/>
                      <a:pt x="175839" y="21583"/>
                    </a:cubicBezTo>
                    <a:close/>
                    <a:moveTo>
                      <a:pt x="681741" y="19445"/>
                    </a:moveTo>
                    <a:lnTo>
                      <a:pt x="689328" y="20052"/>
                    </a:lnTo>
                    <a:lnTo>
                      <a:pt x="708769" y="22627"/>
                    </a:lnTo>
                    <a:lnTo>
                      <a:pt x="707107" y="41831"/>
                    </a:lnTo>
                    <a:cubicBezTo>
                      <a:pt x="705784" y="61939"/>
                      <a:pt x="704840" y="84444"/>
                      <a:pt x="704840" y="108699"/>
                    </a:cubicBezTo>
                    <a:cubicBezTo>
                      <a:pt x="708092" y="151774"/>
                      <a:pt x="725459" y="205737"/>
                      <a:pt x="726591" y="247898"/>
                    </a:cubicBezTo>
                    <a:cubicBezTo>
                      <a:pt x="727723" y="290060"/>
                      <a:pt x="721389" y="317037"/>
                      <a:pt x="711632" y="361668"/>
                    </a:cubicBezTo>
                    <a:cubicBezTo>
                      <a:pt x="701875" y="406299"/>
                      <a:pt x="673331" y="519185"/>
                      <a:pt x="668050" y="515688"/>
                    </a:cubicBezTo>
                    <a:cubicBezTo>
                      <a:pt x="662768" y="512191"/>
                      <a:pt x="671820" y="437106"/>
                      <a:pt x="679944" y="340689"/>
                    </a:cubicBezTo>
                    <a:cubicBezTo>
                      <a:pt x="681319" y="303795"/>
                      <a:pt x="690190" y="278872"/>
                      <a:pt x="684069" y="230008"/>
                    </a:cubicBezTo>
                    <a:cubicBezTo>
                      <a:pt x="677948" y="181145"/>
                      <a:pt x="669189" y="134950"/>
                      <a:pt x="669189" y="110694"/>
                    </a:cubicBezTo>
                    <a:cubicBezTo>
                      <a:pt x="669189" y="86439"/>
                      <a:pt x="671619" y="63851"/>
                      <a:pt x="675355" y="43608"/>
                    </a:cubicBezTo>
                    <a:close/>
                    <a:moveTo>
                      <a:pt x="41095" y="9675"/>
                    </a:moveTo>
                    <a:lnTo>
                      <a:pt x="40630" y="15052"/>
                    </a:lnTo>
                    <a:cubicBezTo>
                      <a:pt x="39307" y="35160"/>
                      <a:pt x="38363" y="57665"/>
                      <a:pt x="38363" y="81920"/>
                    </a:cubicBezTo>
                    <a:cubicBezTo>
                      <a:pt x="41615" y="124995"/>
                      <a:pt x="58982" y="178958"/>
                      <a:pt x="60114" y="221119"/>
                    </a:cubicBezTo>
                    <a:cubicBezTo>
                      <a:pt x="61246" y="263281"/>
                      <a:pt x="54912" y="290258"/>
                      <a:pt x="45155" y="334889"/>
                    </a:cubicBezTo>
                    <a:cubicBezTo>
                      <a:pt x="35398" y="379520"/>
                      <a:pt x="6854" y="492406"/>
                      <a:pt x="1573" y="488909"/>
                    </a:cubicBezTo>
                    <a:cubicBezTo>
                      <a:pt x="-3709" y="485412"/>
                      <a:pt x="5343" y="410327"/>
                      <a:pt x="13467" y="313910"/>
                    </a:cubicBezTo>
                    <a:cubicBezTo>
                      <a:pt x="14842" y="277016"/>
                      <a:pt x="23713" y="252093"/>
                      <a:pt x="17592" y="203229"/>
                    </a:cubicBezTo>
                    <a:cubicBezTo>
                      <a:pt x="11471" y="154366"/>
                      <a:pt x="2712" y="108171"/>
                      <a:pt x="2712" y="83915"/>
                    </a:cubicBezTo>
                    <a:cubicBezTo>
                      <a:pt x="2712" y="59660"/>
                      <a:pt x="5142" y="37072"/>
                      <a:pt x="8878" y="16829"/>
                    </a:cubicBezTo>
                    <a:lnTo>
                      <a:pt x="10089" y="12250"/>
                    </a:lnTo>
                    <a:close/>
                    <a:moveTo>
                      <a:pt x="541064" y="8188"/>
                    </a:moveTo>
                    <a:lnTo>
                      <a:pt x="577825" y="11130"/>
                    </a:lnTo>
                    <a:lnTo>
                      <a:pt x="588196" y="73280"/>
                    </a:lnTo>
                    <a:cubicBezTo>
                      <a:pt x="593085" y="97425"/>
                      <a:pt x="597710" y="121456"/>
                      <a:pt x="598276" y="142537"/>
                    </a:cubicBezTo>
                    <a:cubicBezTo>
                      <a:pt x="599408" y="184699"/>
                      <a:pt x="593074" y="211676"/>
                      <a:pt x="583317" y="256307"/>
                    </a:cubicBezTo>
                    <a:cubicBezTo>
                      <a:pt x="573560" y="300938"/>
                      <a:pt x="545016" y="413824"/>
                      <a:pt x="539735" y="410327"/>
                    </a:cubicBezTo>
                    <a:cubicBezTo>
                      <a:pt x="534453" y="406830"/>
                      <a:pt x="543505" y="331745"/>
                      <a:pt x="551629" y="235328"/>
                    </a:cubicBezTo>
                    <a:cubicBezTo>
                      <a:pt x="553004" y="198434"/>
                      <a:pt x="561875" y="173511"/>
                      <a:pt x="555754" y="124647"/>
                    </a:cubicBezTo>
                    <a:cubicBezTo>
                      <a:pt x="551163" y="88000"/>
                      <a:pt x="545089" y="52853"/>
                      <a:pt x="542338" y="27338"/>
                    </a:cubicBezTo>
                    <a:close/>
                    <a:moveTo>
                      <a:pt x="419370" y="2416"/>
                    </a:moveTo>
                    <a:lnTo>
                      <a:pt x="436710" y="2694"/>
                    </a:lnTo>
                    <a:lnTo>
                      <a:pt x="435424" y="15536"/>
                    </a:lnTo>
                    <a:cubicBezTo>
                      <a:pt x="432391" y="44875"/>
                      <a:pt x="428615" y="86383"/>
                      <a:pt x="428615" y="134893"/>
                    </a:cubicBezTo>
                    <a:cubicBezTo>
                      <a:pt x="431867" y="177968"/>
                      <a:pt x="449234" y="231931"/>
                      <a:pt x="450366" y="274092"/>
                    </a:cubicBezTo>
                    <a:cubicBezTo>
                      <a:pt x="451498" y="316254"/>
                      <a:pt x="445164" y="343231"/>
                      <a:pt x="435407" y="387862"/>
                    </a:cubicBezTo>
                    <a:cubicBezTo>
                      <a:pt x="425650" y="432493"/>
                      <a:pt x="397106" y="545379"/>
                      <a:pt x="391825" y="541882"/>
                    </a:cubicBezTo>
                    <a:cubicBezTo>
                      <a:pt x="386543" y="538385"/>
                      <a:pt x="395595" y="463300"/>
                      <a:pt x="403719" y="366883"/>
                    </a:cubicBezTo>
                    <a:cubicBezTo>
                      <a:pt x="405094" y="329989"/>
                      <a:pt x="413965" y="305066"/>
                      <a:pt x="407844" y="256202"/>
                    </a:cubicBezTo>
                    <a:cubicBezTo>
                      <a:pt x="401723" y="207339"/>
                      <a:pt x="392964" y="161144"/>
                      <a:pt x="392964" y="136888"/>
                    </a:cubicBezTo>
                    <a:cubicBezTo>
                      <a:pt x="392964" y="88377"/>
                      <a:pt x="402682" y="46537"/>
                      <a:pt x="413142" y="16783"/>
                    </a:cubicBezTo>
                    <a:close/>
                    <a:moveTo>
                      <a:pt x="268797" y="0"/>
                    </a:moveTo>
                    <a:lnTo>
                      <a:pt x="301284" y="521"/>
                    </a:lnTo>
                    <a:lnTo>
                      <a:pt x="300300" y="29532"/>
                    </a:lnTo>
                    <a:cubicBezTo>
                      <a:pt x="303552" y="72607"/>
                      <a:pt x="320919" y="126569"/>
                      <a:pt x="322051" y="168731"/>
                    </a:cubicBezTo>
                    <a:cubicBezTo>
                      <a:pt x="323183" y="210893"/>
                      <a:pt x="316849" y="237870"/>
                      <a:pt x="307092" y="282501"/>
                    </a:cubicBezTo>
                    <a:cubicBezTo>
                      <a:pt x="297335" y="327132"/>
                      <a:pt x="268791" y="440018"/>
                      <a:pt x="263510" y="436521"/>
                    </a:cubicBezTo>
                    <a:cubicBezTo>
                      <a:pt x="258228" y="433024"/>
                      <a:pt x="267280" y="357939"/>
                      <a:pt x="275404" y="261522"/>
                    </a:cubicBezTo>
                    <a:cubicBezTo>
                      <a:pt x="276779" y="224628"/>
                      <a:pt x="285650" y="199705"/>
                      <a:pt x="279529" y="150841"/>
                    </a:cubicBezTo>
                    <a:cubicBezTo>
                      <a:pt x="273408" y="101978"/>
                      <a:pt x="264649" y="55783"/>
                      <a:pt x="264649" y="31527"/>
                    </a:cubicBezTo>
                    <a:lnTo>
                      <a:pt x="267543" y="49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AC119C4F-AFFB-4806-B895-2C3A1AB53C40}"/>
                  </a:ext>
                </a:extLst>
              </p:cNvPr>
              <p:cNvGrpSpPr/>
              <p:nvPr/>
            </p:nvGrpSpPr>
            <p:grpSpPr>
              <a:xfrm>
                <a:off x="3064817" y="1760853"/>
                <a:ext cx="528304" cy="200648"/>
                <a:chOff x="8988495" y="5041820"/>
                <a:chExt cx="526275" cy="199878"/>
              </a:xfrm>
            </p:grpSpPr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91965154-E8FB-439E-95B0-148336071144}"/>
                    </a:ext>
                  </a:extLst>
                </p:cNvPr>
                <p:cNvSpPr/>
                <p:nvPr/>
              </p:nvSpPr>
              <p:spPr>
                <a:xfrm>
                  <a:off x="9022007" y="5041820"/>
                  <a:ext cx="492763" cy="19987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ysClr val="windowText" lastClr="000000">
                      <a:lumMod val="85000"/>
                      <a:lumOff val="1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ED66DCE3-6FBD-4408-BC6F-ACC29B647C95}"/>
                    </a:ext>
                  </a:extLst>
                </p:cNvPr>
                <p:cNvSpPr/>
                <p:nvPr/>
              </p:nvSpPr>
              <p:spPr>
                <a:xfrm rot="777701">
                  <a:off x="8988495" y="5069970"/>
                  <a:ext cx="97872" cy="141028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BB425843-48C3-4A59-A12A-87E842EA5286}"/>
                  </a:ext>
                </a:extLst>
              </p:cNvPr>
              <p:cNvSpPr/>
              <p:nvPr/>
            </p:nvSpPr>
            <p:spPr>
              <a:xfrm rot="452032">
                <a:off x="3954754" y="1926140"/>
                <a:ext cx="362684" cy="97932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49C947DA-3CFC-4A8D-9AA9-5F449A115C99}"/>
                  </a:ext>
                </a:extLst>
              </p:cNvPr>
              <p:cNvSpPr/>
              <p:nvPr/>
            </p:nvSpPr>
            <p:spPr>
              <a:xfrm rot="16200000">
                <a:off x="5004673" y="1567022"/>
                <a:ext cx="528700" cy="284871"/>
              </a:xfrm>
              <a:custGeom>
                <a:avLst/>
                <a:gdLst>
                  <a:gd name="connsiteX0" fmla="*/ 528700 w 528700"/>
                  <a:gd name="connsiteY0" fmla="*/ 284871 h 284871"/>
                  <a:gd name="connsiteX1" fmla="*/ 273681 w 528700"/>
                  <a:gd name="connsiteY1" fmla="*/ 173586 h 284871"/>
                  <a:gd name="connsiteX2" fmla="*/ 1575 w 528700"/>
                  <a:gd name="connsiteY2" fmla="*/ 284073 h 284871"/>
                  <a:gd name="connsiteX3" fmla="*/ 0 w 528700"/>
                  <a:gd name="connsiteY3" fmla="*/ 284801 h 284871"/>
                  <a:gd name="connsiteX4" fmla="*/ 3426 w 528700"/>
                  <a:gd name="connsiteY4" fmla="*/ 278003 h 284871"/>
                  <a:gd name="connsiteX5" fmla="*/ 264702 w 528700"/>
                  <a:gd name="connsiteY5" fmla="*/ 0 h 284871"/>
                  <a:gd name="connsiteX6" fmla="*/ 527264 w 528700"/>
                  <a:gd name="connsiteY6" fmla="*/ 282021 h 284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8700" h="284871">
                    <a:moveTo>
                      <a:pt x="528700" y="284871"/>
                    </a:moveTo>
                    <a:lnTo>
                      <a:pt x="273681" y="173586"/>
                    </a:lnTo>
                    <a:cubicBezTo>
                      <a:pt x="192464" y="189644"/>
                      <a:pt x="78598" y="247482"/>
                      <a:pt x="1575" y="284073"/>
                    </a:cubicBezTo>
                    <a:lnTo>
                      <a:pt x="0" y="284801"/>
                    </a:lnTo>
                    <a:lnTo>
                      <a:pt x="3426" y="278003"/>
                    </a:lnTo>
                    <a:cubicBezTo>
                      <a:pt x="85947" y="125559"/>
                      <a:pt x="184467" y="21"/>
                      <a:pt x="264702" y="0"/>
                    </a:cubicBezTo>
                    <a:cubicBezTo>
                      <a:pt x="344937" y="-21"/>
                      <a:pt x="444600" y="129116"/>
                      <a:pt x="527264" y="28202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53F2434-F752-4F13-9B86-65FDF1355C5A}"/>
              </a:ext>
            </a:extLst>
          </p:cNvPr>
          <p:cNvSpPr txBox="1"/>
          <p:nvPr/>
        </p:nvSpPr>
        <p:spPr>
          <a:xfrm>
            <a:off x="661048" y="466480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ビワマス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CAC329AD-E6D4-4460-8B6E-BA16D67F7E75}"/>
              </a:ext>
            </a:extLst>
          </p:cNvPr>
          <p:cNvGrpSpPr/>
          <p:nvPr/>
        </p:nvGrpSpPr>
        <p:grpSpPr>
          <a:xfrm>
            <a:off x="1107071" y="4930160"/>
            <a:ext cx="1711633" cy="1186845"/>
            <a:chOff x="5139369" y="3348386"/>
            <a:chExt cx="2314837" cy="1605106"/>
          </a:xfrm>
        </p:grpSpPr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228038E0-67F0-448C-80AA-35D4775ED7A0}"/>
                </a:ext>
              </a:extLst>
            </p:cNvPr>
            <p:cNvSpPr/>
            <p:nvPr/>
          </p:nvSpPr>
          <p:spPr>
            <a:xfrm>
              <a:off x="5229988" y="3348386"/>
              <a:ext cx="2133600" cy="1605106"/>
            </a:xfrm>
            <a:prstGeom prst="ellipse">
              <a:avLst/>
            </a:prstGeom>
            <a:gradFill>
              <a:gsLst>
                <a:gs pos="1000">
                  <a:sysClr val="window" lastClr="FFFFFF">
                    <a:lumMod val="85000"/>
                  </a:sysClr>
                </a:gs>
                <a:gs pos="58420">
                  <a:sysClr val="windowText" lastClr="000000">
                    <a:lumMod val="50000"/>
                    <a:lumOff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E5614B73-82E3-499F-8A58-587BE0014938}"/>
                </a:ext>
              </a:extLst>
            </p:cNvPr>
            <p:cNvSpPr/>
            <p:nvPr/>
          </p:nvSpPr>
          <p:spPr>
            <a:xfrm>
              <a:off x="5229988" y="4122822"/>
              <a:ext cx="2133600" cy="816840"/>
            </a:xfrm>
            <a:custGeom>
              <a:avLst/>
              <a:gdLst>
                <a:gd name="connsiteX0" fmla="*/ 959 w 2133600"/>
                <a:gd name="connsiteY0" fmla="*/ 0 h 816840"/>
                <a:gd name="connsiteX1" fmla="*/ 5508 w 2133600"/>
                <a:gd name="connsiteY1" fmla="*/ 67769 h 816840"/>
                <a:gd name="connsiteX2" fmla="*/ 1066800 w 2133600"/>
                <a:gd name="connsiteY2" fmla="*/ 788265 h 816840"/>
                <a:gd name="connsiteX3" fmla="*/ 2128092 w 2133600"/>
                <a:gd name="connsiteY3" fmla="*/ 67769 h 816840"/>
                <a:gd name="connsiteX4" fmla="*/ 2132641 w 2133600"/>
                <a:gd name="connsiteY4" fmla="*/ 0 h 816840"/>
                <a:gd name="connsiteX5" fmla="*/ 2133600 w 2133600"/>
                <a:gd name="connsiteY5" fmla="*/ 14287 h 816840"/>
                <a:gd name="connsiteX6" fmla="*/ 1066800 w 2133600"/>
                <a:gd name="connsiteY6" fmla="*/ 816840 h 816840"/>
                <a:gd name="connsiteX7" fmla="*/ 0 w 2133600"/>
                <a:gd name="connsiteY7" fmla="*/ 14287 h 8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33600" h="816840">
                  <a:moveTo>
                    <a:pt x="959" y="0"/>
                  </a:moveTo>
                  <a:lnTo>
                    <a:pt x="5508" y="67769"/>
                  </a:lnTo>
                  <a:cubicBezTo>
                    <a:pt x="60139" y="472461"/>
                    <a:pt x="514447" y="788265"/>
                    <a:pt x="1066800" y="788265"/>
                  </a:cubicBezTo>
                  <a:cubicBezTo>
                    <a:pt x="1619154" y="788265"/>
                    <a:pt x="2073462" y="472461"/>
                    <a:pt x="2128092" y="67769"/>
                  </a:cubicBezTo>
                  <a:lnTo>
                    <a:pt x="2132641" y="0"/>
                  </a:lnTo>
                  <a:lnTo>
                    <a:pt x="2133600" y="14287"/>
                  </a:lnTo>
                  <a:cubicBezTo>
                    <a:pt x="2133600" y="457525"/>
                    <a:pt x="1655977" y="816840"/>
                    <a:pt x="1066800" y="816840"/>
                  </a:cubicBezTo>
                  <a:cubicBezTo>
                    <a:pt x="477623" y="816840"/>
                    <a:pt x="0" y="457525"/>
                    <a:pt x="0" y="14287"/>
                  </a:cubicBez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70B89BC4-C7C4-4B43-9FDF-2234A44F62F6}"/>
                </a:ext>
              </a:extLst>
            </p:cNvPr>
            <p:cNvGrpSpPr/>
            <p:nvPr/>
          </p:nvGrpSpPr>
          <p:grpSpPr>
            <a:xfrm>
              <a:off x="5139369" y="3714903"/>
              <a:ext cx="2314837" cy="717349"/>
              <a:chOff x="3306750" y="5004558"/>
              <a:chExt cx="2314837" cy="717349"/>
            </a:xfrm>
          </p:grpSpPr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3D992D44-57B4-4CBF-8096-D215FC52C8C2}"/>
                  </a:ext>
                </a:extLst>
              </p:cNvPr>
              <p:cNvSpPr/>
              <p:nvPr/>
            </p:nvSpPr>
            <p:spPr>
              <a:xfrm rot="19049863">
                <a:off x="3306750" y="5004558"/>
                <a:ext cx="2314837" cy="717349"/>
              </a:xfrm>
              <a:custGeom>
                <a:avLst/>
                <a:gdLst>
                  <a:gd name="connsiteX0" fmla="*/ 1025021 w 2050042"/>
                  <a:gd name="connsiteY0" fmla="*/ 0 h 420896"/>
                  <a:gd name="connsiteX1" fmla="*/ 1939447 w 2050042"/>
                  <a:gd name="connsiteY1" fmla="*/ 155440 h 420896"/>
                  <a:gd name="connsiteX2" fmla="*/ 2050042 w 2050042"/>
                  <a:gd name="connsiteY2" fmla="*/ 210448 h 420896"/>
                  <a:gd name="connsiteX3" fmla="*/ 1939447 w 2050042"/>
                  <a:gd name="connsiteY3" fmla="*/ 265457 h 420896"/>
                  <a:gd name="connsiteX4" fmla="*/ 1025021 w 2050042"/>
                  <a:gd name="connsiteY4" fmla="*/ 420896 h 420896"/>
                  <a:gd name="connsiteX5" fmla="*/ 110596 w 2050042"/>
                  <a:gd name="connsiteY5" fmla="*/ 265457 h 420896"/>
                  <a:gd name="connsiteX6" fmla="*/ 0 w 2050042"/>
                  <a:gd name="connsiteY6" fmla="*/ 210448 h 420896"/>
                  <a:gd name="connsiteX7" fmla="*/ 110596 w 2050042"/>
                  <a:gd name="connsiteY7" fmla="*/ 155440 h 420896"/>
                  <a:gd name="connsiteX8" fmla="*/ 1025021 w 2050042"/>
                  <a:gd name="connsiteY8" fmla="*/ 0 h 420896"/>
                  <a:gd name="connsiteX0" fmla="*/ 1146941 w 2171962"/>
                  <a:gd name="connsiteY0" fmla="*/ 0 h 420896"/>
                  <a:gd name="connsiteX1" fmla="*/ 2061367 w 2171962"/>
                  <a:gd name="connsiteY1" fmla="*/ 155440 h 420896"/>
                  <a:gd name="connsiteX2" fmla="*/ 2171962 w 2171962"/>
                  <a:gd name="connsiteY2" fmla="*/ 210448 h 420896"/>
                  <a:gd name="connsiteX3" fmla="*/ 2061367 w 2171962"/>
                  <a:gd name="connsiteY3" fmla="*/ 265457 h 420896"/>
                  <a:gd name="connsiteX4" fmla="*/ 1146941 w 2171962"/>
                  <a:gd name="connsiteY4" fmla="*/ 420896 h 420896"/>
                  <a:gd name="connsiteX5" fmla="*/ 232516 w 2171962"/>
                  <a:gd name="connsiteY5" fmla="*/ 265457 h 420896"/>
                  <a:gd name="connsiteX6" fmla="*/ 0 w 2171962"/>
                  <a:gd name="connsiteY6" fmla="*/ 103768 h 420896"/>
                  <a:gd name="connsiteX7" fmla="*/ 232516 w 2171962"/>
                  <a:gd name="connsiteY7" fmla="*/ 155440 h 420896"/>
                  <a:gd name="connsiteX8" fmla="*/ 1146941 w 2171962"/>
                  <a:gd name="connsiteY8" fmla="*/ 0 h 420896"/>
                  <a:gd name="connsiteX0" fmla="*/ 1146941 w 2171962"/>
                  <a:gd name="connsiteY0" fmla="*/ 417 h 421313"/>
                  <a:gd name="connsiteX1" fmla="*/ 2061367 w 2171962"/>
                  <a:gd name="connsiteY1" fmla="*/ 155857 h 421313"/>
                  <a:gd name="connsiteX2" fmla="*/ 2171962 w 2171962"/>
                  <a:gd name="connsiteY2" fmla="*/ 210865 h 421313"/>
                  <a:gd name="connsiteX3" fmla="*/ 2061367 w 2171962"/>
                  <a:gd name="connsiteY3" fmla="*/ 265874 h 421313"/>
                  <a:gd name="connsiteX4" fmla="*/ 1146941 w 2171962"/>
                  <a:gd name="connsiteY4" fmla="*/ 421313 h 421313"/>
                  <a:gd name="connsiteX5" fmla="*/ 232516 w 2171962"/>
                  <a:gd name="connsiteY5" fmla="*/ 265874 h 421313"/>
                  <a:gd name="connsiteX6" fmla="*/ 0 w 2171962"/>
                  <a:gd name="connsiteY6" fmla="*/ 104185 h 421313"/>
                  <a:gd name="connsiteX7" fmla="*/ 254741 w 2171962"/>
                  <a:gd name="connsiteY7" fmla="*/ 127282 h 421313"/>
                  <a:gd name="connsiteX8" fmla="*/ 1146941 w 2171962"/>
                  <a:gd name="connsiteY8" fmla="*/ 417 h 421313"/>
                  <a:gd name="connsiteX0" fmla="*/ 1146941 w 2171962"/>
                  <a:gd name="connsiteY0" fmla="*/ 417 h 421313"/>
                  <a:gd name="connsiteX1" fmla="*/ 2061367 w 2171962"/>
                  <a:gd name="connsiteY1" fmla="*/ 155857 h 421313"/>
                  <a:gd name="connsiteX2" fmla="*/ 2171962 w 2171962"/>
                  <a:gd name="connsiteY2" fmla="*/ 210865 h 421313"/>
                  <a:gd name="connsiteX3" fmla="*/ 2061367 w 2171962"/>
                  <a:gd name="connsiteY3" fmla="*/ 265874 h 421313"/>
                  <a:gd name="connsiteX4" fmla="*/ 1146941 w 2171962"/>
                  <a:gd name="connsiteY4" fmla="*/ 421313 h 421313"/>
                  <a:gd name="connsiteX5" fmla="*/ 232516 w 2171962"/>
                  <a:gd name="connsiteY5" fmla="*/ 265874 h 421313"/>
                  <a:gd name="connsiteX6" fmla="*/ 0 w 2171962"/>
                  <a:gd name="connsiteY6" fmla="*/ 104185 h 421313"/>
                  <a:gd name="connsiteX7" fmla="*/ 254741 w 2171962"/>
                  <a:gd name="connsiteY7" fmla="*/ 127282 h 421313"/>
                  <a:gd name="connsiteX8" fmla="*/ 1146941 w 2171962"/>
                  <a:gd name="connsiteY8" fmla="*/ 417 h 421313"/>
                  <a:gd name="connsiteX0" fmla="*/ 1146941 w 2171962"/>
                  <a:gd name="connsiteY0" fmla="*/ 417 h 421313"/>
                  <a:gd name="connsiteX1" fmla="*/ 2061367 w 2171962"/>
                  <a:gd name="connsiteY1" fmla="*/ 155857 h 421313"/>
                  <a:gd name="connsiteX2" fmla="*/ 2171962 w 2171962"/>
                  <a:gd name="connsiteY2" fmla="*/ 210865 h 421313"/>
                  <a:gd name="connsiteX3" fmla="*/ 2061367 w 2171962"/>
                  <a:gd name="connsiteY3" fmla="*/ 265874 h 421313"/>
                  <a:gd name="connsiteX4" fmla="*/ 1146941 w 2171962"/>
                  <a:gd name="connsiteY4" fmla="*/ 421313 h 421313"/>
                  <a:gd name="connsiteX5" fmla="*/ 232516 w 2171962"/>
                  <a:gd name="connsiteY5" fmla="*/ 265874 h 421313"/>
                  <a:gd name="connsiteX6" fmla="*/ 0 w 2171962"/>
                  <a:gd name="connsiteY6" fmla="*/ 104185 h 421313"/>
                  <a:gd name="connsiteX7" fmla="*/ 254741 w 2171962"/>
                  <a:gd name="connsiteY7" fmla="*/ 127282 h 421313"/>
                  <a:gd name="connsiteX8" fmla="*/ 1146941 w 2171962"/>
                  <a:gd name="connsiteY8" fmla="*/ 417 h 421313"/>
                  <a:gd name="connsiteX0" fmla="*/ 1146941 w 2171962"/>
                  <a:gd name="connsiteY0" fmla="*/ 417 h 421730"/>
                  <a:gd name="connsiteX1" fmla="*/ 2061367 w 2171962"/>
                  <a:gd name="connsiteY1" fmla="*/ 155857 h 421730"/>
                  <a:gd name="connsiteX2" fmla="*/ 2171962 w 2171962"/>
                  <a:gd name="connsiteY2" fmla="*/ 210865 h 421730"/>
                  <a:gd name="connsiteX3" fmla="*/ 2061367 w 2171962"/>
                  <a:gd name="connsiteY3" fmla="*/ 265874 h 421730"/>
                  <a:gd name="connsiteX4" fmla="*/ 1146941 w 2171962"/>
                  <a:gd name="connsiteY4" fmla="*/ 421313 h 421730"/>
                  <a:gd name="connsiteX5" fmla="*/ 261091 w 2171962"/>
                  <a:gd name="connsiteY5" fmla="*/ 294449 h 421730"/>
                  <a:gd name="connsiteX6" fmla="*/ 0 w 2171962"/>
                  <a:gd name="connsiteY6" fmla="*/ 104185 h 421730"/>
                  <a:gd name="connsiteX7" fmla="*/ 254741 w 2171962"/>
                  <a:gd name="connsiteY7" fmla="*/ 127282 h 421730"/>
                  <a:gd name="connsiteX8" fmla="*/ 1146941 w 2171962"/>
                  <a:gd name="connsiteY8" fmla="*/ 417 h 421730"/>
                  <a:gd name="connsiteX0" fmla="*/ 1146941 w 2171962"/>
                  <a:gd name="connsiteY0" fmla="*/ 417 h 462798"/>
                  <a:gd name="connsiteX1" fmla="*/ 2061367 w 2171962"/>
                  <a:gd name="connsiteY1" fmla="*/ 155857 h 462798"/>
                  <a:gd name="connsiteX2" fmla="*/ 2171962 w 2171962"/>
                  <a:gd name="connsiteY2" fmla="*/ 210865 h 462798"/>
                  <a:gd name="connsiteX3" fmla="*/ 2061367 w 2171962"/>
                  <a:gd name="connsiteY3" fmla="*/ 265874 h 462798"/>
                  <a:gd name="connsiteX4" fmla="*/ 1372366 w 2171962"/>
                  <a:gd name="connsiteY4" fmla="*/ 462588 h 462798"/>
                  <a:gd name="connsiteX5" fmla="*/ 261091 w 2171962"/>
                  <a:gd name="connsiteY5" fmla="*/ 294449 h 462798"/>
                  <a:gd name="connsiteX6" fmla="*/ 0 w 2171962"/>
                  <a:gd name="connsiteY6" fmla="*/ 104185 h 462798"/>
                  <a:gd name="connsiteX7" fmla="*/ 254741 w 2171962"/>
                  <a:gd name="connsiteY7" fmla="*/ 127282 h 462798"/>
                  <a:gd name="connsiteX8" fmla="*/ 1146941 w 2171962"/>
                  <a:gd name="connsiteY8" fmla="*/ 417 h 462798"/>
                  <a:gd name="connsiteX0" fmla="*/ 1346966 w 2171962"/>
                  <a:gd name="connsiteY0" fmla="*/ 218 h 500699"/>
                  <a:gd name="connsiteX1" fmla="*/ 2061367 w 2171962"/>
                  <a:gd name="connsiteY1" fmla="*/ 193758 h 500699"/>
                  <a:gd name="connsiteX2" fmla="*/ 2171962 w 2171962"/>
                  <a:gd name="connsiteY2" fmla="*/ 248766 h 500699"/>
                  <a:gd name="connsiteX3" fmla="*/ 2061367 w 2171962"/>
                  <a:gd name="connsiteY3" fmla="*/ 303775 h 500699"/>
                  <a:gd name="connsiteX4" fmla="*/ 1372366 w 2171962"/>
                  <a:gd name="connsiteY4" fmla="*/ 500489 h 500699"/>
                  <a:gd name="connsiteX5" fmla="*/ 261091 w 2171962"/>
                  <a:gd name="connsiteY5" fmla="*/ 332350 h 500699"/>
                  <a:gd name="connsiteX6" fmla="*/ 0 w 2171962"/>
                  <a:gd name="connsiteY6" fmla="*/ 142086 h 500699"/>
                  <a:gd name="connsiteX7" fmla="*/ 254741 w 2171962"/>
                  <a:gd name="connsiteY7" fmla="*/ 165183 h 500699"/>
                  <a:gd name="connsiteX8" fmla="*/ 1346966 w 2171962"/>
                  <a:gd name="connsiteY8" fmla="*/ 218 h 500699"/>
                  <a:gd name="connsiteX0" fmla="*/ 1346966 w 2171962"/>
                  <a:gd name="connsiteY0" fmla="*/ 218 h 504994"/>
                  <a:gd name="connsiteX1" fmla="*/ 2061367 w 2171962"/>
                  <a:gd name="connsiteY1" fmla="*/ 193758 h 504994"/>
                  <a:gd name="connsiteX2" fmla="*/ 2171962 w 2171962"/>
                  <a:gd name="connsiteY2" fmla="*/ 248766 h 504994"/>
                  <a:gd name="connsiteX3" fmla="*/ 2061367 w 2171962"/>
                  <a:gd name="connsiteY3" fmla="*/ 303775 h 504994"/>
                  <a:gd name="connsiteX4" fmla="*/ 1372366 w 2171962"/>
                  <a:gd name="connsiteY4" fmla="*/ 500489 h 504994"/>
                  <a:gd name="connsiteX5" fmla="*/ 261091 w 2171962"/>
                  <a:gd name="connsiteY5" fmla="*/ 332350 h 504994"/>
                  <a:gd name="connsiteX6" fmla="*/ 0 w 2171962"/>
                  <a:gd name="connsiteY6" fmla="*/ 142086 h 504994"/>
                  <a:gd name="connsiteX7" fmla="*/ 254741 w 2171962"/>
                  <a:gd name="connsiteY7" fmla="*/ 165183 h 504994"/>
                  <a:gd name="connsiteX8" fmla="*/ 1346966 w 2171962"/>
                  <a:gd name="connsiteY8" fmla="*/ 218 h 504994"/>
                  <a:gd name="connsiteX0" fmla="*/ 1346966 w 2171962"/>
                  <a:gd name="connsiteY0" fmla="*/ 218 h 542039"/>
                  <a:gd name="connsiteX1" fmla="*/ 2061367 w 2171962"/>
                  <a:gd name="connsiteY1" fmla="*/ 193758 h 542039"/>
                  <a:gd name="connsiteX2" fmla="*/ 2171962 w 2171962"/>
                  <a:gd name="connsiteY2" fmla="*/ 248766 h 542039"/>
                  <a:gd name="connsiteX3" fmla="*/ 2061367 w 2171962"/>
                  <a:gd name="connsiteY3" fmla="*/ 303775 h 542039"/>
                  <a:gd name="connsiteX4" fmla="*/ 1378716 w 2171962"/>
                  <a:gd name="connsiteY4" fmla="*/ 538589 h 542039"/>
                  <a:gd name="connsiteX5" fmla="*/ 261091 w 2171962"/>
                  <a:gd name="connsiteY5" fmla="*/ 332350 h 542039"/>
                  <a:gd name="connsiteX6" fmla="*/ 0 w 2171962"/>
                  <a:gd name="connsiteY6" fmla="*/ 142086 h 542039"/>
                  <a:gd name="connsiteX7" fmla="*/ 254741 w 2171962"/>
                  <a:gd name="connsiteY7" fmla="*/ 165183 h 542039"/>
                  <a:gd name="connsiteX8" fmla="*/ 1346966 w 2171962"/>
                  <a:gd name="connsiteY8" fmla="*/ 218 h 542039"/>
                  <a:gd name="connsiteX0" fmla="*/ 1346966 w 2171962"/>
                  <a:gd name="connsiteY0" fmla="*/ 12640 h 554461"/>
                  <a:gd name="connsiteX1" fmla="*/ 2061367 w 2171962"/>
                  <a:gd name="connsiteY1" fmla="*/ 206180 h 554461"/>
                  <a:gd name="connsiteX2" fmla="*/ 2171962 w 2171962"/>
                  <a:gd name="connsiteY2" fmla="*/ 261188 h 554461"/>
                  <a:gd name="connsiteX3" fmla="*/ 2061367 w 2171962"/>
                  <a:gd name="connsiteY3" fmla="*/ 316197 h 554461"/>
                  <a:gd name="connsiteX4" fmla="*/ 1378716 w 2171962"/>
                  <a:gd name="connsiteY4" fmla="*/ 551011 h 554461"/>
                  <a:gd name="connsiteX5" fmla="*/ 261091 w 2171962"/>
                  <a:gd name="connsiteY5" fmla="*/ 344772 h 554461"/>
                  <a:gd name="connsiteX6" fmla="*/ 0 w 2171962"/>
                  <a:gd name="connsiteY6" fmla="*/ 154508 h 554461"/>
                  <a:gd name="connsiteX7" fmla="*/ 254741 w 2171962"/>
                  <a:gd name="connsiteY7" fmla="*/ 177605 h 554461"/>
                  <a:gd name="connsiteX8" fmla="*/ 1346966 w 2171962"/>
                  <a:gd name="connsiteY8" fmla="*/ 12640 h 554461"/>
                  <a:gd name="connsiteX0" fmla="*/ 1346966 w 2171962"/>
                  <a:gd name="connsiteY0" fmla="*/ 9166 h 550987"/>
                  <a:gd name="connsiteX1" fmla="*/ 2061367 w 2171962"/>
                  <a:gd name="connsiteY1" fmla="*/ 202706 h 550987"/>
                  <a:gd name="connsiteX2" fmla="*/ 2171962 w 2171962"/>
                  <a:gd name="connsiteY2" fmla="*/ 257714 h 550987"/>
                  <a:gd name="connsiteX3" fmla="*/ 2061367 w 2171962"/>
                  <a:gd name="connsiteY3" fmla="*/ 312723 h 550987"/>
                  <a:gd name="connsiteX4" fmla="*/ 1378716 w 2171962"/>
                  <a:gd name="connsiteY4" fmla="*/ 547537 h 550987"/>
                  <a:gd name="connsiteX5" fmla="*/ 261091 w 2171962"/>
                  <a:gd name="connsiteY5" fmla="*/ 341298 h 550987"/>
                  <a:gd name="connsiteX6" fmla="*/ 0 w 2171962"/>
                  <a:gd name="connsiteY6" fmla="*/ 151034 h 550987"/>
                  <a:gd name="connsiteX7" fmla="*/ 254741 w 2171962"/>
                  <a:gd name="connsiteY7" fmla="*/ 174131 h 550987"/>
                  <a:gd name="connsiteX8" fmla="*/ 1346966 w 2171962"/>
                  <a:gd name="connsiteY8" fmla="*/ 9166 h 550987"/>
                  <a:gd name="connsiteX0" fmla="*/ 1346966 w 2171962"/>
                  <a:gd name="connsiteY0" fmla="*/ 9166 h 551124"/>
                  <a:gd name="connsiteX1" fmla="*/ 2061367 w 2171962"/>
                  <a:gd name="connsiteY1" fmla="*/ 202706 h 551124"/>
                  <a:gd name="connsiteX2" fmla="*/ 2171962 w 2171962"/>
                  <a:gd name="connsiteY2" fmla="*/ 257714 h 551124"/>
                  <a:gd name="connsiteX3" fmla="*/ 2061367 w 2171962"/>
                  <a:gd name="connsiteY3" fmla="*/ 312723 h 551124"/>
                  <a:gd name="connsiteX4" fmla="*/ 1378716 w 2171962"/>
                  <a:gd name="connsiteY4" fmla="*/ 547537 h 551124"/>
                  <a:gd name="connsiteX5" fmla="*/ 261091 w 2171962"/>
                  <a:gd name="connsiteY5" fmla="*/ 341298 h 551124"/>
                  <a:gd name="connsiteX6" fmla="*/ 0 w 2171962"/>
                  <a:gd name="connsiteY6" fmla="*/ 151034 h 551124"/>
                  <a:gd name="connsiteX7" fmla="*/ 254741 w 2171962"/>
                  <a:gd name="connsiteY7" fmla="*/ 174131 h 551124"/>
                  <a:gd name="connsiteX8" fmla="*/ 1346966 w 2171962"/>
                  <a:gd name="connsiteY8" fmla="*/ 9166 h 551124"/>
                  <a:gd name="connsiteX0" fmla="*/ 1346966 w 2171962"/>
                  <a:gd name="connsiteY0" fmla="*/ 9166 h 548174"/>
                  <a:gd name="connsiteX1" fmla="*/ 2061367 w 2171962"/>
                  <a:gd name="connsiteY1" fmla="*/ 202706 h 548174"/>
                  <a:gd name="connsiteX2" fmla="*/ 2171962 w 2171962"/>
                  <a:gd name="connsiteY2" fmla="*/ 257714 h 548174"/>
                  <a:gd name="connsiteX3" fmla="*/ 2061367 w 2171962"/>
                  <a:gd name="connsiteY3" fmla="*/ 312723 h 548174"/>
                  <a:gd name="connsiteX4" fmla="*/ 1378716 w 2171962"/>
                  <a:gd name="connsiteY4" fmla="*/ 547537 h 548174"/>
                  <a:gd name="connsiteX5" fmla="*/ 245216 w 2171962"/>
                  <a:gd name="connsiteY5" fmla="*/ 366698 h 548174"/>
                  <a:gd name="connsiteX6" fmla="*/ 0 w 2171962"/>
                  <a:gd name="connsiteY6" fmla="*/ 151034 h 548174"/>
                  <a:gd name="connsiteX7" fmla="*/ 254741 w 2171962"/>
                  <a:gd name="connsiteY7" fmla="*/ 174131 h 548174"/>
                  <a:gd name="connsiteX8" fmla="*/ 1346966 w 2171962"/>
                  <a:gd name="connsiteY8" fmla="*/ 9166 h 548174"/>
                  <a:gd name="connsiteX0" fmla="*/ 1346966 w 2171962"/>
                  <a:gd name="connsiteY0" fmla="*/ 9166 h 548101"/>
                  <a:gd name="connsiteX1" fmla="*/ 2061367 w 2171962"/>
                  <a:gd name="connsiteY1" fmla="*/ 202706 h 548101"/>
                  <a:gd name="connsiteX2" fmla="*/ 2171962 w 2171962"/>
                  <a:gd name="connsiteY2" fmla="*/ 257714 h 548101"/>
                  <a:gd name="connsiteX3" fmla="*/ 2061367 w 2171962"/>
                  <a:gd name="connsiteY3" fmla="*/ 312723 h 548101"/>
                  <a:gd name="connsiteX4" fmla="*/ 1378716 w 2171962"/>
                  <a:gd name="connsiteY4" fmla="*/ 547537 h 548101"/>
                  <a:gd name="connsiteX5" fmla="*/ 245216 w 2171962"/>
                  <a:gd name="connsiteY5" fmla="*/ 366698 h 548101"/>
                  <a:gd name="connsiteX6" fmla="*/ 0 w 2171962"/>
                  <a:gd name="connsiteY6" fmla="*/ 151034 h 548101"/>
                  <a:gd name="connsiteX7" fmla="*/ 254741 w 2171962"/>
                  <a:gd name="connsiteY7" fmla="*/ 174131 h 548101"/>
                  <a:gd name="connsiteX8" fmla="*/ 1346966 w 2171962"/>
                  <a:gd name="connsiteY8" fmla="*/ 9166 h 548101"/>
                  <a:gd name="connsiteX0" fmla="*/ 1394591 w 2219587"/>
                  <a:gd name="connsiteY0" fmla="*/ 8665 h 547530"/>
                  <a:gd name="connsiteX1" fmla="*/ 2108992 w 2219587"/>
                  <a:gd name="connsiteY1" fmla="*/ 202205 h 547530"/>
                  <a:gd name="connsiteX2" fmla="*/ 2219587 w 2219587"/>
                  <a:gd name="connsiteY2" fmla="*/ 257213 h 547530"/>
                  <a:gd name="connsiteX3" fmla="*/ 2108992 w 2219587"/>
                  <a:gd name="connsiteY3" fmla="*/ 312222 h 547530"/>
                  <a:gd name="connsiteX4" fmla="*/ 1426341 w 2219587"/>
                  <a:gd name="connsiteY4" fmla="*/ 547036 h 547530"/>
                  <a:gd name="connsiteX5" fmla="*/ 292841 w 2219587"/>
                  <a:gd name="connsiteY5" fmla="*/ 366197 h 547530"/>
                  <a:gd name="connsiteX6" fmla="*/ 0 w 2219587"/>
                  <a:gd name="connsiteY6" fmla="*/ 102908 h 547530"/>
                  <a:gd name="connsiteX7" fmla="*/ 302366 w 2219587"/>
                  <a:gd name="connsiteY7" fmla="*/ 173630 h 547530"/>
                  <a:gd name="connsiteX8" fmla="*/ 1394591 w 2219587"/>
                  <a:gd name="connsiteY8" fmla="*/ 8665 h 547530"/>
                  <a:gd name="connsiteX0" fmla="*/ 1394591 w 2219587"/>
                  <a:gd name="connsiteY0" fmla="*/ 8665 h 547530"/>
                  <a:gd name="connsiteX1" fmla="*/ 2108992 w 2219587"/>
                  <a:gd name="connsiteY1" fmla="*/ 202205 h 547530"/>
                  <a:gd name="connsiteX2" fmla="*/ 2219587 w 2219587"/>
                  <a:gd name="connsiteY2" fmla="*/ 257213 h 547530"/>
                  <a:gd name="connsiteX3" fmla="*/ 2108992 w 2219587"/>
                  <a:gd name="connsiteY3" fmla="*/ 312222 h 547530"/>
                  <a:gd name="connsiteX4" fmla="*/ 1426341 w 2219587"/>
                  <a:gd name="connsiteY4" fmla="*/ 547036 h 547530"/>
                  <a:gd name="connsiteX5" fmla="*/ 292841 w 2219587"/>
                  <a:gd name="connsiteY5" fmla="*/ 366197 h 547530"/>
                  <a:gd name="connsiteX6" fmla="*/ 0 w 2219587"/>
                  <a:gd name="connsiteY6" fmla="*/ 102908 h 547530"/>
                  <a:gd name="connsiteX7" fmla="*/ 302366 w 2219587"/>
                  <a:gd name="connsiteY7" fmla="*/ 173630 h 547530"/>
                  <a:gd name="connsiteX8" fmla="*/ 1394591 w 2219587"/>
                  <a:gd name="connsiteY8" fmla="*/ 8665 h 547530"/>
                  <a:gd name="connsiteX0" fmla="*/ 1394591 w 2219587"/>
                  <a:gd name="connsiteY0" fmla="*/ 8665 h 547530"/>
                  <a:gd name="connsiteX1" fmla="*/ 2108992 w 2219587"/>
                  <a:gd name="connsiteY1" fmla="*/ 202205 h 547530"/>
                  <a:gd name="connsiteX2" fmla="*/ 2219587 w 2219587"/>
                  <a:gd name="connsiteY2" fmla="*/ 257213 h 547530"/>
                  <a:gd name="connsiteX3" fmla="*/ 2108992 w 2219587"/>
                  <a:gd name="connsiteY3" fmla="*/ 312222 h 547530"/>
                  <a:gd name="connsiteX4" fmla="*/ 1426341 w 2219587"/>
                  <a:gd name="connsiteY4" fmla="*/ 547036 h 547530"/>
                  <a:gd name="connsiteX5" fmla="*/ 292841 w 2219587"/>
                  <a:gd name="connsiteY5" fmla="*/ 366197 h 547530"/>
                  <a:gd name="connsiteX6" fmla="*/ 0 w 2219587"/>
                  <a:gd name="connsiteY6" fmla="*/ 102908 h 547530"/>
                  <a:gd name="connsiteX7" fmla="*/ 302366 w 2219587"/>
                  <a:gd name="connsiteY7" fmla="*/ 173630 h 547530"/>
                  <a:gd name="connsiteX8" fmla="*/ 1394591 w 2219587"/>
                  <a:gd name="connsiteY8" fmla="*/ 8665 h 547530"/>
                  <a:gd name="connsiteX0" fmla="*/ 1394591 w 2314837"/>
                  <a:gd name="connsiteY0" fmla="*/ 8665 h 547530"/>
                  <a:gd name="connsiteX1" fmla="*/ 2108992 w 2314837"/>
                  <a:gd name="connsiteY1" fmla="*/ 202205 h 547530"/>
                  <a:gd name="connsiteX2" fmla="*/ 2314837 w 2314837"/>
                  <a:gd name="connsiteY2" fmla="*/ 257213 h 547530"/>
                  <a:gd name="connsiteX3" fmla="*/ 2108992 w 2314837"/>
                  <a:gd name="connsiteY3" fmla="*/ 312222 h 547530"/>
                  <a:gd name="connsiteX4" fmla="*/ 1426341 w 2314837"/>
                  <a:gd name="connsiteY4" fmla="*/ 547036 h 547530"/>
                  <a:gd name="connsiteX5" fmla="*/ 292841 w 2314837"/>
                  <a:gd name="connsiteY5" fmla="*/ 366197 h 547530"/>
                  <a:gd name="connsiteX6" fmla="*/ 0 w 2314837"/>
                  <a:gd name="connsiteY6" fmla="*/ 102908 h 547530"/>
                  <a:gd name="connsiteX7" fmla="*/ 302366 w 2314837"/>
                  <a:gd name="connsiteY7" fmla="*/ 173630 h 547530"/>
                  <a:gd name="connsiteX8" fmla="*/ 1394591 w 2314837"/>
                  <a:gd name="connsiteY8" fmla="*/ 8665 h 547530"/>
                  <a:gd name="connsiteX0" fmla="*/ 1394591 w 2314837"/>
                  <a:gd name="connsiteY0" fmla="*/ 8665 h 531714"/>
                  <a:gd name="connsiteX1" fmla="*/ 2108992 w 2314837"/>
                  <a:gd name="connsiteY1" fmla="*/ 202205 h 531714"/>
                  <a:gd name="connsiteX2" fmla="*/ 2314837 w 2314837"/>
                  <a:gd name="connsiteY2" fmla="*/ 257213 h 531714"/>
                  <a:gd name="connsiteX3" fmla="*/ 2108992 w 2314837"/>
                  <a:gd name="connsiteY3" fmla="*/ 312222 h 531714"/>
                  <a:gd name="connsiteX4" fmla="*/ 1400941 w 2314837"/>
                  <a:gd name="connsiteY4" fmla="*/ 531161 h 531714"/>
                  <a:gd name="connsiteX5" fmla="*/ 292841 w 2314837"/>
                  <a:gd name="connsiteY5" fmla="*/ 366197 h 531714"/>
                  <a:gd name="connsiteX6" fmla="*/ 0 w 2314837"/>
                  <a:gd name="connsiteY6" fmla="*/ 102908 h 531714"/>
                  <a:gd name="connsiteX7" fmla="*/ 302366 w 2314837"/>
                  <a:gd name="connsiteY7" fmla="*/ 173630 h 531714"/>
                  <a:gd name="connsiteX8" fmla="*/ 1394591 w 2314837"/>
                  <a:gd name="connsiteY8" fmla="*/ 8665 h 531714"/>
                  <a:gd name="connsiteX0" fmla="*/ 1394591 w 2314837"/>
                  <a:gd name="connsiteY0" fmla="*/ 8665 h 586382"/>
                  <a:gd name="connsiteX1" fmla="*/ 2108992 w 2314837"/>
                  <a:gd name="connsiteY1" fmla="*/ 202205 h 586382"/>
                  <a:gd name="connsiteX2" fmla="*/ 2314837 w 2314837"/>
                  <a:gd name="connsiteY2" fmla="*/ 257213 h 586382"/>
                  <a:gd name="connsiteX3" fmla="*/ 2108992 w 2314837"/>
                  <a:gd name="connsiteY3" fmla="*/ 312222 h 586382"/>
                  <a:gd name="connsiteX4" fmla="*/ 1336861 w 2314837"/>
                  <a:gd name="connsiteY4" fmla="*/ 585991 h 586382"/>
                  <a:gd name="connsiteX5" fmla="*/ 292841 w 2314837"/>
                  <a:gd name="connsiteY5" fmla="*/ 366197 h 586382"/>
                  <a:gd name="connsiteX6" fmla="*/ 0 w 2314837"/>
                  <a:gd name="connsiteY6" fmla="*/ 102908 h 586382"/>
                  <a:gd name="connsiteX7" fmla="*/ 302366 w 2314837"/>
                  <a:gd name="connsiteY7" fmla="*/ 173630 h 586382"/>
                  <a:gd name="connsiteX8" fmla="*/ 1394591 w 2314837"/>
                  <a:gd name="connsiteY8" fmla="*/ 8665 h 586382"/>
                  <a:gd name="connsiteX0" fmla="*/ 1394591 w 2314837"/>
                  <a:gd name="connsiteY0" fmla="*/ 8665 h 587269"/>
                  <a:gd name="connsiteX1" fmla="*/ 2108992 w 2314837"/>
                  <a:gd name="connsiteY1" fmla="*/ 202205 h 587269"/>
                  <a:gd name="connsiteX2" fmla="*/ 2314837 w 2314837"/>
                  <a:gd name="connsiteY2" fmla="*/ 257213 h 587269"/>
                  <a:gd name="connsiteX3" fmla="*/ 2108992 w 2314837"/>
                  <a:gd name="connsiteY3" fmla="*/ 312222 h 587269"/>
                  <a:gd name="connsiteX4" fmla="*/ 1336861 w 2314837"/>
                  <a:gd name="connsiteY4" fmla="*/ 585991 h 587269"/>
                  <a:gd name="connsiteX5" fmla="*/ 352313 w 2314837"/>
                  <a:gd name="connsiteY5" fmla="*/ 401651 h 587269"/>
                  <a:gd name="connsiteX6" fmla="*/ 0 w 2314837"/>
                  <a:gd name="connsiteY6" fmla="*/ 102908 h 587269"/>
                  <a:gd name="connsiteX7" fmla="*/ 302366 w 2314837"/>
                  <a:gd name="connsiteY7" fmla="*/ 173630 h 587269"/>
                  <a:gd name="connsiteX8" fmla="*/ 1394591 w 2314837"/>
                  <a:gd name="connsiteY8" fmla="*/ 8665 h 587269"/>
                  <a:gd name="connsiteX0" fmla="*/ 1394591 w 2314837"/>
                  <a:gd name="connsiteY0" fmla="*/ 8665 h 586614"/>
                  <a:gd name="connsiteX1" fmla="*/ 2108992 w 2314837"/>
                  <a:gd name="connsiteY1" fmla="*/ 202205 h 586614"/>
                  <a:gd name="connsiteX2" fmla="*/ 2314837 w 2314837"/>
                  <a:gd name="connsiteY2" fmla="*/ 257213 h 586614"/>
                  <a:gd name="connsiteX3" fmla="*/ 2107730 w 2314837"/>
                  <a:gd name="connsiteY3" fmla="*/ 341300 h 586614"/>
                  <a:gd name="connsiteX4" fmla="*/ 1336861 w 2314837"/>
                  <a:gd name="connsiteY4" fmla="*/ 585991 h 586614"/>
                  <a:gd name="connsiteX5" fmla="*/ 352313 w 2314837"/>
                  <a:gd name="connsiteY5" fmla="*/ 401651 h 586614"/>
                  <a:gd name="connsiteX6" fmla="*/ 0 w 2314837"/>
                  <a:gd name="connsiteY6" fmla="*/ 102908 h 586614"/>
                  <a:gd name="connsiteX7" fmla="*/ 302366 w 2314837"/>
                  <a:gd name="connsiteY7" fmla="*/ 173630 h 586614"/>
                  <a:gd name="connsiteX8" fmla="*/ 1394591 w 2314837"/>
                  <a:gd name="connsiteY8" fmla="*/ 8665 h 586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14837" h="586614">
                    <a:moveTo>
                      <a:pt x="1394591" y="8665"/>
                    </a:moveTo>
                    <a:cubicBezTo>
                      <a:pt x="1800470" y="61053"/>
                      <a:pt x="1874970" y="106166"/>
                      <a:pt x="2108992" y="202205"/>
                    </a:cubicBezTo>
                    <a:lnTo>
                      <a:pt x="2314837" y="257213"/>
                    </a:lnTo>
                    <a:lnTo>
                      <a:pt x="2107730" y="341300"/>
                    </a:lnTo>
                    <a:cubicBezTo>
                      <a:pt x="1873708" y="437338"/>
                      <a:pt x="1629431" y="575932"/>
                      <a:pt x="1336861" y="585991"/>
                    </a:cubicBezTo>
                    <a:cubicBezTo>
                      <a:pt x="1044291" y="596050"/>
                      <a:pt x="575123" y="482165"/>
                      <a:pt x="352313" y="401651"/>
                    </a:cubicBezTo>
                    <a:cubicBezTo>
                      <a:pt x="129503" y="321137"/>
                      <a:pt x="99730" y="245704"/>
                      <a:pt x="0" y="102908"/>
                    </a:cubicBezTo>
                    <a:cubicBezTo>
                      <a:pt x="36865" y="109972"/>
                      <a:pt x="69934" y="189337"/>
                      <a:pt x="302366" y="173630"/>
                    </a:cubicBezTo>
                    <a:cubicBezTo>
                      <a:pt x="534798" y="157923"/>
                      <a:pt x="988712" y="-43723"/>
                      <a:pt x="1394591" y="8665"/>
                    </a:cubicBezTo>
                    <a:close/>
                  </a:path>
                </a:pathLst>
              </a:custGeom>
              <a:pattFill prst="wdUpDiag">
                <a:fgClr>
                  <a:srgbClr val="339933"/>
                </a:fgClr>
                <a:bgClr>
                  <a:srgbClr val="006600"/>
                </a:bgClr>
              </a:pattFill>
              <a:ln w="12700" cap="flat" cmpd="sng" algn="ctr">
                <a:solidFill>
                  <a:srgbClr val="0033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F5B50B3A-C41F-45E3-A5E6-326FAB84CB6B}"/>
                  </a:ext>
                </a:extLst>
              </p:cNvPr>
              <p:cNvSpPr/>
              <p:nvPr/>
            </p:nvSpPr>
            <p:spPr>
              <a:xfrm rot="18900000" flipV="1">
                <a:off x="3641995" y="5285073"/>
                <a:ext cx="1718237" cy="91526"/>
              </a:xfrm>
              <a:custGeom>
                <a:avLst/>
                <a:gdLst>
                  <a:gd name="connsiteX0" fmla="*/ 593106 w 1186212"/>
                  <a:gd name="connsiteY0" fmla="*/ 0 h 20530"/>
                  <a:gd name="connsiteX1" fmla="*/ 1173455 w 1186212"/>
                  <a:gd name="connsiteY1" fmla="*/ 9516 h 20530"/>
                  <a:gd name="connsiteX2" fmla="*/ 1186212 w 1186212"/>
                  <a:gd name="connsiteY2" fmla="*/ 10265 h 20530"/>
                  <a:gd name="connsiteX3" fmla="*/ 1173455 w 1186212"/>
                  <a:gd name="connsiteY3" fmla="*/ 11014 h 20530"/>
                  <a:gd name="connsiteX4" fmla="*/ 593106 w 1186212"/>
                  <a:gd name="connsiteY4" fmla="*/ 20530 h 20530"/>
                  <a:gd name="connsiteX5" fmla="*/ 12757 w 1186212"/>
                  <a:gd name="connsiteY5" fmla="*/ 11014 h 20530"/>
                  <a:gd name="connsiteX6" fmla="*/ 0 w 1186212"/>
                  <a:gd name="connsiteY6" fmla="*/ 10265 h 20530"/>
                  <a:gd name="connsiteX7" fmla="*/ 12757 w 1186212"/>
                  <a:gd name="connsiteY7" fmla="*/ 9516 h 20530"/>
                  <a:gd name="connsiteX8" fmla="*/ 593106 w 1186212"/>
                  <a:gd name="connsiteY8" fmla="*/ 0 h 20530"/>
                  <a:gd name="connsiteX0" fmla="*/ 594656 w 1186212"/>
                  <a:gd name="connsiteY0" fmla="*/ 0 h 43567"/>
                  <a:gd name="connsiteX1" fmla="*/ 1173455 w 1186212"/>
                  <a:gd name="connsiteY1" fmla="*/ 32553 h 43567"/>
                  <a:gd name="connsiteX2" fmla="*/ 1186212 w 1186212"/>
                  <a:gd name="connsiteY2" fmla="*/ 33302 h 43567"/>
                  <a:gd name="connsiteX3" fmla="*/ 1173455 w 1186212"/>
                  <a:gd name="connsiteY3" fmla="*/ 34051 h 43567"/>
                  <a:gd name="connsiteX4" fmla="*/ 593106 w 1186212"/>
                  <a:gd name="connsiteY4" fmla="*/ 43567 h 43567"/>
                  <a:gd name="connsiteX5" fmla="*/ 12757 w 1186212"/>
                  <a:gd name="connsiteY5" fmla="*/ 34051 h 43567"/>
                  <a:gd name="connsiteX6" fmla="*/ 0 w 1186212"/>
                  <a:gd name="connsiteY6" fmla="*/ 33302 h 43567"/>
                  <a:gd name="connsiteX7" fmla="*/ 12757 w 1186212"/>
                  <a:gd name="connsiteY7" fmla="*/ 32553 h 43567"/>
                  <a:gd name="connsiteX8" fmla="*/ 594656 w 1186212"/>
                  <a:gd name="connsiteY8" fmla="*/ 0 h 43567"/>
                  <a:gd name="connsiteX0" fmla="*/ 594656 w 1186212"/>
                  <a:gd name="connsiteY0" fmla="*/ 0 h 34886"/>
                  <a:gd name="connsiteX1" fmla="*/ 1173455 w 1186212"/>
                  <a:gd name="connsiteY1" fmla="*/ 32553 h 34886"/>
                  <a:gd name="connsiteX2" fmla="*/ 1186212 w 1186212"/>
                  <a:gd name="connsiteY2" fmla="*/ 33302 h 34886"/>
                  <a:gd name="connsiteX3" fmla="*/ 1173455 w 1186212"/>
                  <a:gd name="connsiteY3" fmla="*/ 34051 h 34886"/>
                  <a:gd name="connsiteX4" fmla="*/ 596206 w 1186212"/>
                  <a:gd name="connsiteY4" fmla="*/ 12850 h 34886"/>
                  <a:gd name="connsiteX5" fmla="*/ 12757 w 1186212"/>
                  <a:gd name="connsiteY5" fmla="*/ 34051 h 34886"/>
                  <a:gd name="connsiteX6" fmla="*/ 0 w 1186212"/>
                  <a:gd name="connsiteY6" fmla="*/ 33302 h 34886"/>
                  <a:gd name="connsiteX7" fmla="*/ 12757 w 1186212"/>
                  <a:gd name="connsiteY7" fmla="*/ 32553 h 34886"/>
                  <a:gd name="connsiteX8" fmla="*/ 594656 w 1186212"/>
                  <a:gd name="connsiteY8" fmla="*/ 0 h 34886"/>
                  <a:gd name="connsiteX0" fmla="*/ 594656 w 1186212"/>
                  <a:gd name="connsiteY0" fmla="*/ 0 h 34785"/>
                  <a:gd name="connsiteX1" fmla="*/ 1173455 w 1186212"/>
                  <a:gd name="connsiteY1" fmla="*/ 32553 h 34785"/>
                  <a:gd name="connsiteX2" fmla="*/ 1186212 w 1186212"/>
                  <a:gd name="connsiteY2" fmla="*/ 33302 h 34785"/>
                  <a:gd name="connsiteX3" fmla="*/ 1173455 w 1186212"/>
                  <a:gd name="connsiteY3" fmla="*/ 34051 h 34785"/>
                  <a:gd name="connsiteX4" fmla="*/ 588457 w 1186212"/>
                  <a:gd name="connsiteY4" fmla="*/ 8584 h 34785"/>
                  <a:gd name="connsiteX5" fmla="*/ 12757 w 1186212"/>
                  <a:gd name="connsiteY5" fmla="*/ 34051 h 34785"/>
                  <a:gd name="connsiteX6" fmla="*/ 0 w 1186212"/>
                  <a:gd name="connsiteY6" fmla="*/ 33302 h 34785"/>
                  <a:gd name="connsiteX7" fmla="*/ 12757 w 1186212"/>
                  <a:gd name="connsiteY7" fmla="*/ 32553 h 34785"/>
                  <a:gd name="connsiteX8" fmla="*/ 594656 w 1186212"/>
                  <a:gd name="connsiteY8" fmla="*/ 0 h 34785"/>
                  <a:gd name="connsiteX0" fmla="*/ 594656 w 1186212"/>
                  <a:gd name="connsiteY0" fmla="*/ 0 h 34785"/>
                  <a:gd name="connsiteX1" fmla="*/ 641665 w 1186212"/>
                  <a:gd name="connsiteY1" fmla="*/ 2612 h 34785"/>
                  <a:gd name="connsiteX2" fmla="*/ 1173455 w 1186212"/>
                  <a:gd name="connsiteY2" fmla="*/ 32553 h 34785"/>
                  <a:gd name="connsiteX3" fmla="*/ 1186212 w 1186212"/>
                  <a:gd name="connsiteY3" fmla="*/ 33302 h 34785"/>
                  <a:gd name="connsiteX4" fmla="*/ 1173455 w 1186212"/>
                  <a:gd name="connsiteY4" fmla="*/ 34051 h 34785"/>
                  <a:gd name="connsiteX5" fmla="*/ 588457 w 1186212"/>
                  <a:gd name="connsiteY5" fmla="*/ 8584 h 34785"/>
                  <a:gd name="connsiteX6" fmla="*/ 12757 w 1186212"/>
                  <a:gd name="connsiteY6" fmla="*/ 34051 h 34785"/>
                  <a:gd name="connsiteX7" fmla="*/ 0 w 1186212"/>
                  <a:gd name="connsiteY7" fmla="*/ 33302 h 34785"/>
                  <a:gd name="connsiteX8" fmla="*/ 12757 w 1186212"/>
                  <a:gd name="connsiteY8" fmla="*/ 32553 h 34785"/>
                  <a:gd name="connsiteX9" fmla="*/ 594656 w 1186212"/>
                  <a:gd name="connsiteY9" fmla="*/ 0 h 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86212" h="34785">
                    <a:moveTo>
                      <a:pt x="594656" y="0"/>
                    </a:moveTo>
                    <a:lnTo>
                      <a:pt x="641665" y="2612"/>
                    </a:lnTo>
                    <a:lnTo>
                      <a:pt x="1173455" y="32553"/>
                    </a:lnTo>
                    <a:lnTo>
                      <a:pt x="1186212" y="33302"/>
                    </a:lnTo>
                    <a:lnTo>
                      <a:pt x="1173455" y="34051"/>
                    </a:lnTo>
                    <a:cubicBezTo>
                      <a:pt x="1024931" y="39931"/>
                      <a:pt x="815098" y="8584"/>
                      <a:pt x="588457" y="8584"/>
                    </a:cubicBezTo>
                    <a:cubicBezTo>
                      <a:pt x="361817" y="8584"/>
                      <a:pt x="161281" y="39931"/>
                      <a:pt x="12757" y="34051"/>
                    </a:cubicBezTo>
                    <a:lnTo>
                      <a:pt x="0" y="33302"/>
                    </a:lnTo>
                    <a:lnTo>
                      <a:pt x="12757" y="32553"/>
                    </a:lnTo>
                    <a:cubicBezTo>
                      <a:pt x="161281" y="26674"/>
                      <a:pt x="489838" y="4990"/>
                      <a:pt x="594656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6036C4A9-7776-48EE-9E29-68E221FB7C0D}"/>
                </a:ext>
              </a:extLst>
            </p:cNvPr>
            <p:cNvGrpSpPr/>
            <p:nvPr/>
          </p:nvGrpSpPr>
          <p:grpSpPr>
            <a:xfrm rot="17100000">
              <a:off x="6374687" y="3089962"/>
              <a:ext cx="497594" cy="1156953"/>
              <a:chOff x="2702307" y="1295388"/>
              <a:chExt cx="1420114" cy="2705113"/>
            </a:xfrm>
          </p:grpSpPr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FD721393-9833-4A5F-AC0D-81FC5050B75D}"/>
                  </a:ext>
                </a:extLst>
              </p:cNvPr>
              <p:cNvSpPr/>
              <p:nvPr/>
            </p:nvSpPr>
            <p:spPr>
              <a:xfrm>
                <a:off x="2702307" y="1295390"/>
                <a:ext cx="1420114" cy="2705111"/>
              </a:xfrm>
              <a:custGeom>
                <a:avLst/>
                <a:gdLst>
                  <a:gd name="connsiteX0" fmla="*/ 666750 w 1387475"/>
                  <a:gd name="connsiteY0" fmla="*/ 11 h 2705111"/>
                  <a:gd name="connsiteX1" fmla="*/ 692274 w 1387475"/>
                  <a:gd name="connsiteY1" fmla="*/ 6279 h 2705111"/>
                  <a:gd name="connsiteX2" fmla="*/ 720725 w 1387475"/>
                  <a:gd name="connsiteY2" fmla="*/ 11 h 2705111"/>
                  <a:gd name="connsiteX3" fmla="*/ 1000042 w 1387475"/>
                  <a:gd name="connsiteY3" fmla="*/ 319644 h 2705111"/>
                  <a:gd name="connsiteX4" fmla="*/ 1387475 w 1387475"/>
                  <a:gd name="connsiteY4" fmla="*/ 1352561 h 2705111"/>
                  <a:gd name="connsiteX5" fmla="*/ 1000042 w 1387475"/>
                  <a:gd name="connsiteY5" fmla="*/ 2385479 h 2705111"/>
                  <a:gd name="connsiteX6" fmla="*/ 907500 w 1387475"/>
                  <a:gd name="connsiteY6" fmla="*/ 2454451 h 2705111"/>
                  <a:gd name="connsiteX7" fmla="*/ 901793 w 1387475"/>
                  <a:gd name="connsiteY7" fmla="*/ 2474117 h 2705111"/>
                  <a:gd name="connsiteX8" fmla="*/ 720725 w 1387475"/>
                  <a:gd name="connsiteY8" fmla="*/ 2705111 h 2705111"/>
                  <a:gd name="connsiteX9" fmla="*/ 693738 w 1387475"/>
                  <a:gd name="connsiteY9" fmla="*/ 2696583 h 2705111"/>
                  <a:gd name="connsiteX10" fmla="*/ 666750 w 1387475"/>
                  <a:gd name="connsiteY10" fmla="*/ 2705111 h 2705111"/>
                  <a:gd name="connsiteX11" fmla="*/ 485683 w 1387475"/>
                  <a:gd name="connsiteY11" fmla="*/ 2474117 h 2705111"/>
                  <a:gd name="connsiteX12" fmla="*/ 479976 w 1387475"/>
                  <a:gd name="connsiteY12" fmla="*/ 2454451 h 2705111"/>
                  <a:gd name="connsiteX13" fmla="*/ 387433 w 1387475"/>
                  <a:gd name="connsiteY13" fmla="*/ 2385479 h 2705111"/>
                  <a:gd name="connsiteX14" fmla="*/ 0 w 1387475"/>
                  <a:gd name="connsiteY14" fmla="*/ 1352561 h 2705111"/>
                  <a:gd name="connsiteX15" fmla="*/ 387433 w 1387475"/>
                  <a:gd name="connsiteY15" fmla="*/ 319644 h 2705111"/>
                  <a:gd name="connsiteX16" fmla="*/ 666750 w 1387475"/>
                  <a:gd name="connsiteY16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93738 w 1387475"/>
                  <a:gd name="connsiteY8" fmla="*/ 2696583 h 2705111"/>
                  <a:gd name="connsiteX9" fmla="*/ 666750 w 1387475"/>
                  <a:gd name="connsiteY9" fmla="*/ 2705111 h 2705111"/>
                  <a:gd name="connsiteX10" fmla="*/ 485683 w 1387475"/>
                  <a:gd name="connsiteY10" fmla="*/ 2474117 h 2705111"/>
                  <a:gd name="connsiteX11" fmla="*/ 479976 w 1387475"/>
                  <a:gd name="connsiteY11" fmla="*/ 2454451 h 2705111"/>
                  <a:gd name="connsiteX12" fmla="*/ 387433 w 1387475"/>
                  <a:gd name="connsiteY12" fmla="*/ 2385479 h 2705111"/>
                  <a:gd name="connsiteX13" fmla="*/ 0 w 1387475"/>
                  <a:gd name="connsiteY13" fmla="*/ 1352561 h 2705111"/>
                  <a:gd name="connsiteX14" fmla="*/ 387433 w 1387475"/>
                  <a:gd name="connsiteY14" fmla="*/ 319644 h 2705111"/>
                  <a:gd name="connsiteX15" fmla="*/ 666750 w 1387475"/>
                  <a:gd name="connsiteY15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66750 w 1387475"/>
                  <a:gd name="connsiteY8" fmla="*/ 2705111 h 2705111"/>
                  <a:gd name="connsiteX9" fmla="*/ 485683 w 1387475"/>
                  <a:gd name="connsiteY9" fmla="*/ 2474117 h 2705111"/>
                  <a:gd name="connsiteX10" fmla="*/ 479976 w 1387475"/>
                  <a:gd name="connsiteY10" fmla="*/ 2454451 h 2705111"/>
                  <a:gd name="connsiteX11" fmla="*/ 387433 w 1387475"/>
                  <a:gd name="connsiteY11" fmla="*/ 2385479 h 2705111"/>
                  <a:gd name="connsiteX12" fmla="*/ 0 w 1387475"/>
                  <a:gd name="connsiteY12" fmla="*/ 1352561 h 2705111"/>
                  <a:gd name="connsiteX13" fmla="*/ 387433 w 1387475"/>
                  <a:gd name="connsiteY13" fmla="*/ 319644 h 2705111"/>
                  <a:gd name="connsiteX14" fmla="*/ 666750 w 1387475"/>
                  <a:gd name="connsiteY14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87475" h="2705111">
                    <a:moveTo>
                      <a:pt x="666750" y="11"/>
                    </a:moveTo>
                    <a:lnTo>
                      <a:pt x="720725" y="11"/>
                    </a:lnTo>
                    <a:cubicBezTo>
                      <a:pt x="832246" y="1780"/>
                      <a:pt x="906936" y="213100"/>
                      <a:pt x="1000042" y="319644"/>
                    </a:cubicBezTo>
                    <a:cubicBezTo>
                      <a:pt x="1111167" y="545069"/>
                      <a:pt x="1387475" y="914821"/>
                      <a:pt x="1387475" y="1352561"/>
                    </a:cubicBezTo>
                    <a:cubicBezTo>
                      <a:pt x="1387475" y="1790302"/>
                      <a:pt x="1232317" y="2173651"/>
                      <a:pt x="1000042" y="2385479"/>
                    </a:cubicBezTo>
                    <a:lnTo>
                      <a:pt x="907500" y="2454451"/>
                    </a:lnTo>
                    <a:lnTo>
                      <a:pt x="901793" y="2474117"/>
                    </a:lnTo>
                    <a:cubicBezTo>
                      <a:pt x="850106" y="2619955"/>
                      <a:pt x="787797" y="2705111"/>
                      <a:pt x="720725" y="2705111"/>
                    </a:cubicBezTo>
                    <a:lnTo>
                      <a:pt x="666750" y="2705111"/>
                    </a:ln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25000">
                    <a:srgbClr val="A5A5A5">
                      <a:lumMod val="75000"/>
                    </a:srgbClr>
                  </a:gs>
                  <a:gs pos="5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F26BC9E8-40CF-49C1-B217-8EA53C2A1DC8}"/>
                  </a:ext>
                </a:extLst>
              </p:cNvPr>
              <p:cNvSpPr/>
              <p:nvPr/>
            </p:nvSpPr>
            <p:spPr>
              <a:xfrm>
                <a:off x="2788920" y="1295388"/>
                <a:ext cx="1333500" cy="2705111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C07E11BF-2738-40BA-999B-7C11D05670AF}"/>
                  </a:ext>
                </a:extLst>
              </p:cNvPr>
              <p:cNvSpPr/>
              <p:nvPr/>
            </p:nvSpPr>
            <p:spPr>
              <a:xfrm>
                <a:off x="2852735" y="1323976"/>
                <a:ext cx="1219204" cy="2647936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977EB595-6586-41B5-A920-4D80898E8407}"/>
                  </a:ext>
                </a:extLst>
              </p:cNvPr>
              <p:cNvSpPr/>
              <p:nvPr/>
            </p:nvSpPr>
            <p:spPr>
              <a:xfrm>
                <a:off x="2876549" y="1385888"/>
                <a:ext cx="1171576" cy="2547924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 flip="none" rotWithShape="1">
                <a:gsLst>
                  <a:gs pos="64000">
                    <a:srgbClr val="ED7D31">
                      <a:lumMod val="60000"/>
                      <a:lumOff val="4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CB192AA7-119A-4070-A22D-4D5C5507C9EF}"/>
                  </a:ext>
                </a:extLst>
              </p:cNvPr>
              <p:cNvSpPr/>
              <p:nvPr/>
            </p:nvSpPr>
            <p:spPr>
              <a:xfrm>
                <a:off x="3416718" y="1513477"/>
                <a:ext cx="84472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E6757A61-79CA-47B6-BC77-F0F5B7A825C3}"/>
                  </a:ext>
                </a:extLst>
              </p:cNvPr>
              <p:cNvSpPr/>
              <p:nvPr/>
            </p:nvSpPr>
            <p:spPr>
              <a:xfrm>
                <a:off x="2948940" y="1895474"/>
                <a:ext cx="1013460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BAC3D8C7-6C81-4A2D-934A-2C4F78F1A322}"/>
                </a:ext>
              </a:extLst>
            </p:cNvPr>
            <p:cNvGrpSpPr/>
            <p:nvPr/>
          </p:nvGrpSpPr>
          <p:grpSpPr>
            <a:xfrm rot="17100000">
              <a:off x="6336588" y="3305863"/>
              <a:ext cx="497594" cy="1156953"/>
              <a:chOff x="2702307" y="1295388"/>
              <a:chExt cx="1420114" cy="2705113"/>
            </a:xfrm>
          </p:grpSpPr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3536F857-538B-47F4-AA2E-EE18157DC288}"/>
                  </a:ext>
                </a:extLst>
              </p:cNvPr>
              <p:cNvSpPr/>
              <p:nvPr/>
            </p:nvSpPr>
            <p:spPr>
              <a:xfrm>
                <a:off x="2702307" y="1295390"/>
                <a:ext cx="1420114" cy="2705111"/>
              </a:xfrm>
              <a:custGeom>
                <a:avLst/>
                <a:gdLst>
                  <a:gd name="connsiteX0" fmla="*/ 666750 w 1387475"/>
                  <a:gd name="connsiteY0" fmla="*/ 11 h 2705111"/>
                  <a:gd name="connsiteX1" fmla="*/ 692274 w 1387475"/>
                  <a:gd name="connsiteY1" fmla="*/ 6279 h 2705111"/>
                  <a:gd name="connsiteX2" fmla="*/ 720725 w 1387475"/>
                  <a:gd name="connsiteY2" fmla="*/ 11 h 2705111"/>
                  <a:gd name="connsiteX3" fmla="*/ 1000042 w 1387475"/>
                  <a:gd name="connsiteY3" fmla="*/ 319644 h 2705111"/>
                  <a:gd name="connsiteX4" fmla="*/ 1387475 w 1387475"/>
                  <a:gd name="connsiteY4" fmla="*/ 1352561 h 2705111"/>
                  <a:gd name="connsiteX5" fmla="*/ 1000042 w 1387475"/>
                  <a:gd name="connsiteY5" fmla="*/ 2385479 h 2705111"/>
                  <a:gd name="connsiteX6" fmla="*/ 907500 w 1387475"/>
                  <a:gd name="connsiteY6" fmla="*/ 2454451 h 2705111"/>
                  <a:gd name="connsiteX7" fmla="*/ 901793 w 1387475"/>
                  <a:gd name="connsiteY7" fmla="*/ 2474117 h 2705111"/>
                  <a:gd name="connsiteX8" fmla="*/ 720725 w 1387475"/>
                  <a:gd name="connsiteY8" fmla="*/ 2705111 h 2705111"/>
                  <a:gd name="connsiteX9" fmla="*/ 693738 w 1387475"/>
                  <a:gd name="connsiteY9" fmla="*/ 2696583 h 2705111"/>
                  <a:gd name="connsiteX10" fmla="*/ 666750 w 1387475"/>
                  <a:gd name="connsiteY10" fmla="*/ 2705111 h 2705111"/>
                  <a:gd name="connsiteX11" fmla="*/ 485683 w 1387475"/>
                  <a:gd name="connsiteY11" fmla="*/ 2474117 h 2705111"/>
                  <a:gd name="connsiteX12" fmla="*/ 479976 w 1387475"/>
                  <a:gd name="connsiteY12" fmla="*/ 2454451 h 2705111"/>
                  <a:gd name="connsiteX13" fmla="*/ 387433 w 1387475"/>
                  <a:gd name="connsiteY13" fmla="*/ 2385479 h 2705111"/>
                  <a:gd name="connsiteX14" fmla="*/ 0 w 1387475"/>
                  <a:gd name="connsiteY14" fmla="*/ 1352561 h 2705111"/>
                  <a:gd name="connsiteX15" fmla="*/ 387433 w 1387475"/>
                  <a:gd name="connsiteY15" fmla="*/ 319644 h 2705111"/>
                  <a:gd name="connsiteX16" fmla="*/ 666750 w 1387475"/>
                  <a:gd name="connsiteY16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93738 w 1387475"/>
                  <a:gd name="connsiteY8" fmla="*/ 2696583 h 2705111"/>
                  <a:gd name="connsiteX9" fmla="*/ 666750 w 1387475"/>
                  <a:gd name="connsiteY9" fmla="*/ 2705111 h 2705111"/>
                  <a:gd name="connsiteX10" fmla="*/ 485683 w 1387475"/>
                  <a:gd name="connsiteY10" fmla="*/ 2474117 h 2705111"/>
                  <a:gd name="connsiteX11" fmla="*/ 479976 w 1387475"/>
                  <a:gd name="connsiteY11" fmla="*/ 2454451 h 2705111"/>
                  <a:gd name="connsiteX12" fmla="*/ 387433 w 1387475"/>
                  <a:gd name="connsiteY12" fmla="*/ 2385479 h 2705111"/>
                  <a:gd name="connsiteX13" fmla="*/ 0 w 1387475"/>
                  <a:gd name="connsiteY13" fmla="*/ 1352561 h 2705111"/>
                  <a:gd name="connsiteX14" fmla="*/ 387433 w 1387475"/>
                  <a:gd name="connsiteY14" fmla="*/ 319644 h 2705111"/>
                  <a:gd name="connsiteX15" fmla="*/ 666750 w 1387475"/>
                  <a:gd name="connsiteY15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66750 w 1387475"/>
                  <a:gd name="connsiteY8" fmla="*/ 2705111 h 2705111"/>
                  <a:gd name="connsiteX9" fmla="*/ 485683 w 1387475"/>
                  <a:gd name="connsiteY9" fmla="*/ 2474117 h 2705111"/>
                  <a:gd name="connsiteX10" fmla="*/ 479976 w 1387475"/>
                  <a:gd name="connsiteY10" fmla="*/ 2454451 h 2705111"/>
                  <a:gd name="connsiteX11" fmla="*/ 387433 w 1387475"/>
                  <a:gd name="connsiteY11" fmla="*/ 2385479 h 2705111"/>
                  <a:gd name="connsiteX12" fmla="*/ 0 w 1387475"/>
                  <a:gd name="connsiteY12" fmla="*/ 1352561 h 2705111"/>
                  <a:gd name="connsiteX13" fmla="*/ 387433 w 1387475"/>
                  <a:gd name="connsiteY13" fmla="*/ 319644 h 2705111"/>
                  <a:gd name="connsiteX14" fmla="*/ 666750 w 1387475"/>
                  <a:gd name="connsiteY14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87475" h="2705111">
                    <a:moveTo>
                      <a:pt x="666750" y="11"/>
                    </a:moveTo>
                    <a:lnTo>
                      <a:pt x="720725" y="11"/>
                    </a:lnTo>
                    <a:cubicBezTo>
                      <a:pt x="832246" y="1780"/>
                      <a:pt x="906936" y="213100"/>
                      <a:pt x="1000042" y="319644"/>
                    </a:cubicBezTo>
                    <a:cubicBezTo>
                      <a:pt x="1111167" y="545069"/>
                      <a:pt x="1387475" y="914821"/>
                      <a:pt x="1387475" y="1352561"/>
                    </a:cubicBezTo>
                    <a:cubicBezTo>
                      <a:pt x="1387475" y="1790302"/>
                      <a:pt x="1232317" y="2173651"/>
                      <a:pt x="1000042" y="2385479"/>
                    </a:cubicBezTo>
                    <a:lnTo>
                      <a:pt x="907500" y="2454451"/>
                    </a:lnTo>
                    <a:lnTo>
                      <a:pt x="901793" y="2474117"/>
                    </a:lnTo>
                    <a:cubicBezTo>
                      <a:pt x="850106" y="2619955"/>
                      <a:pt x="787797" y="2705111"/>
                      <a:pt x="720725" y="2705111"/>
                    </a:cubicBezTo>
                    <a:lnTo>
                      <a:pt x="666750" y="2705111"/>
                    </a:ln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25000">
                    <a:srgbClr val="A5A5A5">
                      <a:lumMod val="75000"/>
                    </a:srgbClr>
                  </a:gs>
                  <a:gs pos="5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6F777802-FFB3-4CBC-AC89-2662FCB0AEE8}"/>
                  </a:ext>
                </a:extLst>
              </p:cNvPr>
              <p:cNvSpPr/>
              <p:nvPr/>
            </p:nvSpPr>
            <p:spPr>
              <a:xfrm>
                <a:off x="2788920" y="1295388"/>
                <a:ext cx="1333500" cy="2705111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3217C8AD-8BDC-4603-BA0D-94D52F0FE086}"/>
                  </a:ext>
                </a:extLst>
              </p:cNvPr>
              <p:cNvSpPr/>
              <p:nvPr/>
            </p:nvSpPr>
            <p:spPr>
              <a:xfrm>
                <a:off x="2852735" y="1323976"/>
                <a:ext cx="1219204" cy="2647936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7ADB72AB-05B7-426B-9F9A-4126607B9DC4}"/>
                  </a:ext>
                </a:extLst>
              </p:cNvPr>
              <p:cNvSpPr/>
              <p:nvPr/>
            </p:nvSpPr>
            <p:spPr>
              <a:xfrm>
                <a:off x="2876549" y="1385888"/>
                <a:ext cx="1171576" cy="2547924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 flip="none" rotWithShape="1">
                <a:gsLst>
                  <a:gs pos="64000">
                    <a:srgbClr val="ED7D31">
                      <a:lumMod val="60000"/>
                      <a:lumOff val="4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32E58BD5-7BD7-49FB-B089-3D2D9FE4A651}"/>
                  </a:ext>
                </a:extLst>
              </p:cNvPr>
              <p:cNvSpPr/>
              <p:nvPr/>
            </p:nvSpPr>
            <p:spPr>
              <a:xfrm>
                <a:off x="3416718" y="1513477"/>
                <a:ext cx="84472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129A65E0-3C98-484C-8256-1DC32B6DD421}"/>
                  </a:ext>
                </a:extLst>
              </p:cNvPr>
              <p:cNvSpPr/>
              <p:nvPr/>
            </p:nvSpPr>
            <p:spPr>
              <a:xfrm>
                <a:off x="2948940" y="1895474"/>
                <a:ext cx="1013460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7F28E099-E2D3-4846-82E7-77214C684335}"/>
                </a:ext>
              </a:extLst>
            </p:cNvPr>
            <p:cNvGrpSpPr/>
            <p:nvPr/>
          </p:nvGrpSpPr>
          <p:grpSpPr>
            <a:xfrm rot="17100000">
              <a:off x="6177838" y="3490013"/>
              <a:ext cx="497594" cy="1156953"/>
              <a:chOff x="2702307" y="1295388"/>
              <a:chExt cx="1420114" cy="2705113"/>
            </a:xfrm>
          </p:grpSpPr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36CB338B-097A-4212-BB4A-0E1D0C1A9CA1}"/>
                  </a:ext>
                </a:extLst>
              </p:cNvPr>
              <p:cNvSpPr/>
              <p:nvPr/>
            </p:nvSpPr>
            <p:spPr>
              <a:xfrm>
                <a:off x="2702307" y="1295390"/>
                <a:ext cx="1420114" cy="2705111"/>
              </a:xfrm>
              <a:custGeom>
                <a:avLst/>
                <a:gdLst>
                  <a:gd name="connsiteX0" fmla="*/ 666750 w 1387475"/>
                  <a:gd name="connsiteY0" fmla="*/ 11 h 2705111"/>
                  <a:gd name="connsiteX1" fmla="*/ 692274 w 1387475"/>
                  <a:gd name="connsiteY1" fmla="*/ 6279 h 2705111"/>
                  <a:gd name="connsiteX2" fmla="*/ 720725 w 1387475"/>
                  <a:gd name="connsiteY2" fmla="*/ 11 h 2705111"/>
                  <a:gd name="connsiteX3" fmla="*/ 1000042 w 1387475"/>
                  <a:gd name="connsiteY3" fmla="*/ 319644 h 2705111"/>
                  <a:gd name="connsiteX4" fmla="*/ 1387475 w 1387475"/>
                  <a:gd name="connsiteY4" fmla="*/ 1352561 h 2705111"/>
                  <a:gd name="connsiteX5" fmla="*/ 1000042 w 1387475"/>
                  <a:gd name="connsiteY5" fmla="*/ 2385479 h 2705111"/>
                  <a:gd name="connsiteX6" fmla="*/ 907500 w 1387475"/>
                  <a:gd name="connsiteY6" fmla="*/ 2454451 h 2705111"/>
                  <a:gd name="connsiteX7" fmla="*/ 901793 w 1387475"/>
                  <a:gd name="connsiteY7" fmla="*/ 2474117 h 2705111"/>
                  <a:gd name="connsiteX8" fmla="*/ 720725 w 1387475"/>
                  <a:gd name="connsiteY8" fmla="*/ 2705111 h 2705111"/>
                  <a:gd name="connsiteX9" fmla="*/ 693738 w 1387475"/>
                  <a:gd name="connsiteY9" fmla="*/ 2696583 h 2705111"/>
                  <a:gd name="connsiteX10" fmla="*/ 666750 w 1387475"/>
                  <a:gd name="connsiteY10" fmla="*/ 2705111 h 2705111"/>
                  <a:gd name="connsiteX11" fmla="*/ 485683 w 1387475"/>
                  <a:gd name="connsiteY11" fmla="*/ 2474117 h 2705111"/>
                  <a:gd name="connsiteX12" fmla="*/ 479976 w 1387475"/>
                  <a:gd name="connsiteY12" fmla="*/ 2454451 h 2705111"/>
                  <a:gd name="connsiteX13" fmla="*/ 387433 w 1387475"/>
                  <a:gd name="connsiteY13" fmla="*/ 2385479 h 2705111"/>
                  <a:gd name="connsiteX14" fmla="*/ 0 w 1387475"/>
                  <a:gd name="connsiteY14" fmla="*/ 1352561 h 2705111"/>
                  <a:gd name="connsiteX15" fmla="*/ 387433 w 1387475"/>
                  <a:gd name="connsiteY15" fmla="*/ 319644 h 2705111"/>
                  <a:gd name="connsiteX16" fmla="*/ 666750 w 1387475"/>
                  <a:gd name="connsiteY16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93738 w 1387475"/>
                  <a:gd name="connsiteY8" fmla="*/ 2696583 h 2705111"/>
                  <a:gd name="connsiteX9" fmla="*/ 666750 w 1387475"/>
                  <a:gd name="connsiteY9" fmla="*/ 2705111 h 2705111"/>
                  <a:gd name="connsiteX10" fmla="*/ 485683 w 1387475"/>
                  <a:gd name="connsiteY10" fmla="*/ 2474117 h 2705111"/>
                  <a:gd name="connsiteX11" fmla="*/ 479976 w 1387475"/>
                  <a:gd name="connsiteY11" fmla="*/ 2454451 h 2705111"/>
                  <a:gd name="connsiteX12" fmla="*/ 387433 w 1387475"/>
                  <a:gd name="connsiteY12" fmla="*/ 2385479 h 2705111"/>
                  <a:gd name="connsiteX13" fmla="*/ 0 w 1387475"/>
                  <a:gd name="connsiteY13" fmla="*/ 1352561 h 2705111"/>
                  <a:gd name="connsiteX14" fmla="*/ 387433 w 1387475"/>
                  <a:gd name="connsiteY14" fmla="*/ 319644 h 2705111"/>
                  <a:gd name="connsiteX15" fmla="*/ 666750 w 1387475"/>
                  <a:gd name="connsiteY15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66750 w 1387475"/>
                  <a:gd name="connsiteY8" fmla="*/ 2705111 h 2705111"/>
                  <a:gd name="connsiteX9" fmla="*/ 485683 w 1387475"/>
                  <a:gd name="connsiteY9" fmla="*/ 2474117 h 2705111"/>
                  <a:gd name="connsiteX10" fmla="*/ 479976 w 1387475"/>
                  <a:gd name="connsiteY10" fmla="*/ 2454451 h 2705111"/>
                  <a:gd name="connsiteX11" fmla="*/ 387433 w 1387475"/>
                  <a:gd name="connsiteY11" fmla="*/ 2385479 h 2705111"/>
                  <a:gd name="connsiteX12" fmla="*/ 0 w 1387475"/>
                  <a:gd name="connsiteY12" fmla="*/ 1352561 h 2705111"/>
                  <a:gd name="connsiteX13" fmla="*/ 387433 w 1387475"/>
                  <a:gd name="connsiteY13" fmla="*/ 319644 h 2705111"/>
                  <a:gd name="connsiteX14" fmla="*/ 666750 w 1387475"/>
                  <a:gd name="connsiteY14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87475" h="2705111">
                    <a:moveTo>
                      <a:pt x="666750" y="11"/>
                    </a:moveTo>
                    <a:lnTo>
                      <a:pt x="720725" y="11"/>
                    </a:lnTo>
                    <a:cubicBezTo>
                      <a:pt x="832246" y="1780"/>
                      <a:pt x="906936" y="213100"/>
                      <a:pt x="1000042" y="319644"/>
                    </a:cubicBezTo>
                    <a:cubicBezTo>
                      <a:pt x="1111167" y="545069"/>
                      <a:pt x="1387475" y="914821"/>
                      <a:pt x="1387475" y="1352561"/>
                    </a:cubicBezTo>
                    <a:cubicBezTo>
                      <a:pt x="1387475" y="1790302"/>
                      <a:pt x="1232317" y="2173651"/>
                      <a:pt x="1000042" y="2385479"/>
                    </a:cubicBezTo>
                    <a:lnTo>
                      <a:pt x="907500" y="2454451"/>
                    </a:lnTo>
                    <a:lnTo>
                      <a:pt x="901793" y="2474117"/>
                    </a:lnTo>
                    <a:cubicBezTo>
                      <a:pt x="850106" y="2619955"/>
                      <a:pt x="787797" y="2705111"/>
                      <a:pt x="720725" y="2705111"/>
                    </a:cubicBezTo>
                    <a:lnTo>
                      <a:pt x="666750" y="2705111"/>
                    </a:ln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25000">
                    <a:srgbClr val="A5A5A5">
                      <a:lumMod val="75000"/>
                    </a:srgbClr>
                  </a:gs>
                  <a:gs pos="5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A1FD25D8-CA58-4563-8578-87FB2F37D059}"/>
                  </a:ext>
                </a:extLst>
              </p:cNvPr>
              <p:cNvSpPr/>
              <p:nvPr/>
            </p:nvSpPr>
            <p:spPr>
              <a:xfrm>
                <a:off x="2788920" y="1295388"/>
                <a:ext cx="1333500" cy="2705111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2C365C07-A74D-4B40-B268-DD38E4D14963}"/>
                  </a:ext>
                </a:extLst>
              </p:cNvPr>
              <p:cNvSpPr/>
              <p:nvPr/>
            </p:nvSpPr>
            <p:spPr>
              <a:xfrm>
                <a:off x="2852735" y="1323976"/>
                <a:ext cx="1219204" cy="2647936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6DF1FDE4-9EA5-4918-BB2D-246453999A6F}"/>
                  </a:ext>
                </a:extLst>
              </p:cNvPr>
              <p:cNvSpPr/>
              <p:nvPr/>
            </p:nvSpPr>
            <p:spPr>
              <a:xfrm>
                <a:off x="2876549" y="1385888"/>
                <a:ext cx="1171576" cy="2547924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 flip="none" rotWithShape="1">
                <a:gsLst>
                  <a:gs pos="64000">
                    <a:srgbClr val="ED7D31">
                      <a:lumMod val="60000"/>
                      <a:lumOff val="4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E69BE372-2285-49BD-B66F-22053810D2FB}"/>
                  </a:ext>
                </a:extLst>
              </p:cNvPr>
              <p:cNvSpPr/>
              <p:nvPr/>
            </p:nvSpPr>
            <p:spPr>
              <a:xfrm>
                <a:off x="3416718" y="1513477"/>
                <a:ext cx="84472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F6C01467-D051-457C-966A-F9AB6322DF0F}"/>
                  </a:ext>
                </a:extLst>
              </p:cNvPr>
              <p:cNvSpPr/>
              <p:nvPr/>
            </p:nvSpPr>
            <p:spPr>
              <a:xfrm>
                <a:off x="2948940" y="1895474"/>
                <a:ext cx="1013460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B5A19E71-EE85-4EBE-97A3-CFC2C5010EDD}"/>
                </a:ext>
              </a:extLst>
            </p:cNvPr>
            <p:cNvGrpSpPr/>
            <p:nvPr/>
          </p:nvGrpSpPr>
          <p:grpSpPr>
            <a:xfrm rot="17100000">
              <a:off x="6155239" y="3680308"/>
              <a:ext cx="497594" cy="1156953"/>
              <a:chOff x="2702307" y="1295388"/>
              <a:chExt cx="1420114" cy="2705113"/>
            </a:xfrm>
          </p:grpSpPr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B17E05D3-A2C5-4399-89E6-84AC2F534E81}"/>
                  </a:ext>
                </a:extLst>
              </p:cNvPr>
              <p:cNvSpPr/>
              <p:nvPr/>
            </p:nvSpPr>
            <p:spPr>
              <a:xfrm>
                <a:off x="2702307" y="1295390"/>
                <a:ext cx="1420114" cy="2705111"/>
              </a:xfrm>
              <a:custGeom>
                <a:avLst/>
                <a:gdLst>
                  <a:gd name="connsiteX0" fmla="*/ 666750 w 1387475"/>
                  <a:gd name="connsiteY0" fmla="*/ 11 h 2705111"/>
                  <a:gd name="connsiteX1" fmla="*/ 692274 w 1387475"/>
                  <a:gd name="connsiteY1" fmla="*/ 6279 h 2705111"/>
                  <a:gd name="connsiteX2" fmla="*/ 720725 w 1387475"/>
                  <a:gd name="connsiteY2" fmla="*/ 11 h 2705111"/>
                  <a:gd name="connsiteX3" fmla="*/ 1000042 w 1387475"/>
                  <a:gd name="connsiteY3" fmla="*/ 319644 h 2705111"/>
                  <a:gd name="connsiteX4" fmla="*/ 1387475 w 1387475"/>
                  <a:gd name="connsiteY4" fmla="*/ 1352561 h 2705111"/>
                  <a:gd name="connsiteX5" fmla="*/ 1000042 w 1387475"/>
                  <a:gd name="connsiteY5" fmla="*/ 2385479 h 2705111"/>
                  <a:gd name="connsiteX6" fmla="*/ 907500 w 1387475"/>
                  <a:gd name="connsiteY6" fmla="*/ 2454451 h 2705111"/>
                  <a:gd name="connsiteX7" fmla="*/ 901793 w 1387475"/>
                  <a:gd name="connsiteY7" fmla="*/ 2474117 h 2705111"/>
                  <a:gd name="connsiteX8" fmla="*/ 720725 w 1387475"/>
                  <a:gd name="connsiteY8" fmla="*/ 2705111 h 2705111"/>
                  <a:gd name="connsiteX9" fmla="*/ 693738 w 1387475"/>
                  <a:gd name="connsiteY9" fmla="*/ 2696583 h 2705111"/>
                  <a:gd name="connsiteX10" fmla="*/ 666750 w 1387475"/>
                  <a:gd name="connsiteY10" fmla="*/ 2705111 h 2705111"/>
                  <a:gd name="connsiteX11" fmla="*/ 485683 w 1387475"/>
                  <a:gd name="connsiteY11" fmla="*/ 2474117 h 2705111"/>
                  <a:gd name="connsiteX12" fmla="*/ 479976 w 1387475"/>
                  <a:gd name="connsiteY12" fmla="*/ 2454451 h 2705111"/>
                  <a:gd name="connsiteX13" fmla="*/ 387433 w 1387475"/>
                  <a:gd name="connsiteY13" fmla="*/ 2385479 h 2705111"/>
                  <a:gd name="connsiteX14" fmla="*/ 0 w 1387475"/>
                  <a:gd name="connsiteY14" fmla="*/ 1352561 h 2705111"/>
                  <a:gd name="connsiteX15" fmla="*/ 387433 w 1387475"/>
                  <a:gd name="connsiteY15" fmla="*/ 319644 h 2705111"/>
                  <a:gd name="connsiteX16" fmla="*/ 666750 w 1387475"/>
                  <a:gd name="connsiteY16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93738 w 1387475"/>
                  <a:gd name="connsiteY8" fmla="*/ 2696583 h 2705111"/>
                  <a:gd name="connsiteX9" fmla="*/ 666750 w 1387475"/>
                  <a:gd name="connsiteY9" fmla="*/ 2705111 h 2705111"/>
                  <a:gd name="connsiteX10" fmla="*/ 485683 w 1387475"/>
                  <a:gd name="connsiteY10" fmla="*/ 2474117 h 2705111"/>
                  <a:gd name="connsiteX11" fmla="*/ 479976 w 1387475"/>
                  <a:gd name="connsiteY11" fmla="*/ 2454451 h 2705111"/>
                  <a:gd name="connsiteX12" fmla="*/ 387433 w 1387475"/>
                  <a:gd name="connsiteY12" fmla="*/ 2385479 h 2705111"/>
                  <a:gd name="connsiteX13" fmla="*/ 0 w 1387475"/>
                  <a:gd name="connsiteY13" fmla="*/ 1352561 h 2705111"/>
                  <a:gd name="connsiteX14" fmla="*/ 387433 w 1387475"/>
                  <a:gd name="connsiteY14" fmla="*/ 319644 h 2705111"/>
                  <a:gd name="connsiteX15" fmla="*/ 666750 w 1387475"/>
                  <a:gd name="connsiteY15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66750 w 1387475"/>
                  <a:gd name="connsiteY8" fmla="*/ 2705111 h 2705111"/>
                  <a:gd name="connsiteX9" fmla="*/ 485683 w 1387475"/>
                  <a:gd name="connsiteY9" fmla="*/ 2474117 h 2705111"/>
                  <a:gd name="connsiteX10" fmla="*/ 479976 w 1387475"/>
                  <a:gd name="connsiteY10" fmla="*/ 2454451 h 2705111"/>
                  <a:gd name="connsiteX11" fmla="*/ 387433 w 1387475"/>
                  <a:gd name="connsiteY11" fmla="*/ 2385479 h 2705111"/>
                  <a:gd name="connsiteX12" fmla="*/ 0 w 1387475"/>
                  <a:gd name="connsiteY12" fmla="*/ 1352561 h 2705111"/>
                  <a:gd name="connsiteX13" fmla="*/ 387433 w 1387475"/>
                  <a:gd name="connsiteY13" fmla="*/ 319644 h 2705111"/>
                  <a:gd name="connsiteX14" fmla="*/ 666750 w 1387475"/>
                  <a:gd name="connsiteY14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87475" h="2705111">
                    <a:moveTo>
                      <a:pt x="666750" y="11"/>
                    </a:moveTo>
                    <a:lnTo>
                      <a:pt x="720725" y="11"/>
                    </a:lnTo>
                    <a:cubicBezTo>
                      <a:pt x="832246" y="1780"/>
                      <a:pt x="906936" y="213100"/>
                      <a:pt x="1000042" y="319644"/>
                    </a:cubicBezTo>
                    <a:cubicBezTo>
                      <a:pt x="1111167" y="545069"/>
                      <a:pt x="1387475" y="914821"/>
                      <a:pt x="1387475" y="1352561"/>
                    </a:cubicBezTo>
                    <a:cubicBezTo>
                      <a:pt x="1387475" y="1790302"/>
                      <a:pt x="1232317" y="2173651"/>
                      <a:pt x="1000042" y="2385479"/>
                    </a:cubicBezTo>
                    <a:lnTo>
                      <a:pt x="907500" y="2454451"/>
                    </a:lnTo>
                    <a:lnTo>
                      <a:pt x="901793" y="2474117"/>
                    </a:lnTo>
                    <a:cubicBezTo>
                      <a:pt x="850106" y="2619955"/>
                      <a:pt x="787797" y="2705111"/>
                      <a:pt x="720725" y="2705111"/>
                    </a:cubicBezTo>
                    <a:lnTo>
                      <a:pt x="666750" y="2705111"/>
                    </a:ln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25000">
                    <a:srgbClr val="A5A5A5">
                      <a:lumMod val="75000"/>
                    </a:srgbClr>
                  </a:gs>
                  <a:gs pos="5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FD34D203-CD22-4478-A89B-8A294028B6A0}"/>
                  </a:ext>
                </a:extLst>
              </p:cNvPr>
              <p:cNvSpPr/>
              <p:nvPr/>
            </p:nvSpPr>
            <p:spPr>
              <a:xfrm>
                <a:off x="2788920" y="1295388"/>
                <a:ext cx="1333500" cy="2705111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41A671CF-3859-48EE-B748-B86F4A62E3B6}"/>
                  </a:ext>
                </a:extLst>
              </p:cNvPr>
              <p:cNvSpPr/>
              <p:nvPr/>
            </p:nvSpPr>
            <p:spPr>
              <a:xfrm>
                <a:off x="2852735" y="1323976"/>
                <a:ext cx="1219204" cy="2647936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307804F8-751F-459A-91C0-A301CAA47DE7}"/>
                  </a:ext>
                </a:extLst>
              </p:cNvPr>
              <p:cNvSpPr/>
              <p:nvPr/>
            </p:nvSpPr>
            <p:spPr>
              <a:xfrm>
                <a:off x="2876549" y="1385888"/>
                <a:ext cx="1171576" cy="2547924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 flip="none" rotWithShape="1">
                <a:gsLst>
                  <a:gs pos="64000">
                    <a:srgbClr val="ED7D31">
                      <a:lumMod val="60000"/>
                      <a:lumOff val="4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569586F3-D255-44FE-9FF6-96738E326691}"/>
                  </a:ext>
                </a:extLst>
              </p:cNvPr>
              <p:cNvSpPr/>
              <p:nvPr/>
            </p:nvSpPr>
            <p:spPr>
              <a:xfrm>
                <a:off x="3416718" y="1513477"/>
                <a:ext cx="84472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70A7BEFF-437E-4D57-B58A-9E52AC435ABC}"/>
                  </a:ext>
                </a:extLst>
              </p:cNvPr>
              <p:cNvSpPr/>
              <p:nvPr/>
            </p:nvSpPr>
            <p:spPr>
              <a:xfrm>
                <a:off x="2948940" y="1895474"/>
                <a:ext cx="1013460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DBCBD320-3A2D-4A7A-9D2C-73B1B9121440}"/>
                </a:ext>
              </a:extLst>
            </p:cNvPr>
            <p:cNvGrpSpPr/>
            <p:nvPr/>
          </p:nvGrpSpPr>
          <p:grpSpPr>
            <a:xfrm rot="17100000">
              <a:off x="6040939" y="3826358"/>
              <a:ext cx="497594" cy="1156953"/>
              <a:chOff x="2702307" y="1295388"/>
              <a:chExt cx="1420114" cy="2705113"/>
            </a:xfrm>
          </p:grpSpPr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DB312258-B9D4-424C-8BB4-947E51A23376}"/>
                  </a:ext>
                </a:extLst>
              </p:cNvPr>
              <p:cNvSpPr/>
              <p:nvPr/>
            </p:nvSpPr>
            <p:spPr>
              <a:xfrm>
                <a:off x="2702307" y="1295390"/>
                <a:ext cx="1420114" cy="2705111"/>
              </a:xfrm>
              <a:custGeom>
                <a:avLst/>
                <a:gdLst>
                  <a:gd name="connsiteX0" fmla="*/ 666750 w 1387475"/>
                  <a:gd name="connsiteY0" fmla="*/ 11 h 2705111"/>
                  <a:gd name="connsiteX1" fmla="*/ 692274 w 1387475"/>
                  <a:gd name="connsiteY1" fmla="*/ 6279 h 2705111"/>
                  <a:gd name="connsiteX2" fmla="*/ 720725 w 1387475"/>
                  <a:gd name="connsiteY2" fmla="*/ 11 h 2705111"/>
                  <a:gd name="connsiteX3" fmla="*/ 1000042 w 1387475"/>
                  <a:gd name="connsiteY3" fmla="*/ 319644 h 2705111"/>
                  <a:gd name="connsiteX4" fmla="*/ 1387475 w 1387475"/>
                  <a:gd name="connsiteY4" fmla="*/ 1352561 h 2705111"/>
                  <a:gd name="connsiteX5" fmla="*/ 1000042 w 1387475"/>
                  <a:gd name="connsiteY5" fmla="*/ 2385479 h 2705111"/>
                  <a:gd name="connsiteX6" fmla="*/ 907500 w 1387475"/>
                  <a:gd name="connsiteY6" fmla="*/ 2454451 h 2705111"/>
                  <a:gd name="connsiteX7" fmla="*/ 901793 w 1387475"/>
                  <a:gd name="connsiteY7" fmla="*/ 2474117 h 2705111"/>
                  <a:gd name="connsiteX8" fmla="*/ 720725 w 1387475"/>
                  <a:gd name="connsiteY8" fmla="*/ 2705111 h 2705111"/>
                  <a:gd name="connsiteX9" fmla="*/ 693738 w 1387475"/>
                  <a:gd name="connsiteY9" fmla="*/ 2696583 h 2705111"/>
                  <a:gd name="connsiteX10" fmla="*/ 666750 w 1387475"/>
                  <a:gd name="connsiteY10" fmla="*/ 2705111 h 2705111"/>
                  <a:gd name="connsiteX11" fmla="*/ 485683 w 1387475"/>
                  <a:gd name="connsiteY11" fmla="*/ 2474117 h 2705111"/>
                  <a:gd name="connsiteX12" fmla="*/ 479976 w 1387475"/>
                  <a:gd name="connsiteY12" fmla="*/ 2454451 h 2705111"/>
                  <a:gd name="connsiteX13" fmla="*/ 387433 w 1387475"/>
                  <a:gd name="connsiteY13" fmla="*/ 2385479 h 2705111"/>
                  <a:gd name="connsiteX14" fmla="*/ 0 w 1387475"/>
                  <a:gd name="connsiteY14" fmla="*/ 1352561 h 2705111"/>
                  <a:gd name="connsiteX15" fmla="*/ 387433 w 1387475"/>
                  <a:gd name="connsiteY15" fmla="*/ 319644 h 2705111"/>
                  <a:gd name="connsiteX16" fmla="*/ 666750 w 1387475"/>
                  <a:gd name="connsiteY16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93738 w 1387475"/>
                  <a:gd name="connsiteY8" fmla="*/ 2696583 h 2705111"/>
                  <a:gd name="connsiteX9" fmla="*/ 666750 w 1387475"/>
                  <a:gd name="connsiteY9" fmla="*/ 2705111 h 2705111"/>
                  <a:gd name="connsiteX10" fmla="*/ 485683 w 1387475"/>
                  <a:gd name="connsiteY10" fmla="*/ 2474117 h 2705111"/>
                  <a:gd name="connsiteX11" fmla="*/ 479976 w 1387475"/>
                  <a:gd name="connsiteY11" fmla="*/ 2454451 h 2705111"/>
                  <a:gd name="connsiteX12" fmla="*/ 387433 w 1387475"/>
                  <a:gd name="connsiteY12" fmla="*/ 2385479 h 2705111"/>
                  <a:gd name="connsiteX13" fmla="*/ 0 w 1387475"/>
                  <a:gd name="connsiteY13" fmla="*/ 1352561 h 2705111"/>
                  <a:gd name="connsiteX14" fmla="*/ 387433 w 1387475"/>
                  <a:gd name="connsiteY14" fmla="*/ 319644 h 2705111"/>
                  <a:gd name="connsiteX15" fmla="*/ 666750 w 1387475"/>
                  <a:gd name="connsiteY15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66750 w 1387475"/>
                  <a:gd name="connsiteY8" fmla="*/ 2705111 h 2705111"/>
                  <a:gd name="connsiteX9" fmla="*/ 485683 w 1387475"/>
                  <a:gd name="connsiteY9" fmla="*/ 2474117 h 2705111"/>
                  <a:gd name="connsiteX10" fmla="*/ 479976 w 1387475"/>
                  <a:gd name="connsiteY10" fmla="*/ 2454451 h 2705111"/>
                  <a:gd name="connsiteX11" fmla="*/ 387433 w 1387475"/>
                  <a:gd name="connsiteY11" fmla="*/ 2385479 h 2705111"/>
                  <a:gd name="connsiteX12" fmla="*/ 0 w 1387475"/>
                  <a:gd name="connsiteY12" fmla="*/ 1352561 h 2705111"/>
                  <a:gd name="connsiteX13" fmla="*/ 387433 w 1387475"/>
                  <a:gd name="connsiteY13" fmla="*/ 319644 h 2705111"/>
                  <a:gd name="connsiteX14" fmla="*/ 666750 w 1387475"/>
                  <a:gd name="connsiteY14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87475" h="2705111">
                    <a:moveTo>
                      <a:pt x="666750" y="11"/>
                    </a:moveTo>
                    <a:lnTo>
                      <a:pt x="720725" y="11"/>
                    </a:lnTo>
                    <a:cubicBezTo>
                      <a:pt x="832246" y="1780"/>
                      <a:pt x="906936" y="213100"/>
                      <a:pt x="1000042" y="319644"/>
                    </a:cubicBezTo>
                    <a:cubicBezTo>
                      <a:pt x="1111167" y="545069"/>
                      <a:pt x="1387475" y="914821"/>
                      <a:pt x="1387475" y="1352561"/>
                    </a:cubicBezTo>
                    <a:cubicBezTo>
                      <a:pt x="1387475" y="1790302"/>
                      <a:pt x="1232317" y="2173651"/>
                      <a:pt x="1000042" y="2385479"/>
                    </a:cubicBezTo>
                    <a:lnTo>
                      <a:pt x="907500" y="2454451"/>
                    </a:lnTo>
                    <a:lnTo>
                      <a:pt x="901793" y="2474117"/>
                    </a:lnTo>
                    <a:cubicBezTo>
                      <a:pt x="850106" y="2619955"/>
                      <a:pt x="787797" y="2705111"/>
                      <a:pt x="720725" y="2705111"/>
                    </a:cubicBezTo>
                    <a:lnTo>
                      <a:pt x="666750" y="2705111"/>
                    </a:ln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25000">
                    <a:srgbClr val="A5A5A5">
                      <a:lumMod val="75000"/>
                    </a:srgbClr>
                  </a:gs>
                  <a:gs pos="5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54AE485A-09E8-4596-858F-79C60F5A629B}"/>
                  </a:ext>
                </a:extLst>
              </p:cNvPr>
              <p:cNvSpPr/>
              <p:nvPr/>
            </p:nvSpPr>
            <p:spPr>
              <a:xfrm>
                <a:off x="2788920" y="1295388"/>
                <a:ext cx="1333500" cy="2705111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F15B2C98-18D1-4AF3-A0D3-2C3FE0660358}"/>
                  </a:ext>
                </a:extLst>
              </p:cNvPr>
              <p:cNvSpPr/>
              <p:nvPr/>
            </p:nvSpPr>
            <p:spPr>
              <a:xfrm>
                <a:off x="2852735" y="1323976"/>
                <a:ext cx="1219204" cy="2647936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90EAD8C8-7C06-4960-B60B-21FC1954A7C5}"/>
                  </a:ext>
                </a:extLst>
              </p:cNvPr>
              <p:cNvSpPr/>
              <p:nvPr/>
            </p:nvSpPr>
            <p:spPr>
              <a:xfrm>
                <a:off x="2876549" y="1385888"/>
                <a:ext cx="1171576" cy="2547924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 flip="none" rotWithShape="1">
                <a:gsLst>
                  <a:gs pos="64000">
                    <a:srgbClr val="ED7D31">
                      <a:lumMod val="60000"/>
                      <a:lumOff val="4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6349CD4D-B230-4A99-9216-8C688076DAFF}"/>
                  </a:ext>
                </a:extLst>
              </p:cNvPr>
              <p:cNvSpPr/>
              <p:nvPr/>
            </p:nvSpPr>
            <p:spPr>
              <a:xfrm>
                <a:off x="3416718" y="1513477"/>
                <a:ext cx="84472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A7A5B7DF-B0AD-4C44-83F9-2AE92C7BE24A}"/>
                  </a:ext>
                </a:extLst>
              </p:cNvPr>
              <p:cNvSpPr/>
              <p:nvPr/>
            </p:nvSpPr>
            <p:spPr>
              <a:xfrm>
                <a:off x="2948940" y="1895474"/>
                <a:ext cx="1013460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6AFDE92F-A343-4E97-BA1D-87AC83C44E22}"/>
                </a:ext>
              </a:extLst>
            </p:cNvPr>
            <p:cNvGrpSpPr/>
            <p:nvPr/>
          </p:nvGrpSpPr>
          <p:grpSpPr>
            <a:xfrm rot="17100000">
              <a:off x="5913939" y="4010509"/>
              <a:ext cx="497594" cy="1156953"/>
              <a:chOff x="2702307" y="1295388"/>
              <a:chExt cx="1420114" cy="2705113"/>
            </a:xfrm>
          </p:grpSpPr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464F6E8F-C0D4-4536-8231-5F0916F8F510}"/>
                  </a:ext>
                </a:extLst>
              </p:cNvPr>
              <p:cNvSpPr/>
              <p:nvPr/>
            </p:nvSpPr>
            <p:spPr>
              <a:xfrm>
                <a:off x="2702307" y="1295390"/>
                <a:ext cx="1420114" cy="2705111"/>
              </a:xfrm>
              <a:custGeom>
                <a:avLst/>
                <a:gdLst>
                  <a:gd name="connsiteX0" fmla="*/ 666750 w 1387475"/>
                  <a:gd name="connsiteY0" fmla="*/ 11 h 2705111"/>
                  <a:gd name="connsiteX1" fmla="*/ 692274 w 1387475"/>
                  <a:gd name="connsiteY1" fmla="*/ 6279 h 2705111"/>
                  <a:gd name="connsiteX2" fmla="*/ 720725 w 1387475"/>
                  <a:gd name="connsiteY2" fmla="*/ 11 h 2705111"/>
                  <a:gd name="connsiteX3" fmla="*/ 1000042 w 1387475"/>
                  <a:gd name="connsiteY3" fmla="*/ 319644 h 2705111"/>
                  <a:gd name="connsiteX4" fmla="*/ 1387475 w 1387475"/>
                  <a:gd name="connsiteY4" fmla="*/ 1352561 h 2705111"/>
                  <a:gd name="connsiteX5" fmla="*/ 1000042 w 1387475"/>
                  <a:gd name="connsiteY5" fmla="*/ 2385479 h 2705111"/>
                  <a:gd name="connsiteX6" fmla="*/ 907500 w 1387475"/>
                  <a:gd name="connsiteY6" fmla="*/ 2454451 h 2705111"/>
                  <a:gd name="connsiteX7" fmla="*/ 901793 w 1387475"/>
                  <a:gd name="connsiteY7" fmla="*/ 2474117 h 2705111"/>
                  <a:gd name="connsiteX8" fmla="*/ 720725 w 1387475"/>
                  <a:gd name="connsiteY8" fmla="*/ 2705111 h 2705111"/>
                  <a:gd name="connsiteX9" fmla="*/ 693738 w 1387475"/>
                  <a:gd name="connsiteY9" fmla="*/ 2696583 h 2705111"/>
                  <a:gd name="connsiteX10" fmla="*/ 666750 w 1387475"/>
                  <a:gd name="connsiteY10" fmla="*/ 2705111 h 2705111"/>
                  <a:gd name="connsiteX11" fmla="*/ 485683 w 1387475"/>
                  <a:gd name="connsiteY11" fmla="*/ 2474117 h 2705111"/>
                  <a:gd name="connsiteX12" fmla="*/ 479976 w 1387475"/>
                  <a:gd name="connsiteY12" fmla="*/ 2454451 h 2705111"/>
                  <a:gd name="connsiteX13" fmla="*/ 387433 w 1387475"/>
                  <a:gd name="connsiteY13" fmla="*/ 2385479 h 2705111"/>
                  <a:gd name="connsiteX14" fmla="*/ 0 w 1387475"/>
                  <a:gd name="connsiteY14" fmla="*/ 1352561 h 2705111"/>
                  <a:gd name="connsiteX15" fmla="*/ 387433 w 1387475"/>
                  <a:gd name="connsiteY15" fmla="*/ 319644 h 2705111"/>
                  <a:gd name="connsiteX16" fmla="*/ 666750 w 1387475"/>
                  <a:gd name="connsiteY16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93738 w 1387475"/>
                  <a:gd name="connsiteY8" fmla="*/ 2696583 h 2705111"/>
                  <a:gd name="connsiteX9" fmla="*/ 666750 w 1387475"/>
                  <a:gd name="connsiteY9" fmla="*/ 2705111 h 2705111"/>
                  <a:gd name="connsiteX10" fmla="*/ 485683 w 1387475"/>
                  <a:gd name="connsiteY10" fmla="*/ 2474117 h 2705111"/>
                  <a:gd name="connsiteX11" fmla="*/ 479976 w 1387475"/>
                  <a:gd name="connsiteY11" fmla="*/ 2454451 h 2705111"/>
                  <a:gd name="connsiteX12" fmla="*/ 387433 w 1387475"/>
                  <a:gd name="connsiteY12" fmla="*/ 2385479 h 2705111"/>
                  <a:gd name="connsiteX13" fmla="*/ 0 w 1387475"/>
                  <a:gd name="connsiteY13" fmla="*/ 1352561 h 2705111"/>
                  <a:gd name="connsiteX14" fmla="*/ 387433 w 1387475"/>
                  <a:gd name="connsiteY14" fmla="*/ 319644 h 2705111"/>
                  <a:gd name="connsiteX15" fmla="*/ 666750 w 1387475"/>
                  <a:gd name="connsiteY15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66750 w 1387475"/>
                  <a:gd name="connsiteY8" fmla="*/ 2705111 h 2705111"/>
                  <a:gd name="connsiteX9" fmla="*/ 485683 w 1387475"/>
                  <a:gd name="connsiteY9" fmla="*/ 2474117 h 2705111"/>
                  <a:gd name="connsiteX10" fmla="*/ 479976 w 1387475"/>
                  <a:gd name="connsiteY10" fmla="*/ 2454451 h 2705111"/>
                  <a:gd name="connsiteX11" fmla="*/ 387433 w 1387475"/>
                  <a:gd name="connsiteY11" fmla="*/ 2385479 h 2705111"/>
                  <a:gd name="connsiteX12" fmla="*/ 0 w 1387475"/>
                  <a:gd name="connsiteY12" fmla="*/ 1352561 h 2705111"/>
                  <a:gd name="connsiteX13" fmla="*/ 387433 w 1387475"/>
                  <a:gd name="connsiteY13" fmla="*/ 319644 h 2705111"/>
                  <a:gd name="connsiteX14" fmla="*/ 666750 w 1387475"/>
                  <a:gd name="connsiteY14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87475" h="2705111">
                    <a:moveTo>
                      <a:pt x="666750" y="11"/>
                    </a:moveTo>
                    <a:lnTo>
                      <a:pt x="720725" y="11"/>
                    </a:lnTo>
                    <a:cubicBezTo>
                      <a:pt x="832246" y="1780"/>
                      <a:pt x="906936" y="213100"/>
                      <a:pt x="1000042" y="319644"/>
                    </a:cubicBezTo>
                    <a:cubicBezTo>
                      <a:pt x="1111167" y="545069"/>
                      <a:pt x="1387475" y="914821"/>
                      <a:pt x="1387475" y="1352561"/>
                    </a:cubicBezTo>
                    <a:cubicBezTo>
                      <a:pt x="1387475" y="1790302"/>
                      <a:pt x="1232317" y="2173651"/>
                      <a:pt x="1000042" y="2385479"/>
                    </a:cubicBezTo>
                    <a:lnTo>
                      <a:pt x="907500" y="2454451"/>
                    </a:lnTo>
                    <a:lnTo>
                      <a:pt x="901793" y="2474117"/>
                    </a:lnTo>
                    <a:cubicBezTo>
                      <a:pt x="850106" y="2619955"/>
                      <a:pt x="787797" y="2705111"/>
                      <a:pt x="720725" y="2705111"/>
                    </a:cubicBezTo>
                    <a:lnTo>
                      <a:pt x="666750" y="2705111"/>
                    </a:ln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25000">
                    <a:srgbClr val="A5A5A5">
                      <a:lumMod val="75000"/>
                    </a:srgbClr>
                  </a:gs>
                  <a:gs pos="5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1FD28C0A-3420-4D28-919E-E40A8A8E4989}"/>
                  </a:ext>
                </a:extLst>
              </p:cNvPr>
              <p:cNvSpPr/>
              <p:nvPr/>
            </p:nvSpPr>
            <p:spPr>
              <a:xfrm>
                <a:off x="2788920" y="1295388"/>
                <a:ext cx="1333500" cy="2705111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F64BC059-A5FD-4287-8CFD-9784A65669C7}"/>
                  </a:ext>
                </a:extLst>
              </p:cNvPr>
              <p:cNvSpPr/>
              <p:nvPr/>
            </p:nvSpPr>
            <p:spPr>
              <a:xfrm>
                <a:off x="2852735" y="1323976"/>
                <a:ext cx="1219204" cy="2647936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93B291C6-DE6B-4CBB-AC80-3F0CA7CF8756}"/>
                  </a:ext>
                </a:extLst>
              </p:cNvPr>
              <p:cNvSpPr/>
              <p:nvPr/>
            </p:nvSpPr>
            <p:spPr>
              <a:xfrm>
                <a:off x="2876549" y="1385888"/>
                <a:ext cx="1171576" cy="2547924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 flip="none" rotWithShape="1">
                <a:gsLst>
                  <a:gs pos="64000">
                    <a:srgbClr val="ED7D31">
                      <a:lumMod val="60000"/>
                      <a:lumOff val="4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9C43F1DA-9450-4C5F-B5B8-5B51D9C91B95}"/>
                  </a:ext>
                </a:extLst>
              </p:cNvPr>
              <p:cNvSpPr/>
              <p:nvPr/>
            </p:nvSpPr>
            <p:spPr>
              <a:xfrm>
                <a:off x="3416718" y="1513477"/>
                <a:ext cx="84472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A34FADDE-7539-41B3-A552-32ACE2F6AAD6}"/>
                  </a:ext>
                </a:extLst>
              </p:cNvPr>
              <p:cNvSpPr/>
              <p:nvPr/>
            </p:nvSpPr>
            <p:spPr>
              <a:xfrm>
                <a:off x="2948940" y="1895474"/>
                <a:ext cx="1013460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C0CDEBE5-2E91-4D2F-B835-10EBA76D104B}"/>
                </a:ext>
              </a:extLst>
            </p:cNvPr>
            <p:cNvGrpSpPr/>
            <p:nvPr/>
          </p:nvGrpSpPr>
          <p:grpSpPr>
            <a:xfrm rot="20600922">
              <a:off x="5769396" y="3469754"/>
              <a:ext cx="453938" cy="422171"/>
              <a:chOff x="3417780" y="1385012"/>
              <a:chExt cx="2328970" cy="2328970"/>
            </a:xfrm>
          </p:grpSpPr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3C5AAB72-3471-4CAE-9D45-A95E9EE1C380}"/>
                  </a:ext>
                </a:extLst>
              </p:cNvPr>
              <p:cNvGrpSpPr/>
              <p:nvPr/>
            </p:nvGrpSpPr>
            <p:grpSpPr>
              <a:xfrm rot="790301">
                <a:off x="3466354" y="1433586"/>
                <a:ext cx="2231822" cy="2231822"/>
                <a:chOff x="3196724" y="1163956"/>
                <a:chExt cx="2771082" cy="2771082"/>
              </a:xfrm>
            </p:grpSpPr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81DB4F18-19C3-4AC1-9976-E1D41EA529B5}"/>
                    </a:ext>
                  </a:extLst>
                </p:cNvPr>
                <p:cNvGrpSpPr/>
                <p:nvPr/>
              </p:nvGrpSpPr>
              <p:grpSpPr>
                <a:xfrm>
                  <a:off x="3196724" y="1163956"/>
                  <a:ext cx="2771082" cy="2771082"/>
                  <a:chOff x="3196724" y="1163956"/>
                  <a:chExt cx="2771082" cy="2771082"/>
                </a:xfrm>
              </p:grpSpPr>
              <p:grpSp>
                <p:nvGrpSpPr>
                  <p:cNvPr id="297" name="グループ化 296">
                    <a:extLst>
                      <a:ext uri="{FF2B5EF4-FFF2-40B4-BE49-F238E27FC236}">
                        <a16:creationId xmlns:a16="http://schemas.microsoft.com/office/drawing/2014/main" id="{8AE7E4DE-CDAA-4334-9477-B867862D353F}"/>
                      </a:ext>
                    </a:extLst>
                  </p:cNvPr>
                  <p:cNvGrpSpPr/>
                  <p:nvPr/>
                </p:nvGrpSpPr>
                <p:grpSpPr>
                  <a:xfrm>
                    <a:off x="3196724" y="1163956"/>
                    <a:ext cx="2771082" cy="2771082"/>
                    <a:chOff x="3196724" y="1163956"/>
                    <a:chExt cx="2771082" cy="2771082"/>
                  </a:xfrm>
                </p:grpSpPr>
                <p:grpSp>
                  <p:nvGrpSpPr>
                    <p:cNvPr id="313" name="グループ化 312">
                      <a:extLst>
                        <a:ext uri="{FF2B5EF4-FFF2-40B4-BE49-F238E27FC236}">
                          <a16:creationId xmlns:a16="http://schemas.microsoft.com/office/drawing/2014/main" id="{A743D72E-1672-454A-9682-6A3BEBFAC76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4154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321" name="グループ化 320">
                        <a:extLst>
                          <a:ext uri="{FF2B5EF4-FFF2-40B4-BE49-F238E27FC236}">
                            <a16:creationId xmlns:a16="http://schemas.microsoft.com/office/drawing/2014/main" id="{13023F97-3431-4817-89CC-507D3F1CE9C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325" name="楕円 324">
                          <a:extLst>
                            <a:ext uri="{FF2B5EF4-FFF2-40B4-BE49-F238E27FC236}">
                              <a16:creationId xmlns:a16="http://schemas.microsoft.com/office/drawing/2014/main" id="{2EA0908E-D02A-4A5E-AD3B-CD9746F5902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26" name="楕円 325">
                          <a:extLst>
                            <a:ext uri="{FF2B5EF4-FFF2-40B4-BE49-F238E27FC236}">
                              <a16:creationId xmlns:a16="http://schemas.microsoft.com/office/drawing/2014/main" id="{F10BF621-0012-48F1-8ECF-C5E6C9A5793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322" name="グループ化 321">
                        <a:extLst>
                          <a:ext uri="{FF2B5EF4-FFF2-40B4-BE49-F238E27FC236}">
                            <a16:creationId xmlns:a16="http://schemas.microsoft.com/office/drawing/2014/main" id="{008E8D77-419D-4FEB-92EB-51417432139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323" name="楕円 322">
                          <a:extLst>
                            <a:ext uri="{FF2B5EF4-FFF2-40B4-BE49-F238E27FC236}">
                              <a16:creationId xmlns:a16="http://schemas.microsoft.com/office/drawing/2014/main" id="{4A79E249-C433-4524-BD9F-1444389BED9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24" name="楕円 323">
                          <a:extLst>
                            <a:ext uri="{FF2B5EF4-FFF2-40B4-BE49-F238E27FC236}">
                              <a16:creationId xmlns:a16="http://schemas.microsoft.com/office/drawing/2014/main" id="{205C6C5E-C96D-4B14-A8BB-63A9D64E268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314" name="グループ化 313">
                      <a:extLst>
                        <a:ext uri="{FF2B5EF4-FFF2-40B4-BE49-F238E27FC236}">
                          <a16:creationId xmlns:a16="http://schemas.microsoft.com/office/drawing/2014/main" id="{6D8F8250-D40E-4C72-B66C-CDB7775DD2D7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4444152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315" name="グループ化 314">
                        <a:extLst>
                          <a:ext uri="{FF2B5EF4-FFF2-40B4-BE49-F238E27FC236}">
                            <a16:creationId xmlns:a16="http://schemas.microsoft.com/office/drawing/2014/main" id="{7A1EB354-0EC3-4F11-A0BB-5F43121DBA4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319" name="楕円 318">
                          <a:extLst>
                            <a:ext uri="{FF2B5EF4-FFF2-40B4-BE49-F238E27FC236}">
                              <a16:creationId xmlns:a16="http://schemas.microsoft.com/office/drawing/2014/main" id="{598EF4D8-92EA-4DC3-96E0-BAEF385294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20" name="楕円 319">
                          <a:extLst>
                            <a:ext uri="{FF2B5EF4-FFF2-40B4-BE49-F238E27FC236}">
                              <a16:creationId xmlns:a16="http://schemas.microsoft.com/office/drawing/2014/main" id="{1F19BCCF-C8BF-46F9-8610-6771AA4BD28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316" name="グループ化 315">
                        <a:extLst>
                          <a:ext uri="{FF2B5EF4-FFF2-40B4-BE49-F238E27FC236}">
                            <a16:creationId xmlns:a16="http://schemas.microsoft.com/office/drawing/2014/main" id="{4A9C2426-595B-42C6-9711-E113A950013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317" name="楕円 316">
                          <a:extLst>
                            <a:ext uri="{FF2B5EF4-FFF2-40B4-BE49-F238E27FC236}">
                              <a16:creationId xmlns:a16="http://schemas.microsoft.com/office/drawing/2014/main" id="{1578FD4E-D97D-439C-8B94-A16EC2A2E25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18" name="楕円 317">
                          <a:extLst>
                            <a:ext uri="{FF2B5EF4-FFF2-40B4-BE49-F238E27FC236}">
                              <a16:creationId xmlns:a16="http://schemas.microsoft.com/office/drawing/2014/main" id="{24C25C58-9619-41CC-8836-C098A9798BC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298" name="グループ化 297">
                    <a:extLst>
                      <a:ext uri="{FF2B5EF4-FFF2-40B4-BE49-F238E27FC236}">
                        <a16:creationId xmlns:a16="http://schemas.microsoft.com/office/drawing/2014/main" id="{5F56776E-68BC-4491-AE31-542F55EF3A63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3196724" y="1163956"/>
                    <a:ext cx="2771082" cy="2771082"/>
                    <a:chOff x="3196724" y="1163956"/>
                    <a:chExt cx="2771082" cy="2771082"/>
                  </a:xfrm>
                </p:grpSpPr>
                <p:grpSp>
                  <p:nvGrpSpPr>
                    <p:cNvPr id="299" name="グループ化 298">
                      <a:extLst>
                        <a:ext uri="{FF2B5EF4-FFF2-40B4-BE49-F238E27FC236}">
                          <a16:creationId xmlns:a16="http://schemas.microsoft.com/office/drawing/2014/main" id="{9DBC7BE7-C3ED-4E8E-BB0D-E414FF048C5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4154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307" name="グループ化 306">
                        <a:extLst>
                          <a:ext uri="{FF2B5EF4-FFF2-40B4-BE49-F238E27FC236}">
                            <a16:creationId xmlns:a16="http://schemas.microsoft.com/office/drawing/2014/main" id="{F2AEF4CA-65ED-4853-AC0A-CF8E6FF81F4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311" name="楕円 310">
                          <a:extLst>
                            <a:ext uri="{FF2B5EF4-FFF2-40B4-BE49-F238E27FC236}">
                              <a16:creationId xmlns:a16="http://schemas.microsoft.com/office/drawing/2014/main" id="{92F6C180-0A64-49DF-ABFF-727A10C1E02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12" name="楕円 311">
                          <a:extLst>
                            <a:ext uri="{FF2B5EF4-FFF2-40B4-BE49-F238E27FC236}">
                              <a16:creationId xmlns:a16="http://schemas.microsoft.com/office/drawing/2014/main" id="{6056F3D5-5F51-4693-9F0E-590AB02C6FE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308" name="グループ化 307">
                        <a:extLst>
                          <a:ext uri="{FF2B5EF4-FFF2-40B4-BE49-F238E27FC236}">
                            <a16:creationId xmlns:a16="http://schemas.microsoft.com/office/drawing/2014/main" id="{834E21D4-62B7-46C5-A300-87B7853FA8D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309" name="楕円 308">
                          <a:extLst>
                            <a:ext uri="{FF2B5EF4-FFF2-40B4-BE49-F238E27FC236}">
                              <a16:creationId xmlns:a16="http://schemas.microsoft.com/office/drawing/2014/main" id="{A085942D-A31F-40B3-AF89-491873B9360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10" name="楕円 309">
                          <a:extLst>
                            <a:ext uri="{FF2B5EF4-FFF2-40B4-BE49-F238E27FC236}">
                              <a16:creationId xmlns:a16="http://schemas.microsoft.com/office/drawing/2014/main" id="{AEAD0CC9-025C-424D-9F91-7CBECE012D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300" name="グループ化 299">
                      <a:extLst>
                        <a:ext uri="{FF2B5EF4-FFF2-40B4-BE49-F238E27FC236}">
                          <a16:creationId xmlns:a16="http://schemas.microsoft.com/office/drawing/2014/main" id="{6CF718D7-64C4-491E-85CF-E7DA541E6B4F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4444152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301" name="グループ化 300">
                        <a:extLst>
                          <a:ext uri="{FF2B5EF4-FFF2-40B4-BE49-F238E27FC236}">
                            <a16:creationId xmlns:a16="http://schemas.microsoft.com/office/drawing/2014/main" id="{C159D24B-85AC-4B84-9CDA-056402B3282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305" name="楕円 304">
                          <a:extLst>
                            <a:ext uri="{FF2B5EF4-FFF2-40B4-BE49-F238E27FC236}">
                              <a16:creationId xmlns:a16="http://schemas.microsoft.com/office/drawing/2014/main" id="{3C6D14DF-8C2B-41A6-ADA1-4F4C06D097B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06" name="楕円 305">
                          <a:extLst>
                            <a:ext uri="{FF2B5EF4-FFF2-40B4-BE49-F238E27FC236}">
                              <a16:creationId xmlns:a16="http://schemas.microsoft.com/office/drawing/2014/main" id="{AF91EDDF-27A2-469C-B397-526F6FF03A2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302" name="グループ化 301">
                        <a:extLst>
                          <a:ext uri="{FF2B5EF4-FFF2-40B4-BE49-F238E27FC236}">
                            <a16:creationId xmlns:a16="http://schemas.microsoft.com/office/drawing/2014/main" id="{8571FE32-5111-4492-9062-039E9C4D480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303" name="楕円 302">
                          <a:extLst>
                            <a:ext uri="{FF2B5EF4-FFF2-40B4-BE49-F238E27FC236}">
                              <a16:creationId xmlns:a16="http://schemas.microsoft.com/office/drawing/2014/main" id="{E2CE83C4-72FB-4D13-94FB-D1816CB3706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04" name="楕円 303">
                          <a:extLst>
                            <a:ext uri="{FF2B5EF4-FFF2-40B4-BE49-F238E27FC236}">
                              <a16:creationId xmlns:a16="http://schemas.microsoft.com/office/drawing/2014/main" id="{69CE33DC-5B75-45F4-8AC1-20635B248DE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</p:grp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27E0734B-A69D-46B6-875F-73006824B82D}"/>
                    </a:ext>
                  </a:extLst>
                </p:cNvPr>
                <p:cNvGrpSpPr/>
                <p:nvPr/>
              </p:nvGrpSpPr>
              <p:grpSpPr>
                <a:xfrm rot="1410909">
                  <a:off x="3196724" y="1163956"/>
                  <a:ext cx="2771082" cy="2771082"/>
                  <a:chOff x="3196724" y="1163956"/>
                  <a:chExt cx="2771082" cy="2771082"/>
                </a:xfrm>
              </p:grpSpPr>
              <p:grpSp>
                <p:nvGrpSpPr>
                  <p:cNvPr id="267" name="グループ化 266">
                    <a:extLst>
                      <a:ext uri="{FF2B5EF4-FFF2-40B4-BE49-F238E27FC236}">
                        <a16:creationId xmlns:a16="http://schemas.microsoft.com/office/drawing/2014/main" id="{881C9AAA-0E6B-4A3C-A2E7-B3D470A991CD}"/>
                      </a:ext>
                    </a:extLst>
                  </p:cNvPr>
                  <p:cNvGrpSpPr/>
                  <p:nvPr/>
                </p:nvGrpSpPr>
                <p:grpSpPr>
                  <a:xfrm>
                    <a:off x="3196724" y="1163956"/>
                    <a:ext cx="2771082" cy="2771082"/>
                    <a:chOff x="3196724" y="1163956"/>
                    <a:chExt cx="2771082" cy="2771082"/>
                  </a:xfrm>
                </p:grpSpPr>
                <p:grpSp>
                  <p:nvGrpSpPr>
                    <p:cNvPr id="283" name="グループ化 282">
                      <a:extLst>
                        <a:ext uri="{FF2B5EF4-FFF2-40B4-BE49-F238E27FC236}">
                          <a16:creationId xmlns:a16="http://schemas.microsoft.com/office/drawing/2014/main" id="{4DDB1CD9-212C-4A71-B43D-B33B0B3A69A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4154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291" name="グループ化 290">
                        <a:extLst>
                          <a:ext uri="{FF2B5EF4-FFF2-40B4-BE49-F238E27FC236}">
                            <a16:creationId xmlns:a16="http://schemas.microsoft.com/office/drawing/2014/main" id="{A963E26F-268F-40CC-B278-41AFEFA1919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95" name="楕円 294">
                          <a:extLst>
                            <a:ext uri="{FF2B5EF4-FFF2-40B4-BE49-F238E27FC236}">
                              <a16:creationId xmlns:a16="http://schemas.microsoft.com/office/drawing/2014/main" id="{9E34DEE9-BC12-4624-B3D9-A7B7D2C44BE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96" name="楕円 295">
                          <a:extLst>
                            <a:ext uri="{FF2B5EF4-FFF2-40B4-BE49-F238E27FC236}">
                              <a16:creationId xmlns:a16="http://schemas.microsoft.com/office/drawing/2014/main" id="{88A74F52-19B8-4A1E-969B-0D818F026FC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92" name="グループ化 291">
                        <a:extLst>
                          <a:ext uri="{FF2B5EF4-FFF2-40B4-BE49-F238E27FC236}">
                            <a16:creationId xmlns:a16="http://schemas.microsoft.com/office/drawing/2014/main" id="{1DEB8AB2-7F09-4EC1-8CB0-61CBFB63266A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93" name="楕円 292">
                          <a:extLst>
                            <a:ext uri="{FF2B5EF4-FFF2-40B4-BE49-F238E27FC236}">
                              <a16:creationId xmlns:a16="http://schemas.microsoft.com/office/drawing/2014/main" id="{619D3A90-0334-43DD-962A-FE048FCA312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94" name="楕円 293">
                          <a:extLst>
                            <a:ext uri="{FF2B5EF4-FFF2-40B4-BE49-F238E27FC236}">
                              <a16:creationId xmlns:a16="http://schemas.microsoft.com/office/drawing/2014/main" id="{CA8F3AB4-6FC5-41CC-92C5-EEE6D18B334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84" name="グループ化 283">
                      <a:extLst>
                        <a:ext uri="{FF2B5EF4-FFF2-40B4-BE49-F238E27FC236}">
                          <a16:creationId xmlns:a16="http://schemas.microsoft.com/office/drawing/2014/main" id="{F8473D87-54A5-468F-96C1-4DAE73B4F1C1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4444152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285" name="グループ化 284">
                        <a:extLst>
                          <a:ext uri="{FF2B5EF4-FFF2-40B4-BE49-F238E27FC236}">
                            <a16:creationId xmlns:a16="http://schemas.microsoft.com/office/drawing/2014/main" id="{BC345C62-E2E7-4269-85C5-CDE099C523E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89" name="楕円 288">
                          <a:extLst>
                            <a:ext uri="{FF2B5EF4-FFF2-40B4-BE49-F238E27FC236}">
                              <a16:creationId xmlns:a16="http://schemas.microsoft.com/office/drawing/2014/main" id="{60980D1C-0BC8-4DDC-964F-E1D31B7A650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90" name="楕円 289">
                          <a:extLst>
                            <a:ext uri="{FF2B5EF4-FFF2-40B4-BE49-F238E27FC236}">
                              <a16:creationId xmlns:a16="http://schemas.microsoft.com/office/drawing/2014/main" id="{9727D8A8-A79A-4A65-B10A-0EA6AF06963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86" name="グループ化 285">
                        <a:extLst>
                          <a:ext uri="{FF2B5EF4-FFF2-40B4-BE49-F238E27FC236}">
                            <a16:creationId xmlns:a16="http://schemas.microsoft.com/office/drawing/2014/main" id="{4C60260A-14DA-45BD-8989-B3AC27E46BD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87" name="楕円 286">
                          <a:extLst>
                            <a:ext uri="{FF2B5EF4-FFF2-40B4-BE49-F238E27FC236}">
                              <a16:creationId xmlns:a16="http://schemas.microsoft.com/office/drawing/2014/main" id="{1174AAF3-67CC-41F7-B4EC-E256F6D3BFE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88" name="楕円 287">
                          <a:extLst>
                            <a:ext uri="{FF2B5EF4-FFF2-40B4-BE49-F238E27FC236}">
                              <a16:creationId xmlns:a16="http://schemas.microsoft.com/office/drawing/2014/main" id="{68DBB0C6-4C8F-415C-B32B-7659C665E5A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268" name="グループ化 267">
                    <a:extLst>
                      <a:ext uri="{FF2B5EF4-FFF2-40B4-BE49-F238E27FC236}">
                        <a16:creationId xmlns:a16="http://schemas.microsoft.com/office/drawing/2014/main" id="{667520D9-E006-417A-A9E1-A298CA04367D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3196724" y="1163956"/>
                    <a:ext cx="2771082" cy="2771082"/>
                    <a:chOff x="3196724" y="1163956"/>
                    <a:chExt cx="2771082" cy="2771082"/>
                  </a:xfrm>
                </p:grpSpPr>
                <p:grpSp>
                  <p:nvGrpSpPr>
                    <p:cNvPr id="269" name="グループ化 268">
                      <a:extLst>
                        <a:ext uri="{FF2B5EF4-FFF2-40B4-BE49-F238E27FC236}">
                          <a16:creationId xmlns:a16="http://schemas.microsoft.com/office/drawing/2014/main" id="{7826A796-EABA-46C1-896E-CD123D62F7E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4154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277" name="グループ化 276">
                        <a:extLst>
                          <a:ext uri="{FF2B5EF4-FFF2-40B4-BE49-F238E27FC236}">
                            <a16:creationId xmlns:a16="http://schemas.microsoft.com/office/drawing/2014/main" id="{63E7248F-154C-48A9-885B-15993A861DA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81" name="楕円 280">
                          <a:extLst>
                            <a:ext uri="{FF2B5EF4-FFF2-40B4-BE49-F238E27FC236}">
                              <a16:creationId xmlns:a16="http://schemas.microsoft.com/office/drawing/2014/main" id="{7998CA8F-D943-40F9-B46A-D4285DCDB90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82" name="楕円 281">
                          <a:extLst>
                            <a:ext uri="{FF2B5EF4-FFF2-40B4-BE49-F238E27FC236}">
                              <a16:creationId xmlns:a16="http://schemas.microsoft.com/office/drawing/2014/main" id="{6AA0C529-839F-4972-8015-D68B03A61AD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78" name="グループ化 277">
                        <a:extLst>
                          <a:ext uri="{FF2B5EF4-FFF2-40B4-BE49-F238E27FC236}">
                            <a16:creationId xmlns:a16="http://schemas.microsoft.com/office/drawing/2014/main" id="{BE8404BD-AEA6-46D7-818C-DC553530D240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79" name="楕円 278">
                          <a:extLst>
                            <a:ext uri="{FF2B5EF4-FFF2-40B4-BE49-F238E27FC236}">
                              <a16:creationId xmlns:a16="http://schemas.microsoft.com/office/drawing/2014/main" id="{851631B2-6718-4F2F-9FCE-ED941BE4FF8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80" name="楕円 279">
                          <a:extLst>
                            <a:ext uri="{FF2B5EF4-FFF2-40B4-BE49-F238E27FC236}">
                              <a16:creationId xmlns:a16="http://schemas.microsoft.com/office/drawing/2014/main" id="{3081AFE8-D44D-4BE3-932B-AC5D6F43D94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70" name="グループ化 269">
                      <a:extLst>
                        <a:ext uri="{FF2B5EF4-FFF2-40B4-BE49-F238E27FC236}">
                          <a16:creationId xmlns:a16="http://schemas.microsoft.com/office/drawing/2014/main" id="{EF7160CA-A381-40C6-A445-FDCDF65DF7DD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4444152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271" name="グループ化 270">
                        <a:extLst>
                          <a:ext uri="{FF2B5EF4-FFF2-40B4-BE49-F238E27FC236}">
                            <a16:creationId xmlns:a16="http://schemas.microsoft.com/office/drawing/2014/main" id="{595E0BA5-993D-4F75-90F5-1F8C857949E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75" name="楕円 274">
                          <a:extLst>
                            <a:ext uri="{FF2B5EF4-FFF2-40B4-BE49-F238E27FC236}">
                              <a16:creationId xmlns:a16="http://schemas.microsoft.com/office/drawing/2014/main" id="{2C0F4451-7BD9-421E-8820-E35FFF2A37B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76" name="楕円 275">
                          <a:extLst>
                            <a:ext uri="{FF2B5EF4-FFF2-40B4-BE49-F238E27FC236}">
                              <a16:creationId xmlns:a16="http://schemas.microsoft.com/office/drawing/2014/main" id="{24EF1C11-865B-46FA-BA4C-2FE52487EC5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72" name="グループ化 271">
                        <a:extLst>
                          <a:ext uri="{FF2B5EF4-FFF2-40B4-BE49-F238E27FC236}">
                            <a16:creationId xmlns:a16="http://schemas.microsoft.com/office/drawing/2014/main" id="{68BFD13F-4E31-412B-B5D7-AA03B921EF2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73" name="楕円 272">
                          <a:extLst>
                            <a:ext uri="{FF2B5EF4-FFF2-40B4-BE49-F238E27FC236}">
                              <a16:creationId xmlns:a16="http://schemas.microsoft.com/office/drawing/2014/main" id="{D7EAE1DE-EC6E-4CFF-9E53-50BDD024B6B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74" name="楕円 273">
                          <a:extLst>
                            <a:ext uri="{FF2B5EF4-FFF2-40B4-BE49-F238E27FC236}">
                              <a16:creationId xmlns:a16="http://schemas.microsoft.com/office/drawing/2014/main" id="{CB182769-E9B3-48AA-9697-ED2232DA159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5D08E4A4-61C9-4F89-9518-CD9B9BADE190}"/>
                  </a:ext>
                </a:extLst>
              </p:cNvPr>
              <p:cNvGrpSpPr/>
              <p:nvPr/>
            </p:nvGrpSpPr>
            <p:grpSpPr>
              <a:xfrm>
                <a:off x="3417780" y="1385012"/>
                <a:ext cx="2328970" cy="2328970"/>
                <a:chOff x="3196724" y="1163956"/>
                <a:chExt cx="2771082" cy="2771082"/>
              </a:xfrm>
            </p:grpSpPr>
            <p:grpSp>
              <p:nvGrpSpPr>
                <p:cNvPr id="203" name="グループ化 202">
                  <a:extLst>
                    <a:ext uri="{FF2B5EF4-FFF2-40B4-BE49-F238E27FC236}">
                      <a16:creationId xmlns:a16="http://schemas.microsoft.com/office/drawing/2014/main" id="{6BF26070-F34A-41A0-B2A9-8E3A975FB62A}"/>
                    </a:ext>
                  </a:extLst>
                </p:cNvPr>
                <p:cNvGrpSpPr/>
                <p:nvPr/>
              </p:nvGrpSpPr>
              <p:grpSpPr>
                <a:xfrm>
                  <a:off x="3196724" y="1163956"/>
                  <a:ext cx="2771082" cy="2771082"/>
                  <a:chOff x="3196724" y="1163956"/>
                  <a:chExt cx="2771082" cy="2771082"/>
                </a:xfrm>
              </p:grpSpPr>
              <p:grpSp>
                <p:nvGrpSpPr>
                  <p:cNvPr id="235" name="グループ化 234">
                    <a:extLst>
                      <a:ext uri="{FF2B5EF4-FFF2-40B4-BE49-F238E27FC236}">
                        <a16:creationId xmlns:a16="http://schemas.microsoft.com/office/drawing/2014/main" id="{901CE0E8-79B3-4877-838F-6898D5A9D5E7}"/>
                      </a:ext>
                    </a:extLst>
                  </p:cNvPr>
                  <p:cNvGrpSpPr/>
                  <p:nvPr/>
                </p:nvGrpSpPr>
                <p:grpSpPr>
                  <a:xfrm>
                    <a:off x="3196724" y="1163956"/>
                    <a:ext cx="2771082" cy="2771082"/>
                    <a:chOff x="3196724" y="1163956"/>
                    <a:chExt cx="2771082" cy="2771082"/>
                  </a:xfrm>
                </p:grpSpPr>
                <p:grpSp>
                  <p:nvGrpSpPr>
                    <p:cNvPr id="251" name="グループ化 250">
                      <a:extLst>
                        <a:ext uri="{FF2B5EF4-FFF2-40B4-BE49-F238E27FC236}">
                          <a16:creationId xmlns:a16="http://schemas.microsoft.com/office/drawing/2014/main" id="{FE12E7CE-2057-4C29-A53D-32DDAA67C56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4154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259" name="グループ化 258">
                        <a:extLst>
                          <a:ext uri="{FF2B5EF4-FFF2-40B4-BE49-F238E27FC236}">
                            <a16:creationId xmlns:a16="http://schemas.microsoft.com/office/drawing/2014/main" id="{EB6DD41A-3635-4347-8DE7-E88B8A3717E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63" name="楕円 262">
                          <a:extLst>
                            <a:ext uri="{FF2B5EF4-FFF2-40B4-BE49-F238E27FC236}">
                              <a16:creationId xmlns:a16="http://schemas.microsoft.com/office/drawing/2014/main" id="{51557DDE-63FB-419C-9F20-13D8A20D324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64" name="楕円 263">
                          <a:extLst>
                            <a:ext uri="{FF2B5EF4-FFF2-40B4-BE49-F238E27FC236}">
                              <a16:creationId xmlns:a16="http://schemas.microsoft.com/office/drawing/2014/main" id="{D369A612-6DD7-48DC-82A8-8204D38F93A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60" name="グループ化 259">
                        <a:extLst>
                          <a:ext uri="{FF2B5EF4-FFF2-40B4-BE49-F238E27FC236}">
                            <a16:creationId xmlns:a16="http://schemas.microsoft.com/office/drawing/2014/main" id="{18AAB032-52C1-4935-82EE-3CA5C9122EE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61" name="楕円 260">
                          <a:extLst>
                            <a:ext uri="{FF2B5EF4-FFF2-40B4-BE49-F238E27FC236}">
                              <a16:creationId xmlns:a16="http://schemas.microsoft.com/office/drawing/2014/main" id="{7024ABA8-8CD7-4C63-84FB-53FEF0191C8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62" name="楕円 261">
                          <a:extLst>
                            <a:ext uri="{FF2B5EF4-FFF2-40B4-BE49-F238E27FC236}">
                              <a16:creationId xmlns:a16="http://schemas.microsoft.com/office/drawing/2014/main" id="{064E90C7-40D7-423A-BA9E-6B3A4BFECB8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52" name="グループ化 251">
                      <a:extLst>
                        <a:ext uri="{FF2B5EF4-FFF2-40B4-BE49-F238E27FC236}">
                          <a16:creationId xmlns:a16="http://schemas.microsoft.com/office/drawing/2014/main" id="{C1999790-0292-4804-8052-8444A1D227D6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4444152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253" name="グループ化 252">
                        <a:extLst>
                          <a:ext uri="{FF2B5EF4-FFF2-40B4-BE49-F238E27FC236}">
                            <a16:creationId xmlns:a16="http://schemas.microsoft.com/office/drawing/2014/main" id="{E1CCBD9F-0590-45E4-BBC3-AE72D4BCFBD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57" name="楕円 256">
                          <a:extLst>
                            <a:ext uri="{FF2B5EF4-FFF2-40B4-BE49-F238E27FC236}">
                              <a16:creationId xmlns:a16="http://schemas.microsoft.com/office/drawing/2014/main" id="{34FFA037-6076-49AD-AD12-B2DB938FEB6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58" name="楕円 257">
                          <a:extLst>
                            <a:ext uri="{FF2B5EF4-FFF2-40B4-BE49-F238E27FC236}">
                              <a16:creationId xmlns:a16="http://schemas.microsoft.com/office/drawing/2014/main" id="{7D7B0959-F72F-4AAD-8794-DBA5AC901CC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54" name="グループ化 253">
                        <a:extLst>
                          <a:ext uri="{FF2B5EF4-FFF2-40B4-BE49-F238E27FC236}">
                            <a16:creationId xmlns:a16="http://schemas.microsoft.com/office/drawing/2014/main" id="{7E56755A-245C-443C-BC1B-1C891D9A71A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55" name="楕円 254">
                          <a:extLst>
                            <a:ext uri="{FF2B5EF4-FFF2-40B4-BE49-F238E27FC236}">
                              <a16:creationId xmlns:a16="http://schemas.microsoft.com/office/drawing/2014/main" id="{34758630-9B49-423B-B93C-A981563BC11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56" name="楕円 255">
                          <a:extLst>
                            <a:ext uri="{FF2B5EF4-FFF2-40B4-BE49-F238E27FC236}">
                              <a16:creationId xmlns:a16="http://schemas.microsoft.com/office/drawing/2014/main" id="{BC995DBF-909A-428A-8423-4B8349B20E8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236" name="グループ化 235">
                    <a:extLst>
                      <a:ext uri="{FF2B5EF4-FFF2-40B4-BE49-F238E27FC236}">
                        <a16:creationId xmlns:a16="http://schemas.microsoft.com/office/drawing/2014/main" id="{C0302192-6979-4B59-ACC5-E9D704E76C18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3196724" y="1163956"/>
                    <a:ext cx="2771082" cy="2771082"/>
                    <a:chOff x="3196724" y="1163956"/>
                    <a:chExt cx="2771082" cy="2771082"/>
                  </a:xfrm>
                </p:grpSpPr>
                <p:grpSp>
                  <p:nvGrpSpPr>
                    <p:cNvPr id="237" name="グループ化 236">
                      <a:extLst>
                        <a:ext uri="{FF2B5EF4-FFF2-40B4-BE49-F238E27FC236}">
                          <a16:creationId xmlns:a16="http://schemas.microsoft.com/office/drawing/2014/main" id="{EB38F2F6-E71A-479E-81DF-5B22B73B7C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4154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245" name="グループ化 244">
                        <a:extLst>
                          <a:ext uri="{FF2B5EF4-FFF2-40B4-BE49-F238E27FC236}">
                            <a16:creationId xmlns:a16="http://schemas.microsoft.com/office/drawing/2014/main" id="{74FFAC81-A3AE-41F0-94FA-8E47FC3CC71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49" name="楕円 248">
                          <a:extLst>
                            <a:ext uri="{FF2B5EF4-FFF2-40B4-BE49-F238E27FC236}">
                              <a16:creationId xmlns:a16="http://schemas.microsoft.com/office/drawing/2014/main" id="{70AB9EFD-378C-4C09-A63C-64B2AFA4332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50" name="楕円 249">
                          <a:extLst>
                            <a:ext uri="{FF2B5EF4-FFF2-40B4-BE49-F238E27FC236}">
                              <a16:creationId xmlns:a16="http://schemas.microsoft.com/office/drawing/2014/main" id="{0E7E906D-1372-469F-9966-E2FFCE0F2A9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46" name="グループ化 245">
                        <a:extLst>
                          <a:ext uri="{FF2B5EF4-FFF2-40B4-BE49-F238E27FC236}">
                            <a16:creationId xmlns:a16="http://schemas.microsoft.com/office/drawing/2014/main" id="{FEEE47E7-2742-436D-BB78-BC6E0467E320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47" name="楕円 246">
                          <a:extLst>
                            <a:ext uri="{FF2B5EF4-FFF2-40B4-BE49-F238E27FC236}">
                              <a16:creationId xmlns:a16="http://schemas.microsoft.com/office/drawing/2014/main" id="{3DC981A0-BCE0-4AAE-BC0F-B519D072173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8" name="楕円 247">
                          <a:extLst>
                            <a:ext uri="{FF2B5EF4-FFF2-40B4-BE49-F238E27FC236}">
                              <a16:creationId xmlns:a16="http://schemas.microsoft.com/office/drawing/2014/main" id="{D2710D1C-C38D-4F02-B2D9-AF33D124357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38" name="グループ化 237">
                      <a:extLst>
                        <a:ext uri="{FF2B5EF4-FFF2-40B4-BE49-F238E27FC236}">
                          <a16:creationId xmlns:a16="http://schemas.microsoft.com/office/drawing/2014/main" id="{F56EBC20-10AE-4A9D-A9A0-09E52891494B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4444152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239" name="グループ化 238">
                        <a:extLst>
                          <a:ext uri="{FF2B5EF4-FFF2-40B4-BE49-F238E27FC236}">
                            <a16:creationId xmlns:a16="http://schemas.microsoft.com/office/drawing/2014/main" id="{7B412612-CE2C-4057-BD4E-0DEB9218416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43" name="楕円 242">
                          <a:extLst>
                            <a:ext uri="{FF2B5EF4-FFF2-40B4-BE49-F238E27FC236}">
                              <a16:creationId xmlns:a16="http://schemas.microsoft.com/office/drawing/2014/main" id="{5EC7BF1C-8BE3-46CE-B2BB-922425A2683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4" name="楕円 243">
                          <a:extLst>
                            <a:ext uri="{FF2B5EF4-FFF2-40B4-BE49-F238E27FC236}">
                              <a16:creationId xmlns:a16="http://schemas.microsoft.com/office/drawing/2014/main" id="{03A82C3E-C920-4A76-BA8A-65044ED527F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40" name="グループ化 239">
                        <a:extLst>
                          <a:ext uri="{FF2B5EF4-FFF2-40B4-BE49-F238E27FC236}">
                            <a16:creationId xmlns:a16="http://schemas.microsoft.com/office/drawing/2014/main" id="{916F764C-E1E5-4581-9A2E-841F4FBC42A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41" name="楕円 240">
                          <a:extLst>
                            <a:ext uri="{FF2B5EF4-FFF2-40B4-BE49-F238E27FC236}">
                              <a16:creationId xmlns:a16="http://schemas.microsoft.com/office/drawing/2014/main" id="{9ACEC30E-3D5A-4A8A-8951-57063D4BF63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2" name="楕円 241">
                          <a:extLst>
                            <a:ext uri="{FF2B5EF4-FFF2-40B4-BE49-F238E27FC236}">
                              <a16:creationId xmlns:a16="http://schemas.microsoft.com/office/drawing/2014/main" id="{5630151F-DFEF-4E6D-8240-80A4582678C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</p:grpSp>
            <p:grpSp>
              <p:nvGrpSpPr>
                <p:cNvPr id="204" name="グループ化 203">
                  <a:extLst>
                    <a:ext uri="{FF2B5EF4-FFF2-40B4-BE49-F238E27FC236}">
                      <a16:creationId xmlns:a16="http://schemas.microsoft.com/office/drawing/2014/main" id="{E496D4AB-7259-4F56-B040-4A3F763148FF}"/>
                    </a:ext>
                  </a:extLst>
                </p:cNvPr>
                <p:cNvGrpSpPr/>
                <p:nvPr/>
              </p:nvGrpSpPr>
              <p:grpSpPr>
                <a:xfrm rot="1410909">
                  <a:off x="3196724" y="1163956"/>
                  <a:ext cx="2771082" cy="2771082"/>
                  <a:chOff x="3196724" y="1163956"/>
                  <a:chExt cx="2771082" cy="2771082"/>
                </a:xfrm>
              </p:grpSpPr>
              <p:grpSp>
                <p:nvGrpSpPr>
                  <p:cNvPr id="205" name="グループ化 204">
                    <a:extLst>
                      <a:ext uri="{FF2B5EF4-FFF2-40B4-BE49-F238E27FC236}">
                        <a16:creationId xmlns:a16="http://schemas.microsoft.com/office/drawing/2014/main" id="{EDCE143B-6FD3-426C-B91B-FC871207C0F6}"/>
                      </a:ext>
                    </a:extLst>
                  </p:cNvPr>
                  <p:cNvGrpSpPr/>
                  <p:nvPr/>
                </p:nvGrpSpPr>
                <p:grpSpPr>
                  <a:xfrm>
                    <a:off x="3196724" y="1163956"/>
                    <a:ext cx="2771082" cy="2771082"/>
                    <a:chOff x="3196724" y="1163956"/>
                    <a:chExt cx="2771082" cy="2771082"/>
                  </a:xfrm>
                </p:grpSpPr>
                <p:grpSp>
                  <p:nvGrpSpPr>
                    <p:cNvPr id="221" name="グループ化 220">
                      <a:extLst>
                        <a:ext uri="{FF2B5EF4-FFF2-40B4-BE49-F238E27FC236}">
                          <a16:creationId xmlns:a16="http://schemas.microsoft.com/office/drawing/2014/main" id="{4013CC8A-E558-4326-8F94-84A83F84C65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4154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229" name="グループ化 228">
                        <a:extLst>
                          <a:ext uri="{FF2B5EF4-FFF2-40B4-BE49-F238E27FC236}">
                            <a16:creationId xmlns:a16="http://schemas.microsoft.com/office/drawing/2014/main" id="{54874651-A0FD-44B2-9E00-FD51AD10E37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33" name="楕円 232">
                          <a:extLst>
                            <a:ext uri="{FF2B5EF4-FFF2-40B4-BE49-F238E27FC236}">
                              <a16:creationId xmlns:a16="http://schemas.microsoft.com/office/drawing/2014/main" id="{7984DA5E-44F1-436C-91A3-F8EDB1D3C8A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34" name="楕円 233">
                          <a:extLst>
                            <a:ext uri="{FF2B5EF4-FFF2-40B4-BE49-F238E27FC236}">
                              <a16:creationId xmlns:a16="http://schemas.microsoft.com/office/drawing/2014/main" id="{DD61D715-8457-4743-84F7-E47596AFF6A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30" name="グループ化 229">
                        <a:extLst>
                          <a:ext uri="{FF2B5EF4-FFF2-40B4-BE49-F238E27FC236}">
                            <a16:creationId xmlns:a16="http://schemas.microsoft.com/office/drawing/2014/main" id="{37FDDF46-4EDF-4CF1-9F4D-7B5E6FC9F72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31" name="楕円 230">
                          <a:extLst>
                            <a:ext uri="{FF2B5EF4-FFF2-40B4-BE49-F238E27FC236}">
                              <a16:creationId xmlns:a16="http://schemas.microsoft.com/office/drawing/2014/main" id="{7E6DE525-1187-4BFA-A9D0-5884C5F360F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32" name="楕円 231">
                          <a:extLst>
                            <a:ext uri="{FF2B5EF4-FFF2-40B4-BE49-F238E27FC236}">
                              <a16:creationId xmlns:a16="http://schemas.microsoft.com/office/drawing/2014/main" id="{9AE9795C-37C8-4EE1-87F9-A2625ED94A6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22" name="グループ化 221">
                      <a:extLst>
                        <a:ext uri="{FF2B5EF4-FFF2-40B4-BE49-F238E27FC236}">
                          <a16:creationId xmlns:a16="http://schemas.microsoft.com/office/drawing/2014/main" id="{86119D52-6EFB-427C-93D4-4169D6144059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4444152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223" name="グループ化 222">
                        <a:extLst>
                          <a:ext uri="{FF2B5EF4-FFF2-40B4-BE49-F238E27FC236}">
                            <a16:creationId xmlns:a16="http://schemas.microsoft.com/office/drawing/2014/main" id="{F1875E44-D4DA-4B8C-A18D-706867D6893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27" name="楕円 226">
                          <a:extLst>
                            <a:ext uri="{FF2B5EF4-FFF2-40B4-BE49-F238E27FC236}">
                              <a16:creationId xmlns:a16="http://schemas.microsoft.com/office/drawing/2014/main" id="{CAAE8429-6B09-4941-81D0-08329A60BCA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28" name="楕円 227">
                          <a:extLst>
                            <a:ext uri="{FF2B5EF4-FFF2-40B4-BE49-F238E27FC236}">
                              <a16:creationId xmlns:a16="http://schemas.microsoft.com/office/drawing/2014/main" id="{0CFA0533-C07F-492D-9ABB-75FF71A15FD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24" name="グループ化 223">
                        <a:extLst>
                          <a:ext uri="{FF2B5EF4-FFF2-40B4-BE49-F238E27FC236}">
                            <a16:creationId xmlns:a16="http://schemas.microsoft.com/office/drawing/2014/main" id="{3F8FA8A9-1279-4CFF-910F-D269F088152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25" name="楕円 224">
                          <a:extLst>
                            <a:ext uri="{FF2B5EF4-FFF2-40B4-BE49-F238E27FC236}">
                              <a16:creationId xmlns:a16="http://schemas.microsoft.com/office/drawing/2014/main" id="{257E114F-F2C8-46C4-ACC8-DF5A4CAF360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26" name="楕円 225">
                          <a:extLst>
                            <a:ext uri="{FF2B5EF4-FFF2-40B4-BE49-F238E27FC236}">
                              <a16:creationId xmlns:a16="http://schemas.microsoft.com/office/drawing/2014/main" id="{79323D81-F568-4BE7-AEDA-8F30D2B64B9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206" name="グループ化 205">
                    <a:extLst>
                      <a:ext uri="{FF2B5EF4-FFF2-40B4-BE49-F238E27FC236}">
                        <a16:creationId xmlns:a16="http://schemas.microsoft.com/office/drawing/2014/main" id="{0E071EA6-4600-4D07-8BC2-B0B89B07D494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3196724" y="1163956"/>
                    <a:ext cx="2771082" cy="2771082"/>
                    <a:chOff x="3196724" y="1163956"/>
                    <a:chExt cx="2771082" cy="2771082"/>
                  </a:xfrm>
                </p:grpSpPr>
                <p:grpSp>
                  <p:nvGrpSpPr>
                    <p:cNvPr id="207" name="グループ化 206">
                      <a:extLst>
                        <a:ext uri="{FF2B5EF4-FFF2-40B4-BE49-F238E27FC236}">
                          <a16:creationId xmlns:a16="http://schemas.microsoft.com/office/drawing/2014/main" id="{6A0E4426-D252-4198-9057-B9E2838C056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4154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215" name="グループ化 214">
                        <a:extLst>
                          <a:ext uri="{FF2B5EF4-FFF2-40B4-BE49-F238E27FC236}">
                            <a16:creationId xmlns:a16="http://schemas.microsoft.com/office/drawing/2014/main" id="{4C5D1979-C043-4C81-AFF2-5EC8DA87006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19" name="楕円 218">
                          <a:extLst>
                            <a:ext uri="{FF2B5EF4-FFF2-40B4-BE49-F238E27FC236}">
                              <a16:creationId xmlns:a16="http://schemas.microsoft.com/office/drawing/2014/main" id="{C5184BEB-38F1-4DAE-8BE0-629ED342772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20" name="楕円 219">
                          <a:extLst>
                            <a:ext uri="{FF2B5EF4-FFF2-40B4-BE49-F238E27FC236}">
                              <a16:creationId xmlns:a16="http://schemas.microsoft.com/office/drawing/2014/main" id="{01B5494B-B886-406F-A966-BE8E361363D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16" name="グループ化 215">
                        <a:extLst>
                          <a:ext uri="{FF2B5EF4-FFF2-40B4-BE49-F238E27FC236}">
                            <a16:creationId xmlns:a16="http://schemas.microsoft.com/office/drawing/2014/main" id="{6F93BBED-15CE-4A5E-B9A1-A6E270467C1A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17" name="楕円 216">
                          <a:extLst>
                            <a:ext uri="{FF2B5EF4-FFF2-40B4-BE49-F238E27FC236}">
                              <a16:creationId xmlns:a16="http://schemas.microsoft.com/office/drawing/2014/main" id="{992AF905-97A1-4426-B68D-1DD9B17D0CA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18" name="楕円 217">
                          <a:extLst>
                            <a:ext uri="{FF2B5EF4-FFF2-40B4-BE49-F238E27FC236}">
                              <a16:creationId xmlns:a16="http://schemas.microsoft.com/office/drawing/2014/main" id="{916230A2-80A8-4714-AD0C-EEEEA3E6C0F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08" name="グループ化 207">
                      <a:extLst>
                        <a:ext uri="{FF2B5EF4-FFF2-40B4-BE49-F238E27FC236}">
                          <a16:creationId xmlns:a16="http://schemas.microsoft.com/office/drawing/2014/main" id="{043AE9E1-61C0-4AA0-858F-1DE713A22048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4444152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209" name="グループ化 208">
                        <a:extLst>
                          <a:ext uri="{FF2B5EF4-FFF2-40B4-BE49-F238E27FC236}">
                            <a16:creationId xmlns:a16="http://schemas.microsoft.com/office/drawing/2014/main" id="{A9A06367-1A8C-4F8F-A747-EE22120358F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13" name="楕円 212">
                          <a:extLst>
                            <a:ext uri="{FF2B5EF4-FFF2-40B4-BE49-F238E27FC236}">
                              <a16:creationId xmlns:a16="http://schemas.microsoft.com/office/drawing/2014/main" id="{5C997B13-DB14-447A-8FD5-C862E64631D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14" name="楕円 213">
                          <a:extLst>
                            <a:ext uri="{FF2B5EF4-FFF2-40B4-BE49-F238E27FC236}">
                              <a16:creationId xmlns:a16="http://schemas.microsoft.com/office/drawing/2014/main" id="{46FD9CCA-49D4-49EF-9C65-1D9DFD871C6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10" name="グループ化 209">
                        <a:extLst>
                          <a:ext uri="{FF2B5EF4-FFF2-40B4-BE49-F238E27FC236}">
                            <a16:creationId xmlns:a16="http://schemas.microsoft.com/office/drawing/2014/main" id="{078B400B-6CF1-41B0-A720-DC1B0F32162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211" name="楕円 210">
                          <a:extLst>
                            <a:ext uri="{FF2B5EF4-FFF2-40B4-BE49-F238E27FC236}">
                              <a16:creationId xmlns:a16="http://schemas.microsoft.com/office/drawing/2014/main" id="{A4EB998D-3F9B-4B49-93D6-650881803F2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12" name="楕円 211">
                          <a:extLst>
                            <a:ext uri="{FF2B5EF4-FFF2-40B4-BE49-F238E27FC236}">
                              <a16:creationId xmlns:a16="http://schemas.microsoft.com/office/drawing/2014/main" id="{B50386E7-BC5C-48AC-A091-09F093BD37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3BFBAF30-B077-4CD5-820F-CB32A209E688}"/>
                  </a:ext>
                </a:extLst>
              </p:cNvPr>
              <p:cNvGrpSpPr/>
              <p:nvPr/>
            </p:nvGrpSpPr>
            <p:grpSpPr>
              <a:xfrm>
                <a:off x="3725546" y="1695450"/>
                <a:ext cx="1736725" cy="1733550"/>
                <a:chOff x="3725546" y="1695450"/>
                <a:chExt cx="1736725" cy="1733550"/>
              </a:xfrm>
            </p:grpSpPr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62E2E3CA-FC56-4F08-97D0-2A34987CBA1A}"/>
                    </a:ext>
                  </a:extLst>
                </p:cNvPr>
                <p:cNvGrpSpPr/>
                <p:nvPr/>
              </p:nvGrpSpPr>
              <p:grpSpPr>
                <a:xfrm>
                  <a:off x="3725546" y="1695450"/>
                  <a:ext cx="1733550" cy="1733550"/>
                  <a:chOff x="3725546" y="1695450"/>
                  <a:chExt cx="1733550" cy="1733550"/>
                </a:xfrm>
              </p:grpSpPr>
              <p:grpSp>
                <p:nvGrpSpPr>
                  <p:cNvPr id="189" name="グループ化 188">
                    <a:extLst>
                      <a:ext uri="{FF2B5EF4-FFF2-40B4-BE49-F238E27FC236}">
                        <a16:creationId xmlns:a16="http://schemas.microsoft.com/office/drawing/2014/main" id="{1F689005-6250-41FE-8E4F-F454B7EA70B5}"/>
                      </a:ext>
                    </a:extLst>
                  </p:cNvPr>
                  <p:cNvGrpSpPr/>
                  <p:nvPr/>
                </p:nvGrpSpPr>
                <p:grpSpPr>
                  <a:xfrm>
                    <a:off x="4448175" y="1695450"/>
                    <a:ext cx="276225" cy="1733550"/>
                    <a:chOff x="4448175" y="1695450"/>
                    <a:chExt cx="276225" cy="1733550"/>
                  </a:xfrm>
                </p:grpSpPr>
                <p:grpSp>
                  <p:nvGrpSpPr>
                    <p:cNvPr id="197" name="グループ化 196">
                      <a:extLst>
                        <a:ext uri="{FF2B5EF4-FFF2-40B4-BE49-F238E27FC236}">
                          <a16:creationId xmlns:a16="http://schemas.microsoft.com/office/drawing/2014/main" id="{5AB9B232-5C2E-4808-A459-55E7582804D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8175" y="1695450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201" name="楕円 200">
                        <a:extLst>
                          <a:ext uri="{FF2B5EF4-FFF2-40B4-BE49-F238E27FC236}">
                            <a16:creationId xmlns:a16="http://schemas.microsoft.com/office/drawing/2014/main" id="{F7F34633-5255-4B97-8697-AE60DDC63CE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02" name="楕円 201">
                        <a:extLst>
                          <a:ext uri="{FF2B5EF4-FFF2-40B4-BE49-F238E27FC236}">
                            <a16:creationId xmlns:a16="http://schemas.microsoft.com/office/drawing/2014/main" id="{3A9F3F00-6430-4F7C-8931-6189F6FED3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8" name="グループ化 197">
                      <a:extLst>
                        <a:ext uri="{FF2B5EF4-FFF2-40B4-BE49-F238E27FC236}">
                          <a16:creationId xmlns:a16="http://schemas.microsoft.com/office/drawing/2014/main" id="{79107ACD-BFFA-4BA7-93AD-06E2A5947959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448175" y="2809875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199" name="楕円 198">
                        <a:extLst>
                          <a:ext uri="{FF2B5EF4-FFF2-40B4-BE49-F238E27FC236}">
                            <a16:creationId xmlns:a16="http://schemas.microsoft.com/office/drawing/2014/main" id="{9550AF4F-7EC6-4AF5-A99F-D4A1AF0A02F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00" name="楕円 199">
                        <a:extLst>
                          <a:ext uri="{FF2B5EF4-FFF2-40B4-BE49-F238E27FC236}">
                            <a16:creationId xmlns:a16="http://schemas.microsoft.com/office/drawing/2014/main" id="{62BFF7D4-EF47-4A00-B752-6480E993362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2C0FDF2F-DFFC-4D40-BCFE-D7EEC4C65B28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454208" y="1695450"/>
                    <a:ext cx="276225" cy="1733550"/>
                    <a:chOff x="4448175" y="1695450"/>
                    <a:chExt cx="276225" cy="1733550"/>
                  </a:xfrm>
                </p:grpSpPr>
                <p:grpSp>
                  <p:nvGrpSpPr>
                    <p:cNvPr id="191" name="グループ化 190">
                      <a:extLst>
                        <a:ext uri="{FF2B5EF4-FFF2-40B4-BE49-F238E27FC236}">
                          <a16:creationId xmlns:a16="http://schemas.microsoft.com/office/drawing/2014/main" id="{642A7440-1B7E-4977-8AE4-472A36CF6D1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8175" y="1695450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195" name="楕円 194">
                        <a:extLst>
                          <a:ext uri="{FF2B5EF4-FFF2-40B4-BE49-F238E27FC236}">
                            <a16:creationId xmlns:a16="http://schemas.microsoft.com/office/drawing/2014/main" id="{5B0221B1-A154-4E5A-9043-3369D550C9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96" name="楕円 195">
                        <a:extLst>
                          <a:ext uri="{FF2B5EF4-FFF2-40B4-BE49-F238E27FC236}">
                            <a16:creationId xmlns:a16="http://schemas.microsoft.com/office/drawing/2014/main" id="{C23F2257-352A-4E13-BBDC-E6E927D278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2" name="グループ化 191">
                      <a:extLst>
                        <a:ext uri="{FF2B5EF4-FFF2-40B4-BE49-F238E27FC236}">
                          <a16:creationId xmlns:a16="http://schemas.microsoft.com/office/drawing/2014/main" id="{EC89243B-D989-4217-A6D1-0B78D02DB7BC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448175" y="2809875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193" name="楕円 192">
                        <a:extLst>
                          <a:ext uri="{FF2B5EF4-FFF2-40B4-BE49-F238E27FC236}">
                            <a16:creationId xmlns:a16="http://schemas.microsoft.com/office/drawing/2014/main" id="{C1E1E668-762D-401B-85FC-D36E29CBBFD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94" name="楕円 193">
                        <a:extLst>
                          <a:ext uri="{FF2B5EF4-FFF2-40B4-BE49-F238E27FC236}">
                            <a16:creationId xmlns:a16="http://schemas.microsoft.com/office/drawing/2014/main" id="{702948D5-CEA9-40F0-8462-5ED14597EC2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B890DBF6-DB16-4E3C-971D-8D156EE7AF5A}"/>
                    </a:ext>
                  </a:extLst>
                </p:cNvPr>
                <p:cNvGrpSpPr/>
                <p:nvPr/>
              </p:nvGrpSpPr>
              <p:grpSpPr>
                <a:xfrm rot="2700000">
                  <a:off x="3728721" y="1695450"/>
                  <a:ext cx="1733550" cy="1733550"/>
                  <a:chOff x="3725546" y="1695450"/>
                  <a:chExt cx="1733550" cy="1733550"/>
                </a:xfrm>
              </p:grpSpPr>
              <p:grpSp>
                <p:nvGrpSpPr>
                  <p:cNvPr id="175" name="グループ化 174">
                    <a:extLst>
                      <a:ext uri="{FF2B5EF4-FFF2-40B4-BE49-F238E27FC236}">
                        <a16:creationId xmlns:a16="http://schemas.microsoft.com/office/drawing/2014/main" id="{448B6E18-7D0E-4B1E-9353-B3BE5FB33436}"/>
                      </a:ext>
                    </a:extLst>
                  </p:cNvPr>
                  <p:cNvGrpSpPr/>
                  <p:nvPr/>
                </p:nvGrpSpPr>
                <p:grpSpPr>
                  <a:xfrm>
                    <a:off x="4448175" y="1695450"/>
                    <a:ext cx="276225" cy="1733550"/>
                    <a:chOff x="4448175" y="1695450"/>
                    <a:chExt cx="276225" cy="1733550"/>
                  </a:xfrm>
                </p:grpSpPr>
                <p:grpSp>
                  <p:nvGrpSpPr>
                    <p:cNvPr id="183" name="グループ化 182">
                      <a:extLst>
                        <a:ext uri="{FF2B5EF4-FFF2-40B4-BE49-F238E27FC236}">
                          <a16:creationId xmlns:a16="http://schemas.microsoft.com/office/drawing/2014/main" id="{BD0CC5D5-D128-4FE9-BE9D-E3F6A217F7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8175" y="1695450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187" name="楕円 186">
                        <a:extLst>
                          <a:ext uri="{FF2B5EF4-FFF2-40B4-BE49-F238E27FC236}">
                            <a16:creationId xmlns:a16="http://schemas.microsoft.com/office/drawing/2014/main" id="{CD8A15BC-25D9-41D2-8F49-3D2179819D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88" name="楕円 187">
                        <a:extLst>
                          <a:ext uri="{FF2B5EF4-FFF2-40B4-BE49-F238E27FC236}">
                            <a16:creationId xmlns:a16="http://schemas.microsoft.com/office/drawing/2014/main" id="{6A67F725-1394-45F2-A1FA-60C93B6B69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84" name="グループ化 183">
                      <a:extLst>
                        <a:ext uri="{FF2B5EF4-FFF2-40B4-BE49-F238E27FC236}">
                          <a16:creationId xmlns:a16="http://schemas.microsoft.com/office/drawing/2014/main" id="{0520AE9C-602D-455D-B740-D6F1728C92F7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448175" y="2809875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185" name="楕円 184">
                        <a:extLst>
                          <a:ext uri="{FF2B5EF4-FFF2-40B4-BE49-F238E27FC236}">
                            <a16:creationId xmlns:a16="http://schemas.microsoft.com/office/drawing/2014/main" id="{56BDC1DA-A128-404B-85A8-96E0DB88E9C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86" name="楕円 185">
                        <a:extLst>
                          <a:ext uri="{FF2B5EF4-FFF2-40B4-BE49-F238E27FC236}">
                            <a16:creationId xmlns:a16="http://schemas.microsoft.com/office/drawing/2014/main" id="{D6AE43F6-FB91-439C-BFEC-1181C60E24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76" name="グループ化 175">
                    <a:extLst>
                      <a:ext uri="{FF2B5EF4-FFF2-40B4-BE49-F238E27FC236}">
                        <a16:creationId xmlns:a16="http://schemas.microsoft.com/office/drawing/2014/main" id="{8F628E62-B73B-42D9-B0CE-541EE68D138F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454208" y="1695450"/>
                    <a:ext cx="276225" cy="1733550"/>
                    <a:chOff x="4448175" y="1695450"/>
                    <a:chExt cx="276225" cy="1733550"/>
                  </a:xfrm>
                </p:grpSpPr>
                <p:grpSp>
                  <p:nvGrpSpPr>
                    <p:cNvPr id="177" name="グループ化 176">
                      <a:extLst>
                        <a:ext uri="{FF2B5EF4-FFF2-40B4-BE49-F238E27FC236}">
                          <a16:creationId xmlns:a16="http://schemas.microsoft.com/office/drawing/2014/main" id="{29330CA6-757F-4BFA-A244-BD4F154440D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8175" y="1695450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181" name="楕円 180">
                        <a:extLst>
                          <a:ext uri="{FF2B5EF4-FFF2-40B4-BE49-F238E27FC236}">
                            <a16:creationId xmlns:a16="http://schemas.microsoft.com/office/drawing/2014/main" id="{BBF3AC64-7F4A-497B-A557-152139038D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82" name="楕円 181">
                        <a:extLst>
                          <a:ext uri="{FF2B5EF4-FFF2-40B4-BE49-F238E27FC236}">
                            <a16:creationId xmlns:a16="http://schemas.microsoft.com/office/drawing/2014/main" id="{FEC41BD8-A1A3-487D-A26E-E830303E85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8" name="グループ化 177">
                      <a:extLst>
                        <a:ext uri="{FF2B5EF4-FFF2-40B4-BE49-F238E27FC236}">
                          <a16:creationId xmlns:a16="http://schemas.microsoft.com/office/drawing/2014/main" id="{9895ACA5-7955-49F2-84FB-4E59BBB41B03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448175" y="2809875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179" name="楕円 178">
                        <a:extLst>
                          <a:ext uri="{FF2B5EF4-FFF2-40B4-BE49-F238E27FC236}">
                            <a16:creationId xmlns:a16="http://schemas.microsoft.com/office/drawing/2014/main" id="{1BE89463-1C2E-4992-806E-139499554C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80" name="楕円 179">
                        <a:extLst>
                          <a:ext uri="{FF2B5EF4-FFF2-40B4-BE49-F238E27FC236}">
                            <a16:creationId xmlns:a16="http://schemas.microsoft.com/office/drawing/2014/main" id="{8B985EC4-C073-4E35-B3B5-B568FA3349C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44CAC8CC-71E5-431A-BD37-FE7F20BA483A}"/>
                  </a:ext>
                </a:extLst>
              </p:cNvPr>
              <p:cNvGrpSpPr/>
              <p:nvPr/>
            </p:nvGrpSpPr>
            <p:grpSpPr>
              <a:xfrm rot="1336337">
                <a:off x="3809912" y="1775061"/>
                <a:ext cx="1577212" cy="1574328"/>
                <a:chOff x="3725546" y="1695450"/>
                <a:chExt cx="1736725" cy="1733550"/>
              </a:xfrm>
            </p:grpSpPr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29943B05-9BE9-4E92-8D62-78088954B6BD}"/>
                    </a:ext>
                  </a:extLst>
                </p:cNvPr>
                <p:cNvGrpSpPr/>
                <p:nvPr/>
              </p:nvGrpSpPr>
              <p:grpSpPr>
                <a:xfrm>
                  <a:off x="3725546" y="1695450"/>
                  <a:ext cx="1733550" cy="1733550"/>
                  <a:chOff x="3725546" y="1695450"/>
                  <a:chExt cx="1733550" cy="1733550"/>
                </a:xfrm>
              </p:grpSpPr>
              <p:grpSp>
                <p:nvGrpSpPr>
                  <p:cNvPr id="159" name="グループ化 158">
                    <a:extLst>
                      <a:ext uri="{FF2B5EF4-FFF2-40B4-BE49-F238E27FC236}">
                        <a16:creationId xmlns:a16="http://schemas.microsoft.com/office/drawing/2014/main" id="{9D3DB3CF-5830-446B-BC8B-8AE63A34A5AE}"/>
                      </a:ext>
                    </a:extLst>
                  </p:cNvPr>
                  <p:cNvGrpSpPr/>
                  <p:nvPr/>
                </p:nvGrpSpPr>
                <p:grpSpPr>
                  <a:xfrm>
                    <a:off x="4448175" y="1695450"/>
                    <a:ext cx="276225" cy="1733550"/>
                    <a:chOff x="4448175" y="1695450"/>
                    <a:chExt cx="276225" cy="1733550"/>
                  </a:xfrm>
                </p:grpSpPr>
                <p:grpSp>
                  <p:nvGrpSpPr>
                    <p:cNvPr id="167" name="グループ化 166">
                      <a:extLst>
                        <a:ext uri="{FF2B5EF4-FFF2-40B4-BE49-F238E27FC236}">
                          <a16:creationId xmlns:a16="http://schemas.microsoft.com/office/drawing/2014/main" id="{AC490134-C03E-42DD-A4F2-622CA2336EC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8175" y="1695450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171" name="楕円 170">
                        <a:extLst>
                          <a:ext uri="{FF2B5EF4-FFF2-40B4-BE49-F238E27FC236}">
                            <a16:creationId xmlns:a16="http://schemas.microsoft.com/office/drawing/2014/main" id="{8FA9DE92-C701-42D4-BD51-83E5D1C13B1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2" name="楕円 171">
                        <a:extLst>
                          <a:ext uri="{FF2B5EF4-FFF2-40B4-BE49-F238E27FC236}">
                            <a16:creationId xmlns:a16="http://schemas.microsoft.com/office/drawing/2014/main" id="{AD5CA5BD-79CC-4201-8B40-EA6DE03FAD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8" name="グループ化 167">
                      <a:extLst>
                        <a:ext uri="{FF2B5EF4-FFF2-40B4-BE49-F238E27FC236}">
                          <a16:creationId xmlns:a16="http://schemas.microsoft.com/office/drawing/2014/main" id="{B9390113-FE01-4493-A504-900E57D4CE59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448175" y="2809875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169" name="楕円 168">
                        <a:extLst>
                          <a:ext uri="{FF2B5EF4-FFF2-40B4-BE49-F238E27FC236}">
                            <a16:creationId xmlns:a16="http://schemas.microsoft.com/office/drawing/2014/main" id="{C7D5A5D6-C91B-48DC-8E34-A4F5F22A6F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70" name="楕円 169">
                        <a:extLst>
                          <a:ext uri="{FF2B5EF4-FFF2-40B4-BE49-F238E27FC236}">
                            <a16:creationId xmlns:a16="http://schemas.microsoft.com/office/drawing/2014/main" id="{F7A52AE8-FF5E-4E0E-A31F-6042575D7C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60" name="グループ化 159">
                    <a:extLst>
                      <a:ext uri="{FF2B5EF4-FFF2-40B4-BE49-F238E27FC236}">
                        <a16:creationId xmlns:a16="http://schemas.microsoft.com/office/drawing/2014/main" id="{BCE9DDFE-4775-4A55-B97E-075EAFD986A9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454208" y="1695450"/>
                    <a:ext cx="276225" cy="1733550"/>
                    <a:chOff x="4448175" y="1695450"/>
                    <a:chExt cx="276225" cy="1733550"/>
                  </a:xfrm>
                </p:grpSpPr>
                <p:grpSp>
                  <p:nvGrpSpPr>
                    <p:cNvPr id="161" name="グループ化 160">
                      <a:extLst>
                        <a:ext uri="{FF2B5EF4-FFF2-40B4-BE49-F238E27FC236}">
                          <a16:creationId xmlns:a16="http://schemas.microsoft.com/office/drawing/2014/main" id="{0C07F252-5531-45F2-A17B-AC7B01E7114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8175" y="1695450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165" name="楕円 164">
                        <a:extLst>
                          <a:ext uri="{FF2B5EF4-FFF2-40B4-BE49-F238E27FC236}">
                            <a16:creationId xmlns:a16="http://schemas.microsoft.com/office/drawing/2014/main" id="{060E714D-9025-44FC-B6B7-0F1607B3FE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66" name="楕円 165">
                        <a:extLst>
                          <a:ext uri="{FF2B5EF4-FFF2-40B4-BE49-F238E27FC236}">
                            <a16:creationId xmlns:a16="http://schemas.microsoft.com/office/drawing/2014/main" id="{C2C4856D-9070-422D-9979-BBF3A5848CB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2" name="グループ化 161">
                      <a:extLst>
                        <a:ext uri="{FF2B5EF4-FFF2-40B4-BE49-F238E27FC236}">
                          <a16:creationId xmlns:a16="http://schemas.microsoft.com/office/drawing/2014/main" id="{A756CC9D-F97B-4004-950A-53AA195ECBDA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448175" y="2809875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163" name="楕円 162">
                        <a:extLst>
                          <a:ext uri="{FF2B5EF4-FFF2-40B4-BE49-F238E27FC236}">
                            <a16:creationId xmlns:a16="http://schemas.microsoft.com/office/drawing/2014/main" id="{8251CE69-1576-4A97-8A37-DA0EA2EA3F8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64" name="楕円 163">
                        <a:extLst>
                          <a:ext uri="{FF2B5EF4-FFF2-40B4-BE49-F238E27FC236}">
                            <a16:creationId xmlns:a16="http://schemas.microsoft.com/office/drawing/2014/main" id="{836D2D6D-14BE-4A2E-9913-91F712D0619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E8220F6D-B1BB-4358-9B17-40452ECD7A20}"/>
                    </a:ext>
                  </a:extLst>
                </p:cNvPr>
                <p:cNvGrpSpPr/>
                <p:nvPr/>
              </p:nvGrpSpPr>
              <p:grpSpPr>
                <a:xfrm rot="2700000">
                  <a:off x="3728721" y="1695450"/>
                  <a:ext cx="1733550" cy="1733550"/>
                  <a:chOff x="3725546" y="1695450"/>
                  <a:chExt cx="1733550" cy="1733550"/>
                </a:xfrm>
              </p:grpSpPr>
              <p:grpSp>
                <p:nvGrpSpPr>
                  <p:cNvPr id="145" name="グループ化 144">
                    <a:extLst>
                      <a:ext uri="{FF2B5EF4-FFF2-40B4-BE49-F238E27FC236}">
                        <a16:creationId xmlns:a16="http://schemas.microsoft.com/office/drawing/2014/main" id="{56CB596F-904D-46A6-B4E0-A3D860913C3A}"/>
                      </a:ext>
                    </a:extLst>
                  </p:cNvPr>
                  <p:cNvGrpSpPr/>
                  <p:nvPr/>
                </p:nvGrpSpPr>
                <p:grpSpPr>
                  <a:xfrm>
                    <a:off x="4448175" y="1695450"/>
                    <a:ext cx="276225" cy="1733550"/>
                    <a:chOff x="4448175" y="1695450"/>
                    <a:chExt cx="276225" cy="1733550"/>
                  </a:xfrm>
                </p:grpSpPr>
                <p:grpSp>
                  <p:nvGrpSpPr>
                    <p:cNvPr id="153" name="グループ化 152">
                      <a:extLst>
                        <a:ext uri="{FF2B5EF4-FFF2-40B4-BE49-F238E27FC236}">
                          <a16:creationId xmlns:a16="http://schemas.microsoft.com/office/drawing/2014/main" id="{C2E76C42-E58B-41AE-B397-8924E5ACEB8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8175" y="1695450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157" name="楕円 156">
                        <a:extLst>
                          <a:ext uri="{FF2B5EF4-FFF2-40B4-BE49-F238E27FC236}">
                            <a16:creationId xmlns:a16="http://schemas.microsoft.com/office/drawing/2014/main" id="{C81B3FA8-DBD6-4879-869B-FDEC06E8EF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58" name="楕円 157">
                        <a:extLst>
                          <a:ext uri="{FF2B5EF4-FFF2-40B4-BE49-F238E27FC236}">
                            <a16:creationId xmlns:a16="http://schemas.microsoft.com/office/drawing/2014/main" id="{DFFFEB84-BD84-4434-A66E-3FCE27695C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54" name="グループ化 153">
                      <a:extLst>
                        <a:ext uri="{FF2B5EF4-FFF2-40B4-BE49-F238E27FC236}">
                          <a16:creationId xmlns:a16="http://schemas.microsoft.com/office/drawing/2014/main" id="{EB03F05A-8B7A-4FE5-9102-ADE69EB4C588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448175" y="2809875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155" name="楕円 154">
                        <a:extLst>
                          <a:ext uri="{FF2B5EF4-FFF2-40B4-BE49-F238E27FC236}">
                            <a16:creationId xmlns:a16="http://schemas.microsoft.com/office/drawing/2014/main" id="{47CAFCDD-2AAC-4953-A896-925C56C44E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56" name="楕円 155">
                        <a:extLst>
                          <a:ext uri="{FF2B5EF4-FFF2-40B4-BE49-F238E27FC236}">
                            <a16:creationId xmlns:a16="http://schemas.microsoft.com/office/drawing/2014/main" id="{AE566668-1821-4B5E-9CCF-906920564C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46" name="グループ化 145">
                    <a:extLst>
                      <a:ext uri="{FF2B5EF4-FFF2-40B4-BE49-F238E27FC236}">
                        <a16:creationId xmlns:a16="http://schemas.microsoft.com/office/drawing/2014/main" id="{1C7E4A3C-2DD5-46AB-9D7B-8BD06AEB5C60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454208" y="1695450"/>
                    <a:ext cx="276225" cy="1733550"/>
                    <a:chOff x="4448175" y="1695450"/>
                    <a:chExt cx="276225" cy="1733550"/>
                  </a:xfrm>
                </p:grpSpPr>
                <p:grpSp>
                  <p:nvGrpSpPr>
                    <p:cNvPr id="147" name="グループ化 146">
                      <a:extLst>
                        <a:ext uri="{FF2B5EF4-FFF2-40B4-BE49-F238E27FC236}">
                          <a16:creationId xmlns:a16="http://schemas.microsoft.com/office/drawing/2014/main" id="{E357F931-C95D-476C-B710-C758299F8ED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8175" y="1695450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151" name="楕円 150">
                        <a:extLst>
                          <a:ext uri="{FF2B5EF4-FFF2-40B4-BE49-F238E27FC236}">
                            <a16:creationId xmlns:a16="http://schemas.microsoft.com/office/drawing/2014/main" id="{4532A874-BB2A-47C0-BB02-A403353B3A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52" name="楕円 151">
                        <a:extLst>
                          <a:ext uri="{FF2B5EF4-FFF2-40B4-BE49-F238E27FC236}">
                            <a16:creationId xmlns:a16="http://schemas.microsoft.com/office/drawing/2014/main" id="{BF920B5C-E2CC-4BFF-8117-27FBDD324F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48" name="グループ化 147">
                      <a:extLst>
                        <a:ext uri="{FF2B5EF4-FFF2-40B4-BE49-F238E27FC236}">
                          <a16:creationId xmlns:a16="http://schemas.microsoft.com/office/drawing/2014/main" id="{FACB5F7F-3434-4A48-ABCD-1F74E7042E08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448175" y="2809875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149" name="楕円 148">
                        <a:extLst>
                          <a:ext uri="{FF2B5EF4-FFF2-40B4-BE49-F238E27FC236}">
                            <a16:creationId xmlns:a16="http://schemas.microsoft.com/office/drawing/2014/main" id="{5F240DCC-67D6-46F3-9EC3-37429EE7BA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50" name="楕円 149">
                        <a:extLst>
                          <a:ext uri="{FF2B5EF4-FFF2-40B4-BE49-F238E27FC236}">
                            <a16:creationId xmlns:a16="http://schemas.microsoft.com/office/drawing/2014/main" id="{2B20BC0A-3614-4132-8CB1-27DCD951719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1EBC6BA9-D1FA-4E79-934B-B49AA5EDE571}"/>
                  </a:ext>
                </a:extLst>
              </p:cNvPr>
              <p:cNvGrpSpPr/>
              <p:nvPr/>
            </p:nvGrpSpPr>
            <p:grpSpPr>
              <a:xfrm>
                <a:off x="4278104" y="2253102"/>
                <a:ext cx="635002" cy="631052"/>
                <a:chOff x="4329429" y="2310448"/>
                <a:chExt cx="510540" cy="507365"/>
              </a:xfrm>
            </p:grpSpPr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29559F1B-984C-4EA6-9F7B-C6246E07F4D8}"/>
                    </a:ext>
                  </a:extLst>
                </p:cNvPr>
                <p:cNvSpPr/>
                <p:nvPr/>
              </p:nvSpPr>
              <p:spPr>
                <a:xfrm rot="1800000">
                  <a:off x="4329429" y="2310448"/>
                  <a:ext cx="507364" cy="507364"/>
                </a:xfrm>
                <a:custGeom>
                  <a:avLst/>
                  <a:gdLst>
                    <a:gd name="connsiteX0" fmla="*/ 232912 w 507364"/>
                    <a:gd name="connsiteY0" fmla="*/ 232911 h 507364"/>
                    <a:gd name="connsiteX1" fmla="*/ 240664 w 507364"/>
                    <a:gd name="connsiteY1" fmla="*/ 253682 h 507364"/>
                    <a:gd name="connsiteX2" fmla="*/ 232912 w 507364"/>
                    <a:gd name="connsiteY2" fmla="*/ 274453 h 507364"/>
                    <a:gd name="connsiteX3" fmla="*/ 253683 w 507364"/>
                    <a:gd name="connsiteY3" fmla="*/ 266700 h 507364"/>
                    <a:gd name="connsiteX4" fmla="*/ 274453 w 507364"/>
                    <a:gd name="connsiteY4" fmla="*/ 274452 h 507364"/>
                    <a:gd name="connsiteX5" fmla="*/ 266700 w 507364"/>
                    <a:gd name="connsiteY5" fmla="*/ 253682 h 507364"/>
                    <a:gd name="connsiteX6" fmla="*/ 274453 w 507364"/>
                    <a:gd name="connsiteY6" fmla="*/ 232912 h 507364"/>
                    <a:gd name="connsiteX7" fmla="*/ 253683 w 507364"/>
                    <a:gd name="connsiteY7" fmla="*/ 240664 h 507364"/>
                    <a:gd name="connsiteX8" fmla="*/ 253683 w 507364"/>
                    <a:gd name="connsiteY8" fmla="*/ 0 h 507364"/>
                    <a:gd name="connsiteX9" fmla="*/ 318771 w 507364"/>
                    <a:gd name="connsiteY9" fmla="*/ 120332 h 507364"/>
                    <a:gd name="connsiteX10" fmla="*/ 299707 w 507364"/>
                    <a:gd name="connsiteY10" fmla="*/ 205420 h 507364"/>
                    <a:gd name="connsiteX11" fmla="*/ 290628 w 507364"/>
                    <a:gd name="connsiteY11" fmla="*/ 216737 h 507364"/>
                    <a:gd name="connsiteX12" fmla="*/ 301945 w 507364"/>
                    <a:gd name="connsiteY12" fmla="*/ 207658 h 507364"/>
                    <a:gd name="connsiteX13" fmla="*/ 387032 w 507364"/>
                    <a:gd name="connsiteY13" fmla="*/ 188594 h 507364"/>
                    <a:gd name="connsiteX14" fmla="*/ 507364 w 507364"/>
                    <a:gd name="connsiteY14" fmla="*/ 253682 h 507364"/>
                    <a:gd name="connsiteX15" fmla="*/ 387032 w 507364"/>
                    <a:gd name="connsiteY15" fmla="*/ 318770 h 507364"/>
                    <a:gd name="connsiteX16" fmla="*/ 301945 w 507364"/>
                    <a:gd name="connsiteY16" fmla="*/ 299706 h 507364"/>
                    <a:gd name="connsiteX17" fmla="*/ 290628 w 507364"/>
                    <a:gd name="connsiteY17" fmla="*/ 290627 h 507364"/>
                    <a:gd name="connsiteX18" fmla="*/ 299707 w 507364"/>
                    <a:gd name="connsiteY18" fmla="*/ 301944 h 507364"/>
                    <a:gd name="connsiteX19" fmla="*/ 318771 w 507364"/>
                    <a:gd name="connsiteY19" fmla="*/ 387032 h 507364"/>
                    <a:gd name="connsiteX20" fmla="*/ 253683 w 507364"/>
                    <a:gd name="connsiteY20" fmla="*/ 507364 h 507364"/>
                    <a:gd name="connsiteX21" fmla="*/ 188595 w 507364"/>
                    <a:gd name="connsiteY21" fmla="*/ 387032 h 507364"/>
                    <a:gd name="connsiteX22" fmla="*/ 207659 w 507364"/>
                    <a:gd name="connsiteY22" fmla="*/ 301944 h 507364"/>
                    <a:gd name="connsiteX23" fmla="*/ 216742 w 507364"/>
                    <a:gd name="connsiteY23" fmla="*/ 290623 h 507364"/>
                    <a:gd name="connsiteX24" fmla="*/ 205420 w 507364"/>
                    <a:gd name="connsiteY24" fmla="*/ 299706 h 507364"/>
                    <a:gd name="connsiteX25" fmla="*/ 120332 w 507364"/>
                    <a:gd name="connsiteY25" fmla="*/ 318770 h 507364"/>
                    <a:gd name="connsiteX26" fmla="*/ 0 w 507364"/>
                    <a:gd name="connsiteY26" fmla="*/ 253682 h 507364"/>
                    <a:gd name="connsiteX27" fmla="*/ 120332 w 507364"/>
                    <a:gd name="connsiteY27" fmla="*/ 188594 h 507364"/>
                    <a:gd name="connsiteX28" fmla="*/ 205420 w 507364"/>
                    <a:gd name="connsiteY28" fmla="*/ 207658 h 507364"/>
                    <a:gd name="connsiteX29" fmla="*/ 216742 w 507364"/>
                    <a:gd name="connsiteY29" fmla="*/ 216741 h 507364"/>
                    <a:gd name="connsiteX30" fmla="*/ 207659 w 507364"/>
                    <a:gd name="connsiteY30" fmla="*/ 205420 h 507364"/>
                    <a:gd name="connsiteX31" fmla="*/ 188595 w 507364"/>
                    <a:gd name="connsiteY31" fmla="*/ 120332 h 507364"/>
                    <a:gd name="connsiteX32" fmla="*/ 253683 w 507364"/>
                    <a:gd name="connsiteY32" fmla="*/ 0 h 507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07364" h="507364">
                      <a:moveTo>
                        <a:pt x="232912" y="232911"/>
                      </a:moveTo>
                      <a:lnTo>
                        <a:pt x="240664" y="253682"/>
                      </a:lnTo>
                      <a:lnTo>
                        <a:pt x="232912" y="274453"/>
                      </a:lnTo>
                      <a:lnTo>
                        <a:pt x="253683" y="266700"/>
                      </a:lnTo>
                      <a:lnTo>
                        <a:pt x="274453" y="274452"/>
                      </a:lnTo>
                      <a:lnTo>
                        <a:pt x="266700" y="253682"/>
                      </a:lnTo>
                      <a:lnTo>
                        <a:pt x="274453" y="232912"/>
                      </a:lnTo>
                      <a:lnTo>
                        <a:pt x="253683" y="240664"/>
                      </a:lnTo>
                      <a:close/>
                      <a:moveTo>
                        <a:pt x="253683" y="0"/>
                      </a:moveTo>
                      <a:cubicBezTo>
                        <a:pt x="289630" y="0"/>
                        <a:pt x="318771" y="53874"/>
                        <a:pt x="318771" y="120332"/>
                      </a:cubicBezTo>
                      <a:cubicBezTo>
                        <a:pt x="318771" y="153561"/>
                        <a:pt x="311486" y="183644"/>
                        <a:pt x="299707" y="205420"/>
                      </a:cubicBezTo>
                      <a:lnTo>
                        <a:pt x="290628" y="216737"/>
                      </a:lnTo>
                      <a:lnTo>
                        <a:pt x="301945" y="207658"/>
                      </a:lnTo>
                      <a:cubicBezTo>
                        <a:pt x="323720" y="195879"/>
                        <a:pt x="353803" y="188594"/>
                        <a:pt x="387032" y="188594"/>
                      </a:cubicBezTo>
                      <a:cubicBezTo>
                        <a:pt x="453490" y="188594"/>
                        <a:pt x="507364" y="217735"/>
                        <a:pt x="507364" y="253682"/>
                      </a:cubicBezTo>
                      <a:cubicBezTo>
                        <a:pt x="507364" y="289629"/>
                        <a:pt x="453490" y="318770"/>
                        <a:pt x="387032" y="318770"/>
                      </a:cubicBezTo>
                      <a:cubicBezTo>
                        <a:pt x="353803" y="318770"/>
                        <a:pt x="323720" y="311485"/>
                        <a:pt x="301945" y="299706"/>
                      </a:cubicBezTo>
                      <a:lnTo>
                        <a:pt x="290628" y="290627"/>
                      </a:lnTo>
                      <a:lnTo>
                        <a:pt x="299707" y="301944"/>
                      </a:lnTo>
                      <a:cubicBezTo>
                        <a:pt x="311486" y="323720"/>
                        <a:pt x="318771" y="353803"/>
                        <a:pt x="318771" y="387032"/>
                      </a:cubicBezTo>
                      <a:cubicBezTo>
                        <a:pt x="318771" y="453490"/>
                        <a:pt x="289630" y="507364"/>
                        <a:pt x="253683" y="507364"/>
                      </a:cubicBezTo>
                      <a:cubicBezTo>
                        <a:pt x="217736" y="507364"/>
                        <a:pt x="188595" y="453490"/>
                        <a:pt x="188595" y="387032"/>
                      </a:cubicBezTo>
                      <a:cubicBezTo>
                        <a:pt x="188595" y="353803"/>
                        <a:pt x="195881" y="323720"/>
                        <a:pt x="207659" y="301944"/>
                      </a:cubicBezTo>
                      <a:lnTo>
                        <a:pt x="216742" y="290623"/>
                      </a:lnTo>
                      <a:lnTo>
                        <a:pt x="205420" y="299706"/>
                      </a:lnTo>
                      <a:cubicBezTo>
                        <a:pt x="183644" y="311485"/>
                        <a:pt x="153561" y="318770"/>
                        <a:pt x="120332" y="318770"/>
                      </a:cubicBezTo>
                      <a:cubicBezTo>
                        <a:pt x="53874" y="318770"/>
                        <a:pt x="0" y="289629"/>
                        <a:pt x="0" y="253682"/>
                      </a:cubicBezTo>
                      <a:cubicBezTo>
                        <a:pt x="0" y="217735"/>
                        <a:pt x="53874" y="188594"/>
                        <a:pt x="120332" y="188594"/>
                      </a:cubicBezTo>
                      <a:cubicBezTo>
                        <a:pt x="153561" y="188594"/>
                        <a:pt x="183644" y="195879"/>
                        <a:pt x="205420" y="207658"/>
                      </a:cubicBezTo>
                      <a:lnTo>
                        <a:pt x="216742" y="216741"/>
                      </a:lnTo>
                      <a:lnTo>
                        <a:pt x="207659" y="205420"/>
                      </a:lnTo>
                      <a:cubicBezTo>
                        <a:pt x="195881" y="183644"/>
                        <a:pt x="188595" y="153561"/>
                        <a:pt x="188595" y="120332"/>
                      </a:cubicBezTo>
                      <a:cubicBezTo>
                        <a:pt x="188595" y="53874"/>
                        <a:pt x="217736" y="0"/>
                        <a:pt x="2536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63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3986EBDB-8583-421F-870D-D0ADAA329C98}"/>
                    </a:ext>
                  </a:extLst>
                </p:cNvPr>
                <p:cNvSpPr/>
                <p:nvPr/>
              </p:nvSpPr>
              <p:spPr>
                <a:xfrm rot="3600000">
                  <a:off x="4329430" y="2310449"/>
                  <a:ext cx="507364" cy="507364"/>
                </a:xfrm>
                <a:custGeom>
                  <a:avLst/>
                  <a:gdLst>
                    <a:gd name="connsiteX0" fmla="*/ 232912 w 507364"/>
                    <a:gd name="connsiteY0" fmla="*/ 232911 h 507364"/>
                    <a:gd name="connsiteX1" fmla="*/ 240664 w 507364"/>
                    <a:gd name="connsiteY1" fmla="*/ 253682 h 507364"/>
                    <a:gd name="connsiteX2" fmla="*/ 232912 w 507364"/>
                    <a:gd name="connsiteY2" fmla="*/ 274453 h 507364"/>
                    <a:gd name="connsiteX3" fmla="*/ 253683 w 507364"/>
                    <a:gd name="connsiteY3" fmla="*/ 266700 h 507364"/>
                    <a:gd name="connsiteX4" fmla="*/ 274453 w 507364"/>
                    <a:gd name="connsiteY4" fmla="*/ 274452 h 507364"/>
                    <a:gd name="connsiteX5" fmla="*/ 266700 w 507364"/>
                    <a:gd name="connsiteY5" fmla="*/ 253682 h 507364"/>
                    <a:gd name="connsiteX6" fmla="*/ 274453 w 507364"/>
                    <a:gd name="connsiteY6" fmla="*/ 232912 h 507364"/>
                    <a:gd name="connsiteX7" fmla="*/ 253683 w 507364"/>
                    <a:gd name="connsiteY7" fmla="*/ 240664 h 507364"/>
                    <a:gd name="connsiteX8" fmla="*/ 253683 w 507364"/>
                    <a:gd name="connsiteY8" fmla="*/ 0 h 507364"/>
                    <a:gd name="connsiteX9" fmla="*/ 318771 w 507364"/>
                    <a:gd name="connsiteY9" fmla="*/ 120332 h 507364"/>
                    <a:gd name="connsiteX10" fmla="*/ 299707 w 507364"/>
                    <a:gd name="connsiteY10" fmla="*/ 205420 h 507364"/>
                    <a:gd name="connsiteX11" fmla="*/ 290628 w 507364"/>
                    <a:gd name="connsiteY11" fmla="*/ 216737 h 507364"/>
                    <a:gd name="connsiteX12" fmla="*/ 301945 w 507364"/>
                    <a:gd name="connsiteY12" fmla="*/ 207658 h 507364"/>
                    <a:gd name="connsiteX13" fmla="*/ 387032 w 507364"/>
                    <a:gd name="connsiteY13" fmla="*/ 188594 h 507364"/>
                    <a:gd name="connsiteX14" fmla="*/ 507364 w 507364"/>
                    <a:gd name="connsiteY14" fmla="*/ 253682 h 507364"/>
                    <a:gd name="connsiteX15" fmla="*/ 387032 w 507364"/>
                    <a:gd name="connsiteY15" fmla="*/ 318770 h 507364"/>
                    <a:gd name="connsiteX16" fmla="*/ 301945 w 507364"/>
                    <a:gd name="connsiteY16" fmla="*/ 299706 h 507364"/>
                    <a:gd name="connsiteX17" fmla="*/ 290628 w 507364"/>
                    <a:gd name="connsiteY17" fmla="*/ 290627 h 507364"/>
                    <a:gd name="connsiteX18" fmla="*/ 299707 w 507364"/>
                    <a:gd name="connsiteY18" fmla="*/ 301944 h 507364"/>
                    <a:gd name="connsiteX19" fmla="*/ 318771 w 507364"/>
                    <a:gd name="connsiteY19" fmla="*/ 387032 h 507364"/>
                    <a:gd name="connsiteX20" fmla="*/ 253683 w 507364"/>
                    <a:gd name="connsiteY20" fmla="*/ 507364 h 507364"/>
                    <a:gd name="connsiteX21" fmla="*/ 188595 w 507364"/>
                    <a:gd name="connsiteY21" fmla="*/ 387032 h 507364"/>
                    <a:gd name="connsiteX22" fmla="*/ 207659 w 507364"/>
                    <a:gd name="connsiteY22" fmla="*/ 301944 h 507364"/>
                    <a:gd name="connsiteX23" fmla="*/ 216742 w 507364"/>
                    <a:gd name="connsiteY23" fmla="*/ 290623 h 507364"/>
                    <a:gd name="connsiteX24" fmla="*/ 205420 w 507364"/>
                    <a:gd name="connsiteY24" fmla="*/ 299706 h 507364"/>
                    <a:gd name="connsiteX25" fmla="*/ 120332 w 507364"/>
                    <a:gd name="connsiteY25" fmla="*/ 318770 h 507364"/>
                    <a:gd name="connsiteX26" fmla="*/ 0 w 507364"/>
                    <a:gd name="connsiteY26" fmla="*/ 253682 h 507364"/>
                    <a:gd name="connsiteX27" fmla="*/ 120332 w 507364"/>
                    <a:gd name="connsiteY27" fmla="*/ 188594 h 507364"/>
                    <a:gd name="connsiteX28" fmla="*/ 205420 w 507364"/>
                    <a:gd name="connsiteY28" fmla="*/ 207658 h 507364"/>
                    <a:gd name="connsiteX29" fmla="*/ 216742 w 507364"/>
                    <a:gd name="connsiteY29" fmla="*/ 216741 h 507364"/>
                    <a:gd name="connsiteX30" fmla="*/ 207659 w 507364"/>
                    <a:gd name="connsiteY30" fmla="*/ 205420 h 507364"/>
                    <a:gd name="connsiteX31" fmla="*/ 188595 w 507364"/>
                    <a:gd name="connsiteY31" fmla="*/ 120332 h 507364"/>
                    <a:gd name="connsiteX32" fmla="*/ 253683 w 507364"/>
                    <a:gd name="connsiteY32" fmla="*/ 0 h 507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07364" h="507364">
                      <a:moveTo>
                        <a:pt x="232912" y="232911"/>
                      </a:moveTo>
                      <a:lnTo>
                        <a:pt x="240664" y="253682"/>
                      </a:lnTo>
                      <a:lnTo>
                        <a:pt x="232912" y="274453"/>
                      </a:lnTo>
                      <a:lnTo>
                        <a:pt x="253683" y="266700"/>
                      </a:lnTo>
                      <a:lnTo>
                        <a:pt x="274453" y="274452"/>
                      </a:lnTo>
                      <a:lnTo>
                        <a:pt x="266700" y="253682"/>
                      </a:lnTo>
                      <a:lnTo>
                        <a:pt x="274453" y="232912"/>
                      </a:lnTo>
                      <a:lnTo>
                        <a:pt x="253683" y="240664"/>
                      </a:lnTo>
                      <a:close/>
                      <a:moveTo>
                        <a:pt x="253683" y="0"/>
                      </a:moveTo>
                      <a:cubicBezTo>
                        <a:pt x="289630" y="0"/>
                        <a:pt x="318771" y="53874"/>
                        <a:pt x="318771" y="120332"/>
                      </a:cubicBezTo>
                      <a:cubicBezTo>
                        <a:pt x="318771" y="153561"/>
                        <a:pt x="311486" y="183644"/>
                        <a:pt x="299707" y="205420"/>
                      </a:cubicBezTo>
                      <a:lnTo>
                        <a:pt x="290628" y="216737"/>
                      </a:lnTo>
                      <a:lnTo>
                        <a:pt x="301945" y="207658"/>
                      </a:lnTo>
                      <a:cubicBezTo>
                        <a:pt x="323720" y="195879"/>
                        <a:pt x="353803" y="188594"/>
                        <a:pt x="387032" y="188594"/>
                      </a:cubicBezTo>
                      <a:cubicBezTo>
                        <a:pt x="453490" y="188594"/>
                        <a:pt x="507364" y="217735"/>
                        <a:pt x="507364" y="253682"/>
                      </a:cubicBezTo>
                      <a:cubicBezTo>
                        <a:pt x="507364" y="289629"/>
                        <a:pt x="453490" y="318770"/>
                        <a:pt x="387032" y="318770"/>
                      </a:cubicBezTo>
                      <a:cubicBezTo>
                        <a:pt x="353803" y="318770"/>
                        <a:pt x="323720" y="311485"/>
                        <a:pt x="301945" y="299706"/>
                      </a:cubicBezTo>
                      <a:lnTo>
                        <a:pt x="290628" y="290627"/>
                      </a:lnTo>
                      <a:lnTo>
                        <a:pt x="299707" y="301944"/>
                      </a:lnTo>
                      <a:cubicBezTo>
                        <a:pt x="311486" y="323720"/>
                        <a:pt x="318771" y="353803"/>
                        <a:pt x="318771" y="387032"/>
                      </a:cubicBezTo>
                      <a:cubicBezTo>
                        <a:pt x="318771" y="453490"/>
                        <a:pt x="289630" y="507364"/>
                        <a:pt x="253683" y="507364"/>
                      </a:cubicBezTo>
                      <a:cubicBezTo>
                        <a:pt x="217736" y="507364"/>
                        <a:pt x="188595" y="453490"/>
                        <a:pt x="188595" y="387032"/>
                      </a:cubicBezTo>
                      <a:cubicBezTo>
                        <a:pt x="188595" y="353803"/>
                        <a:pt x="195881" y="323720"/>
                        <a:pt x="207659" y="301944"/>
                      </a:cubicBezTo>
                      <a:lnTo>
                        <a:pt x="216742" y="290623"/>
                      </a:lnTo>
                      <a:lnTo>
                        <a:pt x="205420" y="299706"/>
                      </a:lnTo>
                      <a:cubicBezTo>
                        <a:pt x="183644" y="311485"/>
                        <a:pt x="153561" y="318770"/>
                        <a:pt x="120332" y="318770"/>
                      </a:cubicBezTo>
                      <a:cubicBezTo>
                        <a:pt x="53874" y="318770"/>
                        <a:pt x="0" y="289629"/>
                        <a:pt x="0" y="253682"/>
                      </a:cubicBezTo>
                      <a:cubicBezTo>
                        <a:pt x="0" y="217735"/>
                        <a:pt x="53874" y="188594"/>
                        <a:pt x="120332" y="188594"/>
                      </a:cubicBezTo>
                      <a:cubicBezTo>
                        <a:pt x="153561" y="188594"/>
                        <a:pt x="183644" y="195879"/>
                        <a:pt x="205420" y="207658"/>
                      </a:cubicBezTo>
                      <a:lnTo>
                        <a:pt x="216742" y="216741"/>
                      </a:lnTo>
                      <a:lnTo>
                        <a:pt x="207659" y="205420"/>
                      </a:lnTo>
                      <a:cubicBezTo>
                        <a:pt x="195881" y="183644"/>
                        <a:pt x="188595" y="153561"/>
                        <a:pt x="188595" y="120332"/>
                      </a:cubicBezTo>
                      <a:cubicBezTo>
                        <a:pt x="188595" y="53874"/>
                        <a:pt x="217736" y="0"/>
                        <a:pt x="2536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63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823C707C-B4C2-4639-B7B1-611CEBF85250}"/>
                    </a:ext>
                  </a:extLst>
                </p:cNvPr>
                <p:cNvSpPr/>
                <p:nvPr/>
              </p:nvSpPr>
              <p:spPr>
                <a:xfrm rot="2700000">
                  <a:off x="4404661" y="2382504"/>
                  <a:ext cx="363252" cy="363252"/>
                </a:xfrm>
                <a:custGeom>
                  <a:avLst/>
                  <a:gdLst>
                    <a:gd name="connsiteX0" fmla="*/ 232912 w 507364"/>
                    <a:gd name="connsiteY0" fmla="*/ 232911 h 507364"/>
                    <a:gd name="connsiteX1" fmla="*/ 240664 w 507364"/>
                    <a:gd name="connsiteY1" fmla="*/ 253682 h 507364"/>
                    <a:gd name="connsiteX2" fmla="*/ 232912 w 507364"/>
                    <a:gd name="connsiteY2" fmla="*/ 274453 h 507364"/>
                    <a:gd name="connsiteX3" fmla="*/ 253683 w 507364"/>
                    <a:gd name="connsiteY3" fmla="*/ 266700 h 507364"/>
                    <a:gd name="connsiteX4" fmla="*/ 274453 w 507364"/>
                    <a:gd name="connsiteY4" fmla="*/ 274452 h 507364"/>
                    <a:gd name="connsiteX5" fmla="*/ 266700 w 507364"/>
                    <a:gd name="connsiteY5" fmla="*/ 253682 h 507364"/>
                    <a:gd name="connsiteX6" fmla="*/ 274453 w 507364"/>
                    <a:gd name="connsiteY6" fmla="*/ 232912 h 507364"/>
                    <a:gd name="connsiteX7" fmla="*/ 253683 w 507364"/>
                    <a:gd name="connsiteY7" fmla="*/ 240664 h 507364"/>
                    <a:gd name="connsiteX8" fmla="*/ 253683 w 507364"/>
                    <a:gd name="connsiteY8" fmla="*/ 0 h 507364"/>
                    <a:gd name="connsiteX9" fmla="*/ 318771 w 507364"/>
                    <a:gd name="connsiteY9" fmla="*/ 120332 h 507364"/>
                    <a:gd name="connsiteX10" fmla="*/ 299707 w 507364"/>
                    <a:gd name="connsiteY10" fmla="*/ 205420 h 507364"/>
                    <a:gd name="connsiteX11" fmla="*/ 290628 w 507364"/>
                    <a:gd name="connsiteY11" fmla="*/ 216737 h 507364"/>
                    <a:gd name="connsiteX12" fmla="*/ 301945 w 507364"/>
                    <a:gd name="connsiteY12" fmla="*/ 207658 h 507364"/>
                    <a:gd name="connsiteX13" fmla="*/ 387032 w 507364"/>
                    <a:gd name="connsiteY13" fmla="*/ 188594 h 507364"/>
                    <a:gd name="connsiteX14" fmla="*/ 507364 w 507364"/>
                    <a:gd name="connsiteY14" fmla="*/ 253682 h 507364"/>
                    <a:gd name="connsiteX15" fmla="*/ 387032 w 507364"/>
                    <a:gd name="connsiteY15" fmla="*/ 318770 h 507364"/>
                    <a:gd name="connsiteX16" fmla="*/ 301945 w 507364"/>
                    <a:gd name="connsiteY16" fmla="*/ 299706 h 507364"/>
                    <a:gd name="connsiteX17" fmla="*/ 290628 w 507364"/>
                    <a:gd name="connsiteY17" fmla="*/ 290627 h 507364"/>
                    <a:gd name="connsiteX18" fmla="*/ 299707 w 507364"/>
                    <a:gd name="connsiteY18" fmla="*/ 301944 h 507364"/>
                    <a:gd name="connsiteX19" fmla="*/ 318771 w 507364"/>
                    <a:gd name="connsiteY19" fmla="*/ 387032 h 507364"/>
                    <a:gd name="connsiteX20" fmla="*/ 253683 w 507364"/>
                    <a:gd name="connsiteY20" fmla="*/ 507364 h 507364"/>
                    <a:gd name="connsiteX21" fmla="*/ 188595 w 507364"/>
                    <a:gd name="connsiteY21" fmla="*/ 387032 h 507364"/>
                    <a:gd name="connsiteX22" fmla="*/ 207659 w 507364"/>
                    <a:gd name="connsiteY22" fmla="*/ 301944 h 507364"/>
                    <a:gd name="connsiteX23" fmla="*/ 216742 w 507364"/>
                    <a:gd name="connsiteY23" fmla="*/ 290623 h 507364"/>
                    <a:gd name="connsiteX24" fmla="*/ 205420 w 507364"/>
                    <a:gd name="connsiteY24" fmla="*/ 299706 h 507364"/>
                    <a:gd name="connsiteX25" fmla="*/ 120332 w 507364"/>
                    <a:gd name="connsiteY25" fmla="*/ 318770 h 507364"/>
                    <a:gd name="connsiteX26" fmla="*/ 0 w 507364"/>
                    <a:gd name="connsiteY26" fmla="*/ 253682 h 507364"/>
                    <a:gd name="connsiteX27" fmla="*/ 120332 w 507364"/>
                    <a:gd name="connsiteY27" fmla="*/ 188594 h 507364"/>
                    <a:gd name="connsiteX28" fmla="*/ 205420 w 507364"/>
                    <a:gd name="connsiteY28" fmla="*/ 207658 h 507364"/>
                    <a:gd name="connsiteX29" fmla="*/ 216742 w 507364"/>
                    <a:gd name="connsiteY29" fmla="*/ 216741 h 507364"/>
                    <a:gd name="connsiteX30" fmla="*/ 207659 w 507364"/>
                    <a:gd name="connsiteY30" fmla="*/ 205420 h 507364"/>
                    <a:gd name="connsiteX31" fmla="*/ 188595 w 507364"/>
                    <a:gd name="connsiteY31" fmla="*/ 120332 h 507364"/>
                    <a:gd name="connsiteX32" fmla="*/ 253683 w 507364"/>
                    <a:gd name="connsiteY32" fmla="*/ 0 h 507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07364" h="507364">
                      <a:moveTo>
                        <a:pt x="232912" y="232911"/>
                      </a:moveTo>
                      <a:lnTo>
                        <a:pt x="240664" y="253682"/>
                      </a:lnTo>
                      <a:lnTo>
                        <a:pt x="232912" y="274453"/>
                      </a:lnTo>
                      <a:lnTo>
                        <a:pt x="253683" y="266700"/>
                      </a:lnTo>
                      <a:lnTo>
                        <a:pt x="274453" y="274452"/>
                      </a:lnTo>
                      <a:lnTo>
                        <a:pt x="266700" y="253682"/>
                      </a:lnTo>
                      <a:lnTo>
                        <a:pt x="274453" y="232912"/>
                      </a:lnTo>
                      <a:lnTo>
                        <a:pt x="253683" y="240664"/>
                      </a:lnTo>
                      <a:close/>
                      <a:moveTo>
                        <a:pt x="253683" y="0"/>
                      </a:moveTo>
                      <a:cubicBezTo>
                        <a:pt x="289630" y="0"/>
                        <a:pt x="318771" y="53874"/>
                        <a:pt x="318771" y="120332"/>
                      </a:cubicBezTo>
                      <a:cubicBezTo>
                        <a:pt x="318771" y="153561"/>
                        <a:pt x="311486" y="183644"/>
                        <a:pt x="299707" y="205420"/>
                      </a:cubicBezTo>
                      <a:lnTo>
                        <a:pt x="290628" y="216737"/>
                      </a:lnTo>
                      <a:lnTo>
                        <a:pt x="301945" y="207658"/>
                      </a:lnTo>
                      <a:cubicBezTo>
                        <a:pt x="323720" y="195879"/>
                        <a:pt x="353803" y="188594"/>
                        <a:pt x="387032" y="188594"/>
                      </a:cubicBezTo>
                      <a:cubicBezTo>
                        <a:pt x="453490" y="188594"/>
                        <a:pt x="507364" y="217735"/>
                        <a:pt x="507364" y="253682"/>
                      </a:cubicBezTo>
                      <a:cubicBezTo>
                        <a:pt x="507364" y="289629"/>
                        <a:pt x="453490" y="318770"/>
                        <a:pt x="387032" y="318770"/>
                      </a:cubicBezTo>
                      <a:cubicBezTo>
                        <a:pt x="353803" y="318770"/>
                        <a:pt x="323720" y="311485"/>
                        <a:pt x="301945" y="299706"/>
                      </a:cubicBezTo>
                      <a:lnTo>
                        <a:pt x="290628" y="290627"/>
                      </a:lnTo>
                      <a:lnTo>
                        <a:pt x="299707" y="301944"/>
                      </a:lnTo>
                      <a:cubicBezTo>
                        <a:pt x="311486" y="323720"/>
                        <a:pt x="318771" y="353803"/>
                        <a:pt x="318771" y="387032"/>
                      </a:cubicBezTo>
                      <a:cubicBezTo>
                        <a:pt x="318771" y="453490"/>
                        <a:pt x="289630" y="507364"/>
                        <a:pt x="253683" y="507364"/>
                      </a:cubicBezTo>
                      <a:cubicBezTo>
                        <a:pt x="217736" y="507364"/>
                        <a:pt x="188595" y="453490"/>
                        <a:pt x="188595" y="387032"/>
                      </a:cubicBezTo>
                      <a:cubicBezTo>
                        <a:pt x="188595" y="353803"/>
                        <a:pt x="195881" y="323720"/>
                        <a:pt x="207659" y="301944"/>
                      </a:cubicBezTo>
                      <a:lnTo>
                        <a:pt x="216742" y="290623"/>
                      </a:lnTo>
                      <a:lnTo>
                        <a:pt x="205420" y="299706"/>
                      </a:lnTo>
                      <a:cubicBezTo>
                        <a:pt x="183644" y="311485"/>
                        <a:pt x="153561" y="318770"/>
                        <a:pt x="120332" y="318770"/>
                      </a:cubicBezTo>
                      <a:cubicBezTo>
                        <a:pt x="53874" y="318770"/>
                        <a:pt x="0" y="289629"/>
                        <a:pt x="0" y="253682"/>
                      </a:cubicBezTo>
                      <a:cubicBezTo>
                        <a:pt x="0" y="217735"/>
                        <a:pt x="53874" y="188594"/>
                        <a:pt x="120332" y="188594"/>
                      </a:cubicBezTo>
                      <a:cubicBezTo>
                        <a:pt x="153561" y="188594"/>
                        <a:pt x="183644" y="195879"/>
                        <a:pt x="205420" y="207658"/>
                      </a:cubicBezTo>
                      <a:lnTo>
                        <a:pt x="216742" y="216741"/>
                      </a:lnTo>
                      <a:lnTo>
                        <a:pt x="207659" y="205420"/>
                      </a:lnTo>
                      <a:cubicBezTo>
                        <a:pt x="195881" y="183644"/>
                        <a:pt x="188595" y="153561"/>
                        <a:pt x="188595" y="120332"/>
                      </a:cubicBezTo>
                      <a:cubicBezTo>
                        <a:pt x="188595" y="53874"/>
                        <a:pt x="217736" y="0"/>
                        <a:pt x="2536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63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0D14FE1F-69C2-4362-8765-8D214501C97D}"/>
                    </a:ext>
                  </a:extLst>
                </p:cNvPr>
                <p:cNvSpPr/>
                <p:nvPr/>
              </p:nvSpPr>
              <p:spPr>
                <a:xfrm>
                  <a:off x="4332605" y="2310448"/>
                  <a:ext cx="507364" cy="507364"/>
                </a:xfrm>
                <a:custGeom>
                  <a:avLst/>
                  <a:gdLst>
                    <a:gd name="connsiteX0" fmla="*/ 232912 w 507364"/>
                    <a:gd name="connsiteY0" fmla="*/ 232911 h 507364"/>
                    <a:gd name="connsiteX1" fmla="*/ 240664 w 507364"/>
                    <a:gd name="connsiteY1" fmla="*/ 253682 h 507364"/>
                    <a:gd name="connsiteX2" fmla="*/ 232912 w 507364"/>
                    <a:gd name="connsiteY2" fmla="*/ 274453 h 507364"/>
                    <a:gd name="connsiteX3" fmla="*/ 253683 w 507364"/>
                    <a:gd name="connsiteY3" fmla="*/ 266700 h 507364"/>
                    <a:gd name="connsiteX4" fmla="*/ 274453 w 507364"/>
                    <a:gd name="connsiteY4" fmla="*/ 274452 h 507364"/>
                    <a:gd name="connsiteX5" fmla="*/ 266700 w 507364"/>
                    <a:gd name="connsiteY5" fmla="*/ 253682 h 507364"/>
                    <a:gd name="connsiteX6" fmla="*/ 274453 w 507364"/>
                    <a:gd name="connsiteY6" fmla="*/ 232912 h 507364"/>
                    <a:gd name="connsiteX7" fmla="*/ 253683 w 507364"/>
                    <a:gd name="connsiteY7" fmla="*/ 240664 h 507364"/>
                    <a:gd name="connsiteX8" fmla="*/ 253683 w 507364"/>
                    <a:gd name="connsiteY8" fmla="*/ 0 h 507364"/>
                    <a:gd name="connsiteX9" fmla="*/ 318771 w 507364"/>
                    <a:gd name="connsiteY9" fmla="*/ 120332 h 507364"/>
                    <a:gd name="connsiteX10" fmla="*/ 299707 w 507364"/>
                    <a:gd name="connsiteY10" fmla="*/ 205420 h 507364"/>
                    <a:gd name="connsiteX11" fmla="*/ 290628 w 507364"/>
                    <a:gd name="connsiteY11" fmla="*/ 216737 h 507364"/>
                    <a:gd name="connsiteX12" fmla="*/ 301945 w 507364"/>
                    <a:gd name="connsiteY12" fmla="*/ 207658 h 507364"/>
                    <a:gd name="connsiteX13" fmla="*/ 387032 w 507364"/>
                    <a:gd name="connsiteY13" fmla="*/ 188594 h 507364"/>
                    <a:gd name="connsiteX14" fmla="*/ 507364 w 507364"/>
                    <a:gd name="connsiteY14" fmla="*/ 253682 h 507364"/>
                    <a:gd name="connsiteX15" fmla="*/ 387032 w 507364"/>
                    <a:gd name="connsiteY15" fmla="*/ 318770 h 507364"/>
                    <a:gd name="connsiteX16" fmla="*/ 301945 w 507364"/>
                    <a:gd name="connsiteY16" fmla="*/ 299706 h 507364"/>
                    <a:gd name="connsiteX17" fmla="*/ 290628 w 507364"/>
                    <a:gd name="connsiteY17" fmla="*/ 290627 h 507364"/>
                    <a:gd name="connsiteX18" fmla="*/ 299707 w 507364"/>
                    <a:gd name="connsiteY18" fmla="*/ 301944 h 507364"/>
                    <a:gd name="connsiteX19" fmla="*/ 318771 w 507364"/>
                    <a:gd name="connsiteY19" fmla="*/ 387032 h 507364"/>
                    <a:gd name="connsiteX20" fmla="*/ 253683 w 507364"/>
                    <a:gd name="connsiteY20" fmla="*/ 507364 h 507364"/>
                    <a:gd name="connsiteX21" fmla="*/ 188595 w 507364"/>
                    <a:gd name="connsiteY21" fmla="*/ 387032 h 507364"/>
                    <a:gd name="connsiteX22" fmla="*/ 207659 w 507364"/>
                    <a:gd name="connsiteY22" fmla="*/ 301944 h 507364"/>
                    <a:gd name="connsiteX23" fmla="*/ 216742 w 507364"/>
                    <a:gd name="connsiteY23" fmla="*/ 290623 h 507364"/>
                    <a:gd name="connsiteX24" fmla="*/ 205420 w 507364"/>
                    <a:gd name="connsiteY24" fmla="*/ 299706 h 507364"/>
                    <a:gd name="connsiteX25" fmla="*/ 120332 w 507364"/>
                    <a:gd name="connsiteY25" fmla="*/ 318770 h 507364"/>
                    <a:gd name="connsiteX26" fmla="*/ 0 w 507364"/>
                    <a:gd name="connsiteY26" fmla="*/ 253682 h 507364"/>
                    <a:gd name="connsiteX27" fmla="*/ 120332 w 507364"/>
                    <a:gd name="connsiteY27" fmla="*/ 188594 h 507364"/>
                    <a:gd name="connsiteX28" fmla="*/ 205420 w 507364"/>
                    <a:gd name="connsiteY28" fmla="*/ 207658 h 507364"/>
                    <a:gd name="connsiteX29" fmla="*/ 216742 w 507364"/>
                    <a:gd name="connsiteY29" fmla="*/ 216741 h 507364"/>
                    <a:gd name="connsiteX30" fmla="*/ 207659 w 507364"/>
                    <a:gd name="connsiteY30" fmla="*/ 205420 h 507364"/>
                    <a:gd name="connsiteX31" fmla="*/ 188595 w 507364"/>
                    <a:gd name="connsiteY31" fmla="*/ 120332 h 507364"/>
                    <a:gd name="connsiteX32" fmla="*/ 253683 w 507364"/>
                    <a:gd name="connsiteY32" fmla="*/ 0 h 507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07364" h="507364">
                      <a:moveTo>
                        <a:pt x="232912" y="232911"/>
                      </a:moveTo>
                      <a:lnTo>
                        <a:pt x="240664" y="253682"/>
                      </a:lnTo>
                      <a:lnTo>
                        <a:pt x="232912" y="274453"/>
                      </a:lnTo>
                      <a:lnTo>
                        <a:pt x="253683" y="266700"/>
                      </a:lnTo>
                      <a:lnTo>
                        <a:pt x="274453" y="274452"/>
                      </a:lnTo>
                      <a:lnTo>
                        <a:pt x="266700" y="253682"/>
                      </a:lnTo>
                      <a:lnTo>
                        <a:pt x="274453" y="232912"/>
                      </a:lnTo>
                      <a:lnTo>
                        <a:pt x="253683" y="240664"/>
                      </a:lnTo>
                      <a:close/>
                      <a:moveTo>
                        <a:pt x="253683" y="0"/>
                      </a:moveTo>
                      <a:cubicBezTo>
                        <a:pt x="289630" y="0"/>
                        <a:pt x="318771" y="53874"/>
                        <a:pt x="318771" y="120332"/>
                      </a:cubicBezTo>
                      <a:cubicBezTo>
                        <a:pt x="318771" y="153561"/>
                        <a:pt x="311486" y="183644"/>
                        <a:pt x="299707" y="205420"/>
                      </a:cubicBezTo>
                      <a:lnTo>
                        <a:pt x="290628" y="216737"/>
                      </a:lnTo>
                      <a:lnTo>
                        <a:pt x="301945" y="207658"/>
                      </a:lnTo>
                      <a:cubicBezTo>
                        <a:pt x="323720" y="195879"/>
                        <a:pt x="353803" y="188594"/>
                        <a:pt x="387032" y="188594"/>
                      </a:cubicBezTo>
                      <a:cubicBezTo>
                        <a:pt x="453490" y="188594"/>
                        <a:pt x="507364" y="217735"/>
                        <a:pt x="507364" y="253682"/>
                      </a:cubicBezTo>
                      <a:cubicBezTo>
                        <a:pt x="507364" y="289629"/>
                        <a:pt x="453490" y="318770"/>
                        <a:pt x="387032" y="318770"/>
                      </a:cubicBezTo>
                      <a:cubicBezTo>
                        <a:pt x="353803" y="318770"/>
                        <a:pt x="323720" y="311485"/>
                        <a:pt x="301945" y="299706"/>
                      </a:cubicBezTo>
                      <a:lnTo>
                        <a:pt x="290628" y="290627"/>
                      </a:lnTo>
                      <a:lnTo>
                        <a:pt x="299707" y="301944"/>
                      </a:lnTo>
                      <a:cubicBezTo>
                        <a:pt x="311486" y="323720"/>
                        <a:pt x="318771" y="353803"/>
                        <a:pt x="318771" y="387032"/>
                      </a:cubicBezTo>
                      <a:cubicBezTo>
                        <a:pt x="318771" y="453490"/>
                        <a:pt x="289630" y="507364"/>
                        <a:pt x="253683" y="507364"/>
                      </a:cubicBezTo>
                      <a:cubicBezTo>
                        <a:pt x="217736" y="507364"/>
                        <a:pt x="188595" y="453490"/>
                        <a:pt x="188595" y="387032"/>
                      </a:cubicBezTo>
                      <a:cubicBezTo>
                        <a:pt x="188595" y="353803"/>
                        <a:pt x="195881" y="323720"/>
                        <a:pt x="207659" y="301944"/>
                      </a:cubicBezTo>
                      <a:lnTo>
                        <a:pt x="216742" y="290623"/>
                      </a:lnTo>
                      <a:lnTo>
                        <a:pt x="205420" y="299706"/>
                      </a:lnTo>
                      <a:cubicBezTo>
                        <a:pt x="183644" y="311485"/>
                        <a:pt x="153561" y="318770"/>
                        <a:pt x="120332" y="318770"/>
                      </a:cubicBezTo>
                      <a:cubicBezTo>
                        <a:pt x="53874" y="318770"/>
                        <a:pt x="0" y="289629"/>
                        <a:pt x="0" y="253682"/>
                      </a:cubicBezTo>
                      <a:cubicBezTo>
                        <a:pt x="0" y="217735"/>
                        <a:pt x="53874" y="188594"/>
                        <a:pt x="120332" y="188594"/>
                      </a:cubicBezTo>
                      <a:cubicBezTo>
                        <a:pt x="153561" y="188594"/>
                        <a:pt x="183644" y="195879"/>
                        <a:pt x="205420" y="207658"/>
                      </a:cubicBezTo>
                      <a:lnTo>
                        <a:pt x="216742" y="216741"/>
                      </a:lnTo>
                      <a:lnTo>
                        <a:pt x="207659" y="205420"/>
                      </a:lnTo>
                      <a:cubicBezTo>
                        <a:pt x="195881" y="183644"/>
                        <a:pt x="188595" y="153561"/>
                        <a:pt x="188595" y="120332"/>
                      </a:cubicBezTo>
                      <a:cubicBezTo>
                        <a:pt x="188595" y="53874"/>
                        <a:pt x="217736" y="0"/>
                        <a:pt x="2536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63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365" name="テキスト ボックス 364">
            <a:extLst>
              <a:ext uri="{FF2B5EF4-FFF2-40B4-BE49-F238E27FC236}">
                <a16:creationId xmlns:a16="http://schemas.microsoft.com/office/drawing/2014/main" id="{45585934-1640-4FA2-8428-88455506A086}"/>
              </a:ext>
            </a:extLst>
          </p:cNvPr>
          <p:cNvSpPr txBox="1"/>
          <p:nvPr/>
        </p:nvSpPr>
        <p:spPr>
          <a:xfrm>
            <a:off x="1646893" y="6183718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鮒ずし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6" name="吹き出し: 円形 365">
            <a:extLst>
              <a:ext uri="{FF2B5EF4-FFF2-40B4-BE49-F238E27FC236}">
                <a16:creationId xmlns:a16="http://schemas.microsoft.com/office/drawing/2014/main" id="{BA77F2D8-0F03-431A-BABF-B1A6AE79E67F}"/>
              </a:ext>
            </a:extLst>
          </p:cNvPr>
          <p:cNvSpPr/>
          <p:nvPr/>
        </p:nvSpPr>
        <p:spPr>
          <a:xfrm>
            <a:off x="732755" y="1060337"/>
            <a:ext cx="2425680" cy="857289"/>
          </a:xfrm>
          <a:prstGeom prst="wedgeEllipseCallout">
            <a:avLst>
              <a:gd name="adj1" fmla="val 4733"/>
              <a:gd name="adj2" fmla="val 87589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琵琶湖だけの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生き物や名物</a:t>
            </a:r>
          </a:p>
        </p:txBody>
      </p:sp>
      <p:grpSp>
        <p:nvGrpSpPr>
          <p:cNvPr id="411" name="グループ化 410">
            <a:extLst>
              <a:ext uri="{FF2B5EF4-FFF2-40B4-BE49-F238E27FC236}">
                <a16:creationId xmlns:a16="http://schemas.microsoft.com/office/drawing/2014/main" id="{9E527242-CBC5-4C88-86B5-E0048BF41971}"/>
              </a:ext>
            </a:extLst>
          </p:cNvPr>
          <p:cNvGrpSpPr/>
          <p:nvPr/>
        </p:nvGrpSpPr>
        <p:grpSpPr>
          <a:xfrm>
            <a:off x="2917790" y="3783414"/>
            <a:ext cx="979201" cy="563248"/>
            <a:chOff x="2739125" y="2240757"/>
            <a:chExt cx="4096650" cy="2356443"/>
          </a:xfrm>
        </p:grpSpPr>
        <p:sp>
          <p:nvSpPr>
            <p:cNvPr id="412" name="台形 411">
              <a:extLst>
                <a:ext uri="{FF2B5EF4-FFF2-40B4-BE49-F238E27FC236}">
                  <a16:creationId xmlns:a16="http://schemas.microsoft.com/office/drawing/2014/main" id="{A16EF1A2-2997-487E-9B0D-130DFD5657B1}"/>
                </a:ext>
              </a:extLst>
            </p:cNvPr>
            <p:cNvSpPr/>
            <p:nvPr/>
          </p:nvSpPr>
          <p:spPr>
            <a:xfrm rot="10800000">
              <a:off x="2869052" y="3408359"/>
              <a:ext cx="3836548" cy="503239"/>
            </a:xfrm>
            <a:prstGeom prst="trapezoid">
              <a:avLst>
                <a:gd name="adj" fmla="val 86468"/>
              </a:avLst>
            </a:prstGeom>
            <a:pattFill prst="dkVert">
              <a:fgClr>
                <a:srgbClr val="C00000"/>
              </a:fgClr>
              <a:bgClr>
                <a:srgbClr val="FF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3" name="正方形/長方形 412">
              <a:extLst>
                <a:ext uri="{FF2B5EF4-FFF2-40B4-BE49-F238E27FC236}">
                  <a16:creationId xmlns:a16="http://schemas.microsoft.com/office/drawing/2014/main" id="{257CC8E6-8CF1-4E6B-9F37-3E0B77B61100}"/>
                </a:ext>
              </a:extLst>
            </p:cNvPr>
            <p:cNvSpPr/>
            <p:nvPr/>
          </p:nvSpPr>
          <p:spPr>
            <a:xfrm>
              <a:off x="3456958" y="3649257"/>
              <a:ext cx="45719" cy="69751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4" name="正方形/長方形 413">
              <a:extLst>
                <a:ext uri="{FF2B5EF4-FFF2-40B4-BE49-F238E27FC236}">
                  <a16:creationId xmlns:a16="http://schemas.microsoft.com/office/drawing/2014/main" id="{5B8AABEC-75C0-4570-B33E-8613F3DA1279}"/>
                </a:ext>
              </a:extLst>
            </p:cNvPr>
            <p:cNvSpPr/>
            <p:nvPr/>
          </p:nvSpPr>
          <p:spPr>
            <a:xfrm>
              <a:off x="3556971" y="3649257"/>
              <a:ext cx="45719" cy="69751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5" name="正方形/長方形 414">
              <a:extLst>
                <a:ext uri="{FF2B5EF4-FFF2-40B4-BE49-F238E27FC236}">
                  <a16:creationId xmlns:a16="http://schemas.microsoft.com/office/drawing/2014/main" id="{6C739C81-05E7-4A84-8D4B-0F28976D7791}"/>
                </a:ext>
              </a:extLst>
            </p:cNvPr>
            <p:cNvSpPr/>
            <p:nvPr/>
          </p:nvSpPr>
          <p:spPr>
            <a:xfrm>
              <a:off x="3652221" y="3649257"/>
              <a:ext cx="45719" cy="69751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6" name="正方形/長方形 415">
              <a:extLst>
                <a:ext uri="{FF2B5EF4-FFF2-40B4-BE49-F238E27FC236}">
                  <a16:creationId xmlns:a16="http://schemas.microsoft.com/office/drawing/2014/main" id="{0EA29B43-7D95-45DD-85A9-030B7069AC15}"/>
                </a:ext>
              </a:extLst>
            </p:cNvPr>
            <p:cNvSpPr/>
            <p:nvPr/>
          </p:nvSpPr>
          <p:spPr>
            <a:xfrm>
              <a:off x="5890596" y="3649257"/>
              <a:ext cx="45719" cy="69751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7" name="正方形/長方形 416">
              <a:extLst>
                <a:ext uri="{FF2B5EF4-FFF2-40B4-BE49-F238E27FC236}">
                  <a16:creationId xmlns:a16="http://schemas.microsoft.com/office/drawing/2014/main" id="{38D94BDC-96DD-4977-8133-88424E4C89F1}"/>
                </a:ext>
              </a:extLst>
            </p:cNvPr>
            <p:cNvSpPr/>
            <p:nvPr/>
          </p:nvSpPr>
          <p:spPr>
            <a:xfrm>
              <a:off x="5990609" y="3649257"/>
              <a:ext cx="45719" cy="69751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8" name="正方形/長方形 417">
              <a:extLst>
                <a:ext uri="{FF2B5EF4-FFF2-40B4-BE49-F238E27FC236}">
                  <a16:creationId xmlns:a16="http://schemas.microsoft.com/office/drawing/2014/main" id="{07CDE394-7CFE-4EA4-B82E-253348D1F0A4}"/>
                </a:ext>
              </a:extLst>
            </p:cNvPr>
            <p:cNvSpPr/>
            <p:nvPr/>
          </p:nvSpPr>
          <p:spPr>
            <a:xfrm>
              <a:off x="6085859" y="3649257"/>
              <a:ext cx="45719" cy="69751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9" name="正方形/長方形 418">
              <a:extLst>
                <a:ext uri="{FF2B5EF4-FFF2-40B4-BE49-F238E27FC236}">
                  <a16:creationId xmlns:a16="http://schemas.microsoft.com/office/drawing/2014/main" id="{B3099805-A5E4-4652-A8A6-03690422963F}"/>
                </a:ext>
              </a:extLst>
            </p:cNvPr>
            <p:cNvSpPr/>
            <p:nvPr/>
          </p:nvSpPr>
          <p:spPr>
            <a:xfrm>
              <a:off x="5414962" y="3647673"/>
              <a:ext cx="409575" cy="568727"/>
            </a:xfrm>
            <a:prstGeom prst="rect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0" name="正方形/長方形 419">
              <a:extLst>
                <a:ext uri="{FF2B5EF4-FFF2-40B4-BE49-F238E27FC236}">
                  <a16:creationId xmlns:a16="http://schemas.microsoft.com/office/drawing/2014/main" id="{87515D1B-6C08-4849-AAA4-77E813A86B4E}"/>
                </a:ext>
              </a:extLst>
            </p:cNvPr>
            <p:cNvSpPr/>
            <p:nvPr/>
          </p:nvSpPr>
          <p:spPr>
            <a:xfrm>
              <a:off x="4191000" y="3647673"/>
              <a:ext cx="1223962" cy="568727"/>
            </a:xfrm>
            <a:prstGeom prst="rect">
              <a:avLst/>
            </a:prstGeom>
            <a:pattFill prst="smGrid">
              <a:fgClr>
                <a:sysClr val="windowText" lastClr="000000"/>
              </a:fgClr>
              <a:bgClr>
                <a:sysClr val="window" lastClr="FFFFFF">
                  <a:lumMod val="6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1" name="正方形/長方形 420">
              <a:extLst>
                <a:ext uri="{FF2B5EF4-FFF2-40B4-BE49-F238E27FC236}">
                  <a16:creationId xmlns:a16="http://schemas.microsoft.com/office/drawing/2014/main" id="{ED9A550A-DAA5-4275-A538-3C333644CCB2}"/>
                </a:ext>
              </a:extLst>
            </p:cNvPr>
            <p:cNvSpPr/>
            <p:nvPr/>
          </p:nvSpPr>
          <p:spPr>
            <a:xfrm>
              <a:off x="5414962" y="3973513"/>
              <a:ext cx="409575" cy="244476"/>
            </a:xfrm>
            <a:prstGeom prst="rect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2" name="正方形/長方形 421">
              <a:extLst>
                <a:ext uri="{FF2B5EF4-FFF2-40B4-BE49-F238E27FC236}">
                  <a16:creationId xmlns:a16="http://schemas.microsoft.com/office/drawing/2014/main" id="{81B38AB8-235F-48BB-B345-C0C2869B2B60}"/>
                </a:ext>
              </a:extLst>
            </p:cNvPr>
            <p:cNvSpPr/>
            <p:nvPr/>
          </p:nvSpPr>
          <p:spPr>
            <a:xfrm>
              <a:off x="4174473" y="4155673"/>
              <a:ext cx="1273828" cy="4572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3" name="正方形/長方形 422">
              <a:extLst>
                <a:ext uri="{FF2B5EF4-FFF2-40B4-BE49-F238E27FC236}">
                  <a16:creationId xmlns:a16="http://schemas.microsoft.com/office/drawing/2014/main" id="{13B914B5-1C61-4F2E-A816-9B20375BCE3A}"/>
                </a:ext>
              </a:extLst>
            </p:cNvPr>
            <p:cNvSpPr/>
            <p:nvPr/>
          </p:nvSpPr>
          <p:spPr>
            <a:xfrm>
              <a:off x="3781425" y="3647673"/>
              <a:ext cx="409575" cy="568727"/>
            </a:xfrm>
            <a:prstGeom prst="rect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4" name="正方形/長方形 423">
              <a:extLst>
                <a:ext uri="{FF2B5EF4-FFF2-40B4-BE49-F238E27FC236}">
                  <a16:creationId xmlns:a16="http://schemas.microsoft.com/office/drawing/2014/main" id="{2246144C-B44C-40C8-8A60-CD747A50CBA1}"/>
                </a:ext>
              </a:extLst>
            </p:cNvPr>
            <p:cNvSpPr/>
            <p:nvPr/>
          </p:nvSpPr>
          <p:spPr>
            <a:xfrm>
              <a:off x="3781425" y="3973513"/>
              <a:ext cx="409575" cy="244476"/>
            </a:xfrm>
            <a:prstGeom prst="rect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5" name="正方形/長方形 424">
              <a:extLst>
                <a:ext uri="{FF2B5EF4-FFF2-40B4-BE49-F238E27FC236}">
                  <a16:creationId xmlns:a16="http://schemas.microsoft.com/office/drawing/2014/main" id="{0C0220CA-03FE-48C7-8780-E24CC28AC838}"/>
                </a:ext>
              </a:extLst>
            </p:cNvPr>
            <p:cNvSpPr/>
            <p:nvPr/>
          </p:nvSpPr>
          <p:spPr>
            <a:xfrm>
              <a:off x="5414962" y="3959226"/>
              <a:ext cx="409575" cy="5079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6" name="正方形/長方形 425">
              <a:extLst>
                <a:ext uri="{FF2B5EF4-FFF2-40B4-BE49-F238E27FC236}">
                  <a16:creationId xmlns:a16="http://schemas.microsoft.com/office/drawing/2014/main" id="{4110BB30-EDD2-45DC-A8BE-CC3977DF13D9}"/>
                </a:ext>
              </a:extLst>
            </p:cNvPr>
            <p:cNvSpPr/>
            <p:nvPr/>
          </p:nvSpPr>
          <p:spPr>
            <a:xfrm>
              <a:off x="3781425" y="3959226"/>
              <a:ext cx="409575" cy="5079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7" name="台形 426">
              <a:extLst>
                <a:ext uri="{FF2B5EF4-FFF2-40B4-BE49-F238E27FC236}">
                  <a16:creationId xmlns:a16="http://schemas.microsoft.com/office/drawing/2014/main" id="{30319DD6-0B41-433B-BFCF-8BD4B5E59A6A}"/>
                </a:ext>
              </a:extLst>
            </p:cNvPr>
            <p:cNvSpPr/>
            <p:nvPr/>
          </p:nvSpPr>
          <p:spPr>
            <a:xfrm>
              <a:off x="3158200" y="4349749"/>
              <a:ext cx="3258499" cy="244476"/>
            </a:xfrm>
            <a:prstGeom prst="trapezoid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770AE96D-E38D-4E18-A4C0-3BCDE6475E44}"/>
                </a:ext>
              </a:extLst>
            </p:cNvPr>
            <p:cNvSpPr/>
            <p:nvPr/>
          </p:nvSpPr>
          <p:spPr>
            <a:xfrm>
              <a:off x="3158201" y="4352122"/>
              <a:ext cx="3258499" cy="245078"/>
            </a:xfrm>
            <a:custGeom>
              <a:avLst/>
              <a:gdLst>
                <a:gd name="connsiteX0" fmla="*/ 2968222 w 3258499"/>
                <a:gd name="connsiteY0" fmla="*/ 243452 h 245078"/>
                <a:gd name="connsiteX1" fmla="*/ 2982895 w 3258499"/>
                <a:gd name="connsiteY1" fmla="*/ 243452 h 245078"/>
                <a:gd name="connsiteX2" fmla="*/ 2984521 w 3258499"/>
                <a:gd name="connsiteY2" fmla="*/ 245078 h 245078"/>
                <a:gd name="connsiteX3" fmla="*/ 2966596 w 3258499"/>
                <a:gd name="connsiteY3" fmla="*/ 245078 h 245078"/>
                <a:gd name="connsiteX4" fmla="*/ 2635077 w 3258499"/>
                <a:gd name="connsiteY4" fmla="*/ 243452 h 245078"/>
                <a:gd name="connsiteX5" fmla="*/ 2649749 w 3258499"/>
                <a:gd name="connsiteY5" fmla="*/ 243452 h 245078"/>
                <a:gd name="connsiteX6" fmla="*/ 2651375 w 3258499"/>
                <a:gd name="connsiteY6" fmla="*/ 245078 h 245078"/>
                <a:gd name="connsiteX7" fmla="*/ 2633451 w 3258499"/>
                <a:gd name="connsiteY7" fmla="*/ 245078 h 245078"/>
                <a:gd name="connsiteX8" fmla="*/ 2301931 w 3258499"/>
                <a:gd name="connsiteY8" fmla="*/ 243452 h 245078"/>
                <a:gd name="connsiteX9" fmla="*/ 2316603 w 3258499"/>
                <a:gd name="connsiteY9" fmla="*/ 243452 h 245078"/>
                <a:gd name="connsiteX10" fmla="*/ 2318229 w 3258499"/>
                <a:gd name="connsiteY10" fmla="*/ 245078 h 245078"/>
                <a:gd name="connsiteX11" fmla="*/ 2300305 w 3258499"/>
                <a:gd name="connsiteY11" fmla="*/ 245078 h 245078"/>
                <a:gd name="connsiteX12" fmla="*/ 1968784 w 3258499"/>
                <a:gd name="connsiteY12" fmla="*/ 243452 h 245078"/>
                <a:gd name="connsiteX13" fmla="*/ 1983456 w 3258499"/>
                <a:gd name="connsiteY13" fmla="*/ 243452 h 245078"/>
                <a:gd name="connsiteX14" fmla="*/ 1985082 w 3258499"/>
                <a:gd name="connsiteY14" fmla="*/ 245078 h 245078"/>
                <a:gd name="connsiteX15" fmla="*/ 1967158 w 3258499"/>
                <a:gd name="connsiteY15" fmla="*/ 245078 h 245078"/>
                <a:gd name="connsiteX16" fmla="*/ 1635637 w 3258499"/>
                <a:gd name="connsiteY16" fmla="*/ 243452 h 245078"/>
                <a:gd name="connsiteX17" fmla="*/ 1650309 w 3258499"/>
                <a:gd name="connsiteY17" fmla="*/ 243452 h 245078"/>
                <a:gd name="connsiteX18" fmla="*/ 1651935 w 3258499"/>
                <a:gd name="connsiteY18" fmla="*/ 245078 h 245078"/>
                <a:gd name="connsiteX19" fmla="*/ 1634011 w 3258499"/>
                <a:gd name="connsiteY19" fmla="*/ 245078 h 245078"/>
                <a:gd name="connsiteX20" fmla="*/ 1302491 w 3258499"/>
                <a:gd name="connsiteY20" fmla="*/ 243452 h 245078"/>
                <a:gd name="connsiteX21" fmla="*/ 1317164 w 3258499"/>
                <a:gd name="connsiteY21" fmla="*/ 243452 h 245078"/>
                <a:gd name="connsiteX22" fmla="*/ 1318790 w 3258499"/>
                <a:gd name="connsiteY22" fmla="*/ 245078 h 245078"/>
                <a:gd name="connsiteX23" fmla="*/ 1300865 w 3258499"/>
                <a:gd name="connsiteY23" fmla="*/ 245078 h 245078"/>
                <a:gd name="connsiteX24" fmla="*/ 969345 w 3258499"/>
                <a:gd name="connsiteY24" fmla="*/ 243452 h 245078"/>
                <a:gd name="connsiteX25" fmla="*/ 984017 w 3258499"/>
                <a:gd name="connsiteY25" fmla="*/ 243452 h 245078"/>
                <a:gd name="connsiteX26" fmla="*/ 985643 w 3258499"/>
                <a:gd name="connsiteY26" fmla="*/ 245078 h 245078"/>
                <a:gd name="connsiteX27" fmla="*/ 967719 w 3258499"/>
                <a:gd name="connsiteY27" fmla="*/ 245078 h 245078"/>
                <a:gd name="connsiteX28" fmla="*/ 636199 w 3258499"/>
                <a:gd name="connsiteY28" fmla="*/ 243452 h 245078"/>
                <a:gd name="connsiteX29" fmla="*/ 650871 w 3258499"/>
                <a:gd name="connsiteY29" fmla="*/ 243452 h 245078"/>
                <a:gd name="connsiteX30" fmla="*/ 652497 w 3258499"/>
                <a:gd name="connsiteY30" fmla="*/ 245078 h 245078"/>
                <a:gd name="connsiteX31" fmla="*/ 634573 w 3258499"/>
                <a:gd name="connsiteY31" fmla="*/ 245078 h 245078"/>
                <a:gd name="connsiteX32" fmla="*/ 303052 w 3258499"/>
                <a:gd name="connsiteY32" fmla="*/ 243452 h 245078"/>
                <a:gd name="connsiteX33" fmla="*/ 317725 w 3258499"/>
                <a:gd name="connsiteY33" fmla="*/ 243452 h 245078"/>
                <a:gd name="connsiteX34" fmla="*/ 319351 w 3258499"/>
                <a:gd name="connsiteY34" fmla="*/ 245078 h 245078"/>
                <a:gd name="connsiteX35" fmla="*/ 301426 w 3258499"/>
                <a:gd name="connsiteY35" fmla="*/ 245078 h 245078"/>
                <a:gd name="connsiteX36" fmla="*/ 2948076 w 3258499"/>
                <a:gd name="connsiteY36" fmla="*/ 238829 h 245078"/>
                <a:gd name="connsiteX37" fmla="*/ 2950585 w 3258499"/>
                <a:gd name="connsiteY37" fmla="*/ 240781 h 245078"/>
                <a:gd name="connsiteX38" fmla="*/ 2953029 w 3258499"/>
                <a:gd name="connsiteY38" fmla="*/ 245078 h 245078"/>
                <a:gd name="connsiteX39" fmla="*/ 2938699 w 3258499"/>
                <a:gd name="connsiteY39" fmla="*/ 245078 h 245078"/>
                <a:gd name="connsiteX40" fmla="*/ 2939455 w 3258499"/>
                <a:gd name="connsiteY40" fmla="*/ 242331 h 245078"/>
                <a:gd name="connsiteX41" fmla="*/ 2944923 w 3258499"/>
                <a:gd name="connsiteY41" fmla="*/ 239222 h 245078"/>
                <a:gd name="connsiteX42" fmla="*/ 2948076 w 3258499"/>
                <a:gd name="connsiteY42" fmla="*/ 238829 h 245078"/>
                <a:gd name="connsiteX43" fmla="*/ 2614931 w 3258499"/>
                <a:gd name="connsiteY43" fmla="*/ 238829 h 245078"/>
                <a:gd name="connsiteX44" fmla="*/ 2617438 w 3258499"/>
                <a:gd name="connsiteY44" fmla="*/ 240781 h 245078"/>
                <a:gd name="connsiteX45" fmla="*/ 2619882 w 3258499"/>
                <a:gd name="connsiteY45" fmla="*/ 245078 h 245078"/>
                <a:gd name="connsiteX46" fmla="*/ 2605553 w 3258499"/>
                <a:gd name="connsiteY46" fmla="*/ 245078 h 245078"/>
                <a:gd name="connsiteX47" fmla="*/ 2606309 w 3258499"/>
                <a:gd name="connsiteY47" fmla="*/ 242331 h 245078"/>
                <a:gd name="connsiteX48" fmla="*/ 2611777 w 3258499"/>
                <a:gd name="connsiteY48" fmla="*/ 239222 h 245078"/>
                <a:gd name="connsiteX49" fmla="*/ 2614931 w 3258499"/>
                <a:gd name="connsiteY49" fmla="*/ 238829 h 245078"/>
                <a:gd name="connsiteX50" fmla="*/ 2281784 w 3258499"/>
                <a:gd name="connsiteY50" fmla="*/ 238829 h 245078"/>
                <a:gd name="connsiteX51" fmla="*/ 2284293 w 3258499"/>
                <a:gd name="connsiteY51" fmla="*/ 240781 h 245078"/>
                <a:gd name="connsiteX52" fmla="*/ 2286736 w 3258499"/>
                <a:gd name="connsiteY52" fmla="*/ 245078 h 245078"/>
                <a:gd name="connsiteX53" fmla="*/ 2272406 w 3258499"/>
                <a:gd name="connsiteY53" fmla="*/ 245078 h 245078"/>
                <a:gd name="connsiteX54" fmla="*/ 2273162 w 3258499"/>
                <a:gd name="connsiteY54" fmla="*/ 242331 h 245078"/>
                <a:gd name="connsiteX55" fmla="*/ 2278631 w 3258499"/>
                <a:gd name="connsiteY55" fmla="*/ 239222 h 245078"/>
                <a:gd name="connsiteX56" fmla="*/ 2281784 w 3258499"/>
                <a:gd name="connsiteY56" fmla="*/ 238829 h 245078"/>
                <a:gd name="connsiteX57" fmla="*/ 1948637 w 3258499"/>
                <a:gd name="connsiteY57" fmla="*/ 238829 h 245078"/>
                <a:gd name="connsiteX58" fmla="*/ 1951146 w 3258499"/>
                <a:gd name="connsiteY58" fmla="*/ 240781 h 245078"/>
                <a:gd name="connsiteX59" fmla="*/ 1953590 w 3258499"/>
                <a:gd name="connsiteY59" fmla="*/ 245078 h 245078"/>
                <a:gd name="connsiteX60" fmla="*/ 1939261 w 3258499"/>
                <a:gd name="connsiteY60" fmla="*/ 245078 h 245078"/>
                <a:gd name="connsiteX61" fmla="*/ 1940016 w 3258499"/>
                <a:gd name="connsiteY61" fmla="*/ 242331 h 245078"/>
                <a:gd name="connsiteX62" fmla="*/ 1945484 w 3258499"/>
                <a:gd name="connsiteY62" fmla="*/ 239222 h 245078"/>
                <a:gd name="connsiteX63" fmla="*/ 1948637 w 3258499"/>
                <a:gd name="connsiteY63" fmla="*/ 238829 h 245078"/>
                <a:gd name="connsiteX64" fmla="*/ 1615491 w 3258499"/>
                <a:gd name="connsiteY64" fmla="*/ 238829 h 245078"/>
                <a:gd name="connsiteX65" fmla="*/ 1618000 w 3258499"/>
                <a:gd name="connsiteY65" fmla="*/ 240781 h 245078"/>
                <a:gd name="connsiteX66" fmla="*/ 1620444 w 3258499"/>
                <a:gd name="connsiteY66" fmla="*/ 245078 h 245078"/>
                <a:gd name="connsiteX67" fmla="*/ 1606114 w 3258499"/>
                <a:gd name="connsiteY67" fmla="*/ 245078 h 245078"/>
                <a:gd name="connsiteX68" fmla="*/ 1606870 w 3258499"/>
                <a:gd name="connsiteY68" fmla="*/ 242331 h 245078"/>
                <a:gd name="connsiteX69" fmla="*/ 1612338 w 3258499"/>
                <a:gd name="connsiteY69" fmla="*/ 239222 h 245078"/>
                <a:gd name="connsiteX70" fmla="*/ 1615491 w 3258499"/>
                <a:gd name="connsiteY70" fmla="*/ 238829 h 245078"/>
                <a:gd name="connsiteX71" fmla="*/ 1282345 w 3258499"/>
                <a:gd name="connsiteY71" fmla="*/ 238829 h 245078"/>
                <a:gd name="connsiteX72" fmla="*/ 1284853 w 3258499"/>
                <a:gd name="connsiteY72" fmla="*/ 240781 h 245078"/>
                <a:gd name="connsiteX73" fmla="*/ 1287296 w 3258499"/>
                <a:gd name="connsiteY73" fmla="*/ 245078 h 245078"/>
                <a:gd name="connsiteX74" fmla="*/ 1272968 w 3258499"/>
                <a:gd name="connsiteY74" fmla="*/ 245078 h 245078"/>
                <a:gd name="connsiteX75" fmla="*/ 1273724 w 3258499"/>
                <a:gd name="connsiteY75" fmla="*/ 242331 h 245078"/>
                <a:gd name="connsiteX76" fmla="*/ 1279191 w 3258499"/>
                <a:gd name="connsiteY76" fmla="*/ 239222 h 245078"/>
                <a:gd name="connsiteX77" fmla="*/ 1282345 w 3258499"/>
                <a:gd name="connsiteY77" fmla="*/ 238829 h 245078"/>
                <a:gd name="connsiteX78" fmla="*/ 949199 w 3258499"/>
                <a:gd name="connsiteY78" fmla="*/ 238829 h 245078"/>
                <a:gd name="connsiteX79" fmla="*/ 951707 w 3258499"/>
                <a:gd name="connsiteY79" fmla="*/ 240781 h 245078"/>
                <a:gd name="connsiteX80" fmla="*/ 954151 w 3258499"/>
                <a:gd name="connsiteY80" fmla="*/ 245078 h 245078"/>
                <a:gd name="connsiteX81" fmla="*/ 939821 w 3258499"/>
                <a:gd name="connsiteY81" fmla="*/ 245078 h 245078"/>
                <a:gd name="connsiteX82" fmla="*/ 940577 w 3258499"/>
                <a:gd name="connsiteY82" fmla="*/ 242331 h 245078"/>
                <a:gd name="connsiteX83" fmla="*/ 946045 w 3258499"/>
                <a:gd name="connsiteY83" fmla="*/ 239222 h 245078"/>
                <a:gd name="connsiteX84" fmla="*/ 949199 w 3258499"/>
                <a:gd name="connsiteY84" fmla="*/ 238829 h 245078"/>
                <a:gd name="connsiteX85" fmla="*/ 616052 w 3258499"/>
                <a:gd name="connsiteY85" fmla="*/ 238829 h 245078"/>
                <a:gd name="connsiteX86" fmla="*/ 618561 w 3258499"/>
                <a:gd name="connsiteY86" fmla="*/ 240781 h 245078"/>
                <a:gd name="connsiteX87" fmla="*/ 621004 w 3258499"/>
                <a:gd name="connsiteY87" fmla="*/ 245078 h 245078"/>
                <a:gd name="connsiteX88" fmla="*/ 606675 w 3258499"/>
                <a:gd name="connsiteY88" fmla="*/ 245078 h 245078"/>
                <a:gd name="connsiteX89" fmla="*/ 607430 w 3258499"/>
                <a:gd name="connsiteY89" fmla="*/ 242331 h 245078"/>
                <a:gd name="connsiteX90" fmla="*/ 612899 w 3258499"/>
                <a:gd name="connsiteY90" fmla="*/ 239222 h 245078"/>
                <a:gd name="connsiteX91" fmla="*/ 616052 w 3258499"/>
                <a:gd name="connsiteY91" fmla="*/ 238829 h 245078"/>
                <a:gd name="connsiteX92" fmla="*/ 282906 w 3258499"/>
                <a:gd name="connsiteY92" fmla="*/ 238829 h 245078"/>
                <a:gd name="connsiteX93" fmla="*/ 285415 w 3258499"/>
                <a:gd name="connsiteY93" fmla="*/ 240781 h 245078"/>
                <a:gd name="connsiteX94" fmla="*/ 287858 w 3258499"/>
                <a:gd name="connsiteY94" fmla="*/ 245078 h 245078"/>
                <a:gd name="connsiteX95" fmla="*/ 273529 w 3258499"/>
                <a:gd name="connsiteY95" fmla="*/ 245078 h 245078"/>
                <a:gd name="connsiteX96" fmla="*/ 274284 w 3258499"/>
                <a:gd name="connsiteY96" fmla="*/ 242331 h 245078"/>
                <a:gd name="connsiteX97" fmla="*/ 279752 w 3258499"/>
                <a:gd name="connsiteY97" fmla="*/ 239222 h 245078"/>
                <a:gd name="connsiteX98" fmla="*/ 282906 w 3258499"/>
                <a:gd name="connsiteY98" fmla="*/ 238829 h 245078"/>
                <a:gd name="connsiteX99" fmla="*/ 3090405 w 3258499"/>
                <a:gd name="connsiteY99" fmla="*/ 233454 h 245078"/>
                <a:gd name="connsiteX100" fmla="*/ 3093042 w 3258499"/>
                <a:gd name="connsiteY100" fmla="*/ 234685 h 245078"/>
                <a:gd name="connsiteX101" fmla="*/ 3096085 w 3258499"/>
                <a:gd name="connsiteY101" fmla="*/ 238011 h 245078"/>
                <a:gd name="connsiteX102" fmla="*/ 3095848 w 3258499"/>
                <a:gd name="connsiteY102" fmla="*/ 243384 h 245078"/>
                <a:gd name="connsiteX103" fmla="*/ 3093996 w 3258499"/>
                <a:gd name="connsiteY103" fmla="*/ 245078 h 245078"/>
                <a:gd name="connsiteX104" fmla="*/ 3086132 w 3258499"/>
                <a:gd name="connsiteY104" fmla="*/ 245078 h 245078"/>
                <a:gd name="connsiteX105" fmla="*/ 3084104 w 3258499"/>
                <a:gd name="connsiteY105" fmla="*/ 242863 h 245078"/>
                <a:gd name="connsiteX106" fmla="*/ 3084344 w 3258499"/>
                <a:gd name="connsiteY106" fmla="*/ 237489 h 245078"/>
                <a:gd name="connsiteX107" fmla="*/ 3087670 w 3258499"/>
                <a:gd name="connsiteY107" fmla="*/ 234446 h 245078"/>
                <a:gd name="connsiteX108" fmla="*/ 3090405 w 3258499"/>
                <a:gd name="connsiteY108" fmla="*/ 233454 h 245078"/>
                <a:gd name="connsiteX109" fmla="*/ 2757259 w 3258499"/>
                <a:gd name="connsiteY109" fmla="*/ 233454 h 245078"/>
                <a:gd name="connsiteX110" fmla="*/ 2759896 w 3258499"/>
                <a:gd name="connsiteY110" fmla="*/ 234685 h 245078"/>
                <a:gd name="connsiteX111" fmla="*/ 2762939 w 3258499"/>
                <a:gd name="connsiteY111" fmla="*/ 238011 h 245078"/>
                <a:gd name="connsiteX112" fmla="*/ 2762700 w 3258499"/>
                <a:gd name="connsiteY112" fmla="*/ 243384 h 245078"/>
                <a:gd name="connsiteX113" fmla="*/ 2760850 w 3258499"/>
                <a:gd name="connsiteY113" fmla="*/ 245078 h 245078"/>
                <a:gd name="connsiteX114" fmla="*/ 2752986 w 3258499"/>
                <a:gd name="connsiteY114" fmla="*/ 245078 h 245078"/>
                <a:gd name="connsiteX115" fmla="*/ 2750959 w 3258499"/>
                <a:gd name="connsiteY115" fmla="*/ 242863 h 245078"/>
                <a:gd name="connsiteX116" fmla="*/ 2751198 w 3258499"/>
                <a:gd name="connsiteY116" fmla="*/ 237489 h 245078"/>
                <a:gd name="connsiteX117" fmla="*/ 2754522 w 3258499"/>
                <a:gd name="connsiteY117" fmla="*/ 234446 h 245078"/>
                <a:gd name="connsiteX118" fmla="*/ 2757259 w 3258499"/>
                <a:gd name="connsiteY118" fmla="*/ 233454 h 245078"/>
                <a:gd name="connsiteX119" fmla="*/ 2424113 w 3258499"/>
                <a:gd name="connsiteY119" fmla="*/ 233454 h 245078"/>
                <a:gd name="connsiteX120" fmla="*/ 2426750 w 3258499"/>
                <a:gd name="connsiteY120" fmla="*/ 234685 h 245078"/>
                <a:gd name="connsiteX121" fmla="*/ 2429794 w 3258499"/>
                <a:gd name="connsiteY121" fmla="*/ 238011 h 245078"/>
                <a:gd name="connsiteX122" fmla="*/ 2429554 w 3258499"/>
                <a:gd name="connsiteY122" fmla="*/ 243384 h 245078"/>
                <a:gd name="connsiteX123" fmla="*/ 2427703 w 3258499"/>
                <a:gd name="connsiteY123" fmla="*/ 245078 h 245078"/>
                <a:gd name="connsiteX124" fmla="*/ 2419840 w 3258499"/>
                <a:gd name="connsiteY124" fmla="*/ 245078 h 245078"/>
                <a:gd name="connsiteX125" fmla="*/ 2417813 w 3258499"/>
                <a:gd name="connsiteY125" fmla="*/ 242863 h 245078"/>
                <a:gd name="connsiteX126" fmla="*/ 2418051 w 3258499"/>
                <a:gd name="connsiteY126" fmla="*/ 237489 h 245078"/>
                <a:gd name="connsiteX127" fmla="*/ 2421377 w 3258499"/>
                <a:gd name="connsiteY127" fmla="*/ 234446 h 245078"/>
                <a:gd name="connsiteX128" fmla="*/ 2424113 w 3258499"/>
                <a:gd name="connsiteY128" fmla="*/ 233454 h 245078"/>
                <a:gd name="connsiteX129" fmla="*/ 2090966 w 3258499"/>
                <a:gd name="connsiteY129" fmla="*/ 233454 h 245078"/>
                <a:gd name="connsiteX130" fmla="*/ 2093603 w 3258499"/>
                <a:gd name="connsiteY130" fmla="*/ 234685 h 245078"/>
                <a:gd name="connsiteX131" fmla="*/ 2096646 w 3258499"/>
                <a:gd name="connsiteY131" fmla="*/ 238011 h 245078"/>
                <a:gd name="connsiteX132" fmla="*/ 2096409 w 3258499"/>
                <a:gd name="connsiteY132" fmla="*/ 243384 h 245078"/>
                <a:gd name="connsiteX133" fmla="*/ 2094557 w 3258499"/>
                <a:gd name="connsiteY133" fmla="*/ 245078 h 245078"/>
                <a:gd name="connsiteX134" fmla="*/ 2086693 w 3258499"/>
                <a:gd name="connsiteY134" fmla="*/ 245078 h 245078"/>
                <a:gd name="connsiteX135" fmla="*/ 2084666 w 3258499"/>
                <a:gd name="connsiteY135" fmla="*/ 242863 h 245078"/>
                <a:gd name="connsiteX136" fmla="*/ 2084905 w 3258499"/>
                <a:gd name="connsiteY136" fmla="*/ 237489 h 245078"/>
                <a:gd name="connsiteX137" fmla="*/ 2088230 w 3258499"/>
                <a:gd name="connsiteY137" fmla="*/ 234446 h 245078"/>
                <a:gd name="connsiteX138" fmla="*/ 2090966 w 3258499"/>
                <a:gd name="connsiteY138" fmla="*/ 233454 h 245078"/>
                <a:gd name="connsiteX139" fmla="*/ 1757820 w 3258499"/>
                <a:gd name="connsiteY139" fmla="*/ 233454 h 245078"/>
                <a:gd name="connsiteX140" fmla="*/ 1760457 w 3258499"/>
                <a:gd name="connsiteY140" fmla="*/ 234685 h 245078"/>
                <a:gd name="connsiteX141" fmla="*/ 1763500 w 3258499"/>
                <a:gd name="connsiteY141" fmla="*/ 238011 h 245078"/>
                <a:gd name="connsiteX142" fmla="*/ 1763262 w 3258499"/>
                <a:gd name="connsiteY142" fmla="*/ 243384 h 245078"/>
                <a:gd name="connsiteX143" fmla="*/ 1761410 w 3258499"/>
                <a:gd name="connsiteY143" fmla="*/ 245078 h 245078"/>
                <a:gd name="connsiteX144" fmla="*/ 1753547 w 3258499"/>
                <a:gd name="connsiteY144" fmla="*/ 245078 h 245078"/>
                <a:gd name="connsiteX145" fmla="*/ 1751520 w 3258499"/>
                <a:gd name="connsiteY145" fmla="*/ 242863 h 245078"/>
                <a:gd name="connsiteX146" fmla="*/ 1751758 w 3258499"/>
                <a:gd name="connsiteY146" fmla="*/ 237489 h 245078"/>
                <a:gd name="connsiteX147" fmla="*/ 1755084 w 3258499"/>
                <a:gd name="connsiteY147" fmla="*/ 234446 h 245078"/>
                <a:gd name="connsiteX148" fmla="*/ 1757820 w 3258499"/>
                <a:gd name="connsiteY148" fmla="*/ 233454 h 245078"/>
                <a:gd name="connsiteX149" fmla="*/ 1424673 w 3258499"/>
                <a:gd name="connsiteY149" fmla="*/ 233454 h 245078"/>
                <a:gd name="connsiteX150" fmla="*/ 1427311 w 3258499"/>
                <a:gd name="connsiteY150" fmla="*/ 234685 h 245078"/>
                <a:gd name="connsiteX151" fmla="*/ 1430354 w 3258499"/>
                <a:gd name="connsiteY151" fmla="*/ 238011 h 245078"/>
                <a:gd name="connsiteX152" fmla="*/ 1430116 w 3258499"/>
                <a:gd name="connsiteY152" fmla="*/ 243384 h 245078"/>
                <a:gd name="connsiteX153" fmla="*/ 1428264 w 3258499"/>
                <a:gd name="connsiteY153" fmla="*/ 245078 h 245078"/>
                <a:gd name="connsiteX154" fmla="*/ 1420401 w 3258499"/>
                <a:gd name="connsiteY154" fmla="*/ 245078 h 245078"/>
                <a:gd name="connsiteX155" fmla="*/ 1418373 w 3258499"/>
                <a:gd name="connsiteY155" fmla="*/ 242863 h 245078"/>
                <a:gd name="connsiteX156" fmla="*/ 1418612 w 3258499"/>
                <a:gd name="connsiteY156" fmla="*/ 237489 h 245078"/>
                <a:gd name="connsiteX157" fmla="*/ 1421938 w 3258499"/>
                <a:gd name="connsiteY157" fmla="*/ 234446 h 245078"/>
                <a:gd name="connsiteX158" fmla="*/ 1424673 w 3258499"/>
                <a:gd name="connsiteY158" fmla="*/ 233454 h 245078"/>
                <a:gd name="connsiteX159" fmla="*/ 1091528 w 3258499"/>
                <a:gd name="connsiteY159" fmla="*/ 233454 h 245078"/>
                <a:gd name="connsiteX160" fmla="*/ 1094165 w 3258499"/>
                <a:gd name="connsiteY160" fmla="*/ 234685 h 245078"/>
                <a:gd name="connsiteX161" fmla="*/ 1097208 w 3258499"/>
                <a:gd name="connsiteY161" fmla="*/ 238011 h 245078"/>
                <a:gd name="connsiteX162" fmla="*/ 1096969 w 3258499"/>
                <a:gd name="connsiteY162" fmla="*/ 243384 h 245078"/>
                <a:gd name="connsiteX163" fmla="*/ 1095118 w 3258499"/>
                <a:gd name="connsiteY163" fmla="*/ 245078 h 245078"/>
                <a:gd name="connsiteX164" fmla="*/ 1087255 w 3258499"/>
                <a:gd name="connsiteY164" fmla="*/ 245078 h 245078"/>
                <a:gd name="connsiteX165" fmla="*/ 1085227 w 3258499"/>
                <a:gd name="connsiteY165" fmla="*/ 242863 h 245078"/>
                <a:gd name="connsiteX166" fmla="*/ 1085465 w 3258499"/>
                <a:gd name="connsiteY166" fmla="*/ 237489 h 245078"/>
                <a:gd name="connsiteX167" fmla="*/ 1088790 w 3258499"/>
                <a:gd name="connsiteY167" fmla="*/ 234446 h 245078"/>
                <a:gd name="connsiteX168" fmla="*/ 1091528 w 3258499"/>
                <a:gd name="connsiteY168" fmla="*/ 233454 h 245078"/>
                <a:gd name="connsiteX169" fmla="*/ 758381 w 3258499"/>
                <a:gd name="connsiteY169" fmla="*/ 233454 h 245078"/>
                <a:gd name="connsiteX170" fmla="*/ 761018 w 3258499"/>
                <a:gd name="connsiteY170" fmla="*/ 234685 h 245078"/>
                <a:gd name="connsiteX171" fmla="*/ 764061 w 3258499"/>
                <a:gd name="connsiteY171" fmla="*/ 238011 h 245078"/>
                <a:gd name="connsiteX172" fmla="*/ 763822 w 3258499"/>
                <a:gd name="connsiteY172" fmla="*/ 243384 h 245078"/>
                <a:gd name="connsiteX173" fmla="*/ 761971 w 3258499"/>
                <a:gd name="connsiteY173" fmla="*/ 245078 h 245078"/>
                <a:gd name="connsiteX174" fmla="*/ 754108 w 3258499"/>
                <a:gd name="connsiteY174" fmla="*/ 245078 h 245078"/>
                <a:gd name="connsiteX175" fmla="*/ 752081 w 3258499"/>
                <a:gd name="connsiteY175" fmla="*/ 242863 h 245078"/>
                <a:gd name="connsiteX176" fmla="*/ 752319 w 3258499"/>
                <a:gd name="connsiteY176" fmla="*/ 237489 h 245078"/>
                <a:gd name="connsiteX177" fmla="*/ 755645 w 3258499"/>
                <a:gd name="connsiteY177" fmla="*/ 234446 h 245078"/>
                <a:gd name="connsiteX178" fmla="*/ 758381 w 3258499"/>
                <a:gd name="connsiteY178" fmla="*/ 233454 h 245078"/>
                <a:gd name="connsiteX179" fmla="*/ 425234 w 3258499"/>
                <a:gd name="connsiteY179" fmla="*/ 233454 h 245078"/>
                <a:gd name="connsiteX180" fmla="*/ 427872 w 3258499"/>
                <a:gd name="connsiteY180" fmla="*/ 234685 h 245078"/>
                <a:gd name="connsiteX181" fmla="*/ 430915 w 3258499"/>
                <a:gd name="connsiteY181" fmla="*/ 238011 h 245078"/>
                <a:gd name="connsiteX182" fmla="*/ 430677 w 3258499"/>
                <a:gd name="connsiteY182" fmla="*/ 243384 h 245078"/>
                <a:gd name="connsiteX183" fmla="*/ 428825 w 3258499"/>
                <a:gd name="connsiteY183" fmla="*/ 245078 h 245078"/>
                <a:gd name="connsiteX184" fmla="*/ 420962 w 3258499"/>
                <a:gd name="connsiteY184" fmla="*/ 245078 h 245078"/>
                <a:gd name="connsiteX185" fmla="*/ 418934 w 3258499"/>
                <a:gd name="connsiteY185" fmla="*/ 242863 h 245078"/>
                <a:gd name="connsiteX186" fmla="*/ 419173 w 3258499"/>
                <a:gd name="connsiteY186" fmla="*/ 237489 h 245078"/>
                <a:gd name="connsiteX187" fmla="*/ 422499 w 3258499"/>
                <a:gd name="connsiteY187" fmla="*/ 234446 h 245078"/>
                <a:gd name="connsiteX188" fmla="*/ 425234 w 3258499"/>
                <a:gd name="connsiteY188" fmla="*/ 233454 h 245078"/>
                <a:gd name="connsiteX189" fmla="*/ 92089 w 3258499"/>
                <a:gd name="connsiteY189" fmla="*/ 233454 h 245078"/>
                <a:gd name="connsiteX190" fmla="*/ 94726 w 3258499"/>
                <a:gd name="connsiteY190" fmla="*/ 234685 h 245078"/>
                <a:gd name="connsiteX191" fmla="*/ 97769 w 3258499"/>
                <a:gd name="connsiteY191" fmla="*/ 238011 h 245078"/>
                <a:gd name="connsiteX192" fmla="*/ 97530 w 3258499"/>
                <a:gd name="connsiteY192" fmla="*/ 243384 h 245078"/>
                <a:gd name="connsiteX193" fmla="*/ 95679 w 3258499"/>
                <a:gd name="connsiteY193" fmla="*/ 245078 h 245078"/>
                <a:gd name="connsiteX194" fmla="*/ 87815 w 3258499"/>
                <a:gd name="connsiteY194" fmla="*/ 245078 h 245078"/>
                <a:gd name="connsiteX195" fmla="*/ 85788 w 3258499"/>
                <a:gd name="connsiteY195" fmla="*/ 242863 h 245078"/>
                <a:gd name="connsiteX196" fmla="*/ 86027 w 3258499"/>
                <a:gd name="connsiteY196" fmla="*/ 237489 h 245078"/>
                <a:gd name="connsiteX197" fmla="*/ 89352 w 3258499"/>
                <a:gd name="connsiteY197" fmla="*/ 234446 h 245078"/>
                <a:gd name="connsiteX198" fmla="*/ 92089 w 3258499"/>
                <a:gd name="connsiteY198" fmla="*/ 233454 h 245078"/>
                <a:gd name="connsiteX199" fmla="*/ 2962865 w 3258499"/>
                <a:gd name="connsiteY199" fmla="*/ 227046 h 245078"/>
                <a:gd name="connsiteX200" fmla="*/ 2964947 w 3258499"/>
                <a:gd name="connsiteY200" fmla="*/ 228665 h 245078"/>
                <a:gd name="connsiteX201" fmla="*/ 2967527 w 3258499"/>
                <a:gd name="connsiteY201" fmla="*/ 233204 h 245078"/>
                <a:gd name="connsiteX202" fmla="*/ 2966235 w 3258499"/>
                <a:gd name="connsiteY202" fmla="*/ 237903 h 245078"/>
                <a:gd name="connsiteX203" fmla="*/ 2961696 w 3258499"/>
                <a:gd name="connsiteY203" fmla="*/ 240484 h 245078"/>
                <a:gd name="connsiteX204" fmla="*/ 2956996 w 3258499"/>
                <a:gd name="connsiteY204" fmla="*/ 239191 h 245078"/>
                <a:gd name="connsiteX205" fmla="*/ 2954416 w 3258499"/>
                <a:gd name="connsiteY205" fmla="*/ 234652 h 245078"/>
                <a:gd name="connsiteX206" fmla="*/ 2955709 w 3258499"/>
                <a:gd name="connsiteY206" fmla="*/ 229952 h 245078"/>
                <a:gd name="connsiteX207" fmla="*/ 2960247 w 3258499"/>
                <a:gd name="connsiteY207" fmla="*/ 227372 h 245078"/>
                <a:gd name="connsiteX208" fmla="*/ 2962865 w 3258499"/>
                <a:gd name="connsiteY208" fmla="*/ 227046 h 245078"/>
                <a:gd name="connsiteX209" fmla="*/ 2629719 w 3258499"/>
                <a:gd name="connsiteY209" fmla="*/ 227046 h 245078"/>
                <a:gd name="connsiteX210" fmla="*/ 2631801 w 3258499"/>
                <a:gd name="connsiteY210" fmla="*/ 228665 h 245078"/>
                <a:gd name="connsiteX211" fmla="*/ 2634381 w 3258499"/>
                <a:gd name="connsiteY211" fmla="*/ 233204 h 245078"/>
                <a:gd name="connsiteX212" fmla="*/ 2633089 w 3258499"/>
                <a:gd name="connsiteY212" fmla="*/ 237903 h 245078"/>
                <a:gd name="connsiteX213" fmla="*/ 2628550 w 3258499"/>
                <a:gd name="connsiteY213" fmla="*/ 240484 h 245078"/>
                <a:gd name="connsiteX214" fmla="*/ 2623850 w 3258499"/>
                <a:gd name="connsiteY214" fmla="*/ 239191 h 245078"/>
                <a:gd name="connsiteX215" fmla="*/ 2621269 w 3258499"/>
                <a:gd name="connsiteY215" fmla="*/ 234652 h 245078"/>
                <a:gd name="connsiteX216" fmla="*/ 2622563 w 3258499"/>
                <a:gd name="connsiteY216" fmla="*/ 229952 h 245078"/>
                <a:gd name="connsiteX217" fmla="*/ 2627101 w 3258499"/>
                <a:gd name="connsiteY217" fmla="*/ 227372 h 245078"/>
                <a:gd name="connsiteX218" fmla="*/ 2629719 w 3258499"/>
                <a:gd name="connsiteY218" fmla="*/ 227046 h 245078"/>
                <a:gd name="connsiteX219" fmla="*/ 2296572 w 3258499"/>
                <a:gd name="connsiteY219" fmla="*/ 227046 h 245078"/>
                <a:gd name="connsiteX220" fmla="*/ 2298655 w 3258499"/>
                <a:gd name="connsiteY220" fmla="*/ 228665 h 245078"/>
                <a:gd name="connsiteX221" fmla="*/ 2301235 w 3258499"/>
                <a:gd name="connsiteY221" fmla="*/ 233204 h 245078"/>
                <a:gd name="connsiteX222" fmla="*/ 2299943 w 3258499"/>
                <a:gd name="connsiteY222" fmla="*/ 237903 h 245078"/>
                <a:gd name="connsiteX223" fmla="*/ 2295403 w 3258499"/>
                <a:gd name="connsiteY223" fmla="*/ 240484 h 245078"/>
                <a:gd name="connsiteX224" fmla="*/ 2290704 w 3258499"/>
                <a:gd name="connsiteY224" fmla="*/ 239191 h 245078"/>
                <a:gd name="connsiteX225" fmla="*/ 2288123 w 3258499"/>
                <a:gd name="connsiteY225" fmla="*/ 234652 h 245078"/>
                <a:gd name="connsiteX226" fmla="*/ 2289416 w 3258499"/>
                <a:gd name="connsiteY226" fmla="*/ 229952 h 245078"/>
                <a:gd name="connsiteX227" fmla="*/ 2293955 w 3258499"/>
                <a:gd name="connsiteY227" fmla="*/ 227372 h 245078"/>
                <a:gd name="connsiteX228" fmla="*/ 2296572 w 3258499"/>
                <a:gd name="connsiteY228" fmla="*/ 227046 h 245078"/>
                <a:gd name="connsiteX229" fmla="*/ 1963426 w 3258499"/>
                <a:gd name="connsiteY229" fmla="*/ 227046 h 245078"/>
                <a:gd name="connsiteX230" fmla="*/ 1965508 w 3258499"/>
                <a:gd name="connsiteY230" fmla="*/ 228665 h 245078"/>
                <a:gd name="connsiteX231" fmla="*/ 1968089 w 3258499"/>
                <a:gd name="connsiteY231" fmla="*/ 233204 h 245078"/>
                <a:gd name="connsiteX232" fmla="*/ 1966796 w 3258499"/>
                <a:gd name="connsiteY232" fmla="*/ 237903 h 245078"/>
                <a:gd name="connsiteX233" fmla="*/ 1962257 w 3258499"/>
                <a:gd name="connsiteY233" fmla="*/ 240484 h 245078"/>
                <a:gd name="connsiteX234" fmla="*/ 1957557 w 3258499"/>
                <a:gd name="connsiteY234" fmla="*/ 239191 h 245078"/>
                <a:gd name="connsiteX235" fmla="*/ 1954977 w 3258499"/>
                <a:gd name="connsiteY235" fmla="*/ 234652 h 245078"/>
                <a:gd name="connsiteX236" fmla="*/ 1956270 w 3258499"/>
                <a:gd name="connsiteY236" fmla="*/ 229952 h 245078"/>
                <a:gd name="connsiteX237" fmla="*/ 1960809 w 3258499"/>
                <a:gd name="connsiteY237" fmla="*/ 227372 h 245078"/>
                <a:gd name="connsiteX238" fmla="*/ 1963426 w 3258499"/>
                <a:gd name="connsiteY238" fmla="*/ 227046 h 245078"/>
                <a:gd name="connsiteX239" fmla="*/ 1630280 w 3258499"/>
                <a:gd name="connsiteY239" fmla="*/ 227046 h 245078"/>
                <a:gd name="connsiteX240" fmla="*/ 1632362 w 3258499"/>
                <a:gd name="connsiteY240" fmla="*/ 228665 h 245078"/>
                <a:gd name="connsiteX241" fmla="*/ 1634943 w 3258499"/>
                <a:gd name="connsiteY241" fmla="*/ 233204 h 245078"/>
                <a:gd name="connsiteX242" fmla="*/ 1633649 w 3258499"/>
                <a:gd name="connsiteY242" fmla="*/ 237903 h 245078"/>
                <a:gd name="connsiteX243" fmla="*/ 1629111 w 3258499"/>
                <a:gd name="connsiteY243" fmla="*/ 240484 h 245078"/>
                <a:gd name="connsiteX244" fmla="*/ 1624411 w 3258499"/>
                <a:gd name="connsiteY244" fmla="*/ 239191 h 245078"/>
                <a:gd name="connsiteX245" fmla="*/ 1621831 w 3258499"/>
                <a:gd name="connsiteY245" fmla="*/ 234652 h 245078"/>
                <a:gd name="connsiteX246" fmla="*/ 1623123 w 3258499"/>
                <a:gd name="connsiteY246" fmla="*/ 229952 h 245078"/>
                <a:gd name="connsiteX247" fmla="*/ 1627662 w 3258499"/>
                <a:gd name="connsiteY247" fmla="*/ 227372 h 245078"/>
                <a:gd name="connsiteX248" fmla="*/ 1630280 w 3258499"/>
                <a:gd name="connsiteY248" fmla="*/ 227046 h 245078"/>
                <a:gd name="connsiteX249" fmla="*/ 1297134 w 3258499"/>
                <a:gd name="connsiteY249" fmla="*/ 227046 h 245078"/>
                <a:gd name="connsiteX250" fmla="*/ 1299216 w 3258499"/>
                <a:gd name="connsiteY250" fmla="*/ 228665 h 245078"/>
                <a:gd name="connsiteX251" fmla="*/ 1301795 w 3258499"/>
                <a:gd name="connsiteY251" fmla="*/ 233204 h 245078"/>
                <a:gd name="connsiteX252" fmla="*/ 1300503 w 3258499"/>
                <a:gd name="connsiteY252" fmla="*/ 237903 h 245078"/>
                <a:gd name="connsiteX253" fmla="*/ 1295964 w 3258499"/>
                <a:gd name="connsiteY253" fmla="*/ 240484 h 245078"/>
                <a:gd name="connsiteX254" fmla="*/ 1291265 w 3258499"/>
                <a:gd name="connsiteY254" fmla="*/ 239191 h 245078"/>
                <a:gd name="connsiteX255" fmla="*/ 1288685 w 3258499"/>
                <a:gd name="connsiteY255" fmla="*/ 234652 h 245078"/>
                <a:gd name="connsiteX256" fmla="*/ 1289978 w 3258499"/>
                <a:gd name="connsiteY256" fmla="*/ 229952 h 245078"/>
                <a:gd name="connsiteX257" fmla="*/ 1294516 w 3258499"/>
                <a:gd name="connsiteY257" fmla="*/ 227372 h 245078"/>
                <a:gd name="connsiteX258" fmla="*/ 1297134 w 3258499"/>
                <a:gd name="connsiteY258" fmla="*/ 227046 h 245078"/>
                <a:gd name="connsiteX259" fmla="*/ 963987 w 3258499"/>
                <a:gd name="connsiteY259" fmla="*/ 227046 h 245078"/>
                <a:gd name="connsiteX260" fmla="*/ 966070 w 3258499"/>
                <a:gd name="connsiteY260" fmla="*/ 228665 h 245078"/>
                <a:gd name="connsiteX261" fmla="*/ 968650 w 3258499"/>
                <a:gd name="connsiteY261" fmla="*/ 233204 h 245078"/>
                <a:gd name="connsiteX262" fmla="*/ 967357 w 3258499"/>
                <a:gd name="connsiteY262" fmla="*/ 237903 h 245078"/>
                <a:gd name="connsiteX263" fmla="*/ 962818 w 3258499"/>
                <a:gd name="connsiteY263" fmla="*/ 240484 h 245078"/>
                <a:gd name="connsiteX264" fmla="*/ 958118 w 3258499"/>
                <a:gd name="connsiteY264" fmla="*/ 239191 h 245078"/>
                <a:gd name="connsiteX265" fmla="*/ 955538 w 3258499"/>
                <a:gd name="connsiteY265" fmla="*/ 234652 h 245078"/>
                <a:gd name="connsiteX266" fmla="*/ 956831 w 3258499"/>
                <a:gd name="connsiteY266" fmla="*/ 229952 h 245078"/>
                <a:gd name="connsiteX267" fmla="*/ 961370 w 3258499"/>
                <a:gd name="connsiteY267" fmla="*/ 227372 h 245078"/>
                <a:gd name="connsiteX268" fmla="*/ 963987 w 3258499"/>
                <a:gd name="connsiteY268" fmla="*/ 227046 h 245078"/>
                <a:gd name="connsiteX269" fmla="*/ 630841 w 3258499"/>
                <a:gd name="connsiteY269" fmla="*/ 227046 h 245078"/>
                <a:gd name="connsiteX270" fmla="*/ 632923 w 3258499"/>
                <a:gd name="connsiteY270" fmla="*/ 228665 h 245078"/>
                <a:gd name="connsiteX271" fmla="*/ 635503 w 3258499"/>
                <a:gd name="connsiteY271" fmla="*/ 233204 h 245078"/>
                <a:gd name="connsiteX272" fmla="*/ 634210 w 3258499"/>
                <a:gd name="connsiteY272" fmla="*/ 237903 h 245078"/>
                <a:gd name="connsiteX273" fmla="*/ 629671 w 3258499"/>
                <a:gd name="connsiteY273" fmla="*/ 240484 h 245078"/>
                <a:gd name="connsiteX274" fmla="*/ 624971 w 3258499"/>
                <a:gd name="connsiteY274" fmla="*/ 239191 h 245078"/>
                <a:gd name="connsiteX275" fmla="*/ 622392 w 3258499"/>
                <a:gd name="connsiteY275" fmla="*/ 234652 h 245078"/>
                <a:gd name="connsiteX276" fmla="*/ 623684 w 3258499"/>
                <a:gd name="connsiteY276" fmla="*/ 229952 h 245078"/>
                <a:gd name="connsiteX277" fmla="*/ 628223 w 3258499"/>
                <a:gd name="connsiteY277" fmla="*/ 227372 h 245078"/>
                <a:gd name="connsiteX278" fmla="*/ 630841 w 3258499"/>
                <a:gd name="connsiteY278" fmla="*/ 227046 h 245078"/>
                <a:gd name="connsiteX279" fmla="*/ 297695 w 3258499"/>
                <a:gd name="connsiteY279" fmla="*/ 227046 h 245078"/>
                <a:gd name="connsiteX280" fmla="*/ 299776 w 3258499"/>
                <a:gd name="connsiteY280" fmla="*/ 228665 h 245078"/>
                <a:gd name="connsiteX281" fmla="*/ 302357 w 3258499"/>
                <a:gd name="connsiteY281" fmla="*/ 233204 h 245078"/>
                <a:gd name="connsiteX282" fmla="*/ 301064 w 3258499"/>
                <a:gd name="connsiteY282" fmla="*/ 237903 h 245078"/>
                <a:gd name="connsiteX283" fmla="*/ 296525 w 3258499"/>
                <a:gd name="connsiteY283" fmla="*/ 240484 h 245078"/>
                <a:gd name="connsiteX284" fmla="*/ 291826 w 3258499"/>
                <a:gd name="connsiteY284" fmla="*/ 239191 h 245078"/>
                <a:gd name="connsiteX285" fmla="*/ 289246 w 3258499"/>
                <a:gd name="connsiteY285" fmla="*/ 234652 h 245078"/>
                <a:gd name="connsiteX286" fmla="*/ 290538 w 3258499"/>
                <a:gd name="connsiteY286" fmla="*/ 229952 h 245078"/>
                <a:gd name="connsiteX287" fmla="*/ 295077 w 3258499"/>
                <a:gd name="connsiteY287" fmla="*/ 227372 h 245078"/>
                <a:gd name="connsiteX288" fmla="*/ 297695 w 3258499"/>
                <a:gd name="connsiteY288" fmla="*/ 227046 h 245078"/>
                <a:gd name="connsiteX289" fmla="*/ 3013961 w 3258499"/>
                <a:gd name="connsiteY289" fmla="*/ 219437 h 245078"/>
                <a:gd name="connsiteX290" fmla="*/ 3037750 w 3258499"/>
                <a:gd name="connsiteY290" fmla="*/ 219437 h 245078"/>
                <a:gd name="connsiteX291" fmla="*/ 3061539 w 3258499"/>
                <a:gd name="connsiteY291" fmla="*/ 219437 h 245078"/>
                <a:gd name="connsiteX292" fmla="*/ 3078415 w 3258499"/>
                <a:gd name="connsiteY292" fmla="*/ 236313 h 245078"/>
                <a:gd name="connsiteX293" fmla="*/ 3078415 w 3258499"/>
                <a:gd name="connsiteY293" fmla="*/ 245078 h 245078"/>
                <a:gd name="connsiteX294" fmla="*/ 2997084 w 3258499"/>
                <a:gd name="connsiteY294" fmla="*/ 245078 h 245078"/>
                <a:gd name="connsiteX295" fmla="*/ 2997084 w 3258499"/>
                <a:gd name="connsiteY295" fmla="*/ 236313 h 245078"/>
                <a:gd name="connsiteX296" fmla="*/ 3013961 w 3258499"/>
                <a:gd name="connsiteY296" fmla="*/ 219437 h 245078"/>
                <a:gd name="connsiteX297" fmla="*/ 2680815 w 3258499"/>
                <a:gd name="connsiteY297" fmla="*/ 219437 h 245078"/>
                <a:gd name="connsiteX298" fmla="*/ 2704603 w 3258499"/>
                <a:gd name="connsiteY298" fmla="*/ 219437 h 245078"/>
                <a:gd name="connsiteX299" fmla="*/ 2728392 w 3258499"/>
                <a:gd name="connsiteY299" fmla="*/ 219437 h 245078"/>
                <a:gd name="connsiteX300" fmla="*/ 2745269 w 3258499"/>
                <a:gd name="connsiteY300" fmla="*/ 236313 h 245078"/>
                <a:gd name="connsiteX301" fmla="*/ 2745269 w 3258499"/>
                <a:gd name="connsiteY301" fmla="*/ 245078 h 245078"/>
                <a:gd name="connsiteX302" fmla="*/ 2663939 w 3258499"/>
                <a:gd name="connsiteY302" fmla="*/ 245078 h 245078"/>
                <a:gd name="connsiteX303" fmla="*/ 2663939 w 3258499"/>
                <a:gd name="connsiteY303" fmla="*/ 236313 h 245078"/>
                <a:gd name="connsiteX304" fmla="*/ 2680815 w 3258499"/>
                <a:gd name="connsiteY304" fmla="*/ 219437 h 245078"/>
                <a:gd name="connsiteX305" fmla="*/ 2347669 w 3258499"/>
                <a:gd name="connsiteY305" fmla="*/ 219437 h 245078"/>
                <a:gd name="connsiteX306" fmla="*/ 2371457 w 3258499"/>
                <a:gd name="connsiteY306" fmla="*/ 219437 h 245078"/>
                <a:gd name="connsiteX307" fmla="*/ 2395246 w 3258499"/>
                <a:gd name="connsiteY307" fmla="*/ 219437 h 245078"/>
                <a:gd name="connsiteX308" fmla="*/ 2412123 w 3258499"/>
                <a:gd name="connsiteY308" fmla="*/ 236313 h 245078"/>
                <a:gd name="connsiteX309" fmla="*/ 2412123 w 3258499"/>
                <a:gd name="connsiteY309" fmla="*/ 245078 h 245078"/>
                <a:gd name="connsiteX310" fmla="*/ 2330791 w 3258499"/>
                <a:gd name="connsiteY310" fmla="*/ 245078 h 245078"/>
                <a:gd name="connsiteX311" fmla="*/ 2330791 w 3258499"/>
                <a:gd name="connsiteY311" fmla="*/ 236313 h 245078"/>
                <a:gd name="connsiteX312" fmla="*/ 2347669 w 3258499"/>
                <a:gd name="connsiteY312" fmla="*/ 219437 h 245078"/>
                <a:gd name="connsiteX313" fmla="*/ 2014522 w 3258499"/>
                <a:gd name="connsiteY313" fmla="*/ 219437 h 245078"/>
                <a:gd name="connsiteX314" fmla="*/ 2038311 w 3258499"/>
                <a:gd name="connsiteY314" fmla="*/ 219437 h 245078"/>
                <a:gd name="connsiteX315" fmla="*/ 2062100 w 3258499"/>
                <a:gd name="connsiteY315" fmla="*/ 219437 h 245078"/>
                <a:gd name="connsiteX316" fmla="*/ 2078977 w 3258499"/>
                <a:gd name="connsiteY316" fmla="*/ 236313 h 245078"/>
                <a:gd name="connsiteX317" fmla="*/ 2078977 w 3258499"/>
                <a:gd name="connsiteY317" fmla="*/ 245078 h 245078"/>
                <a:gd name="connsiteX318" fmla="*/ 1997645 w 3258499"/>
                <a:gd name="connsiteY318" fmla="*/ 245078 h 245078"/>
                <a:gd name="connsiteX319" fmla="*/ 1997645 w 3258499"/>
                <a:gd name="connsiteY319" fmla="*/ 236313 h 245078"/>
                <a:gd name="connsiteX320" fmla="*/ 2014522 w 3258499"/>
                <a:gd name="connsiteY320" fmla="*/ 219437 h 245078"/>
                <a:gd name="connsiteX321" fmla="*/ 1681376 w 3258499"/>
                <a:gd name="connsiteY321" fmla="*/ 219437 h 245078"/>
                <a:gd name="connsiteX322" fmla="*/ 1705164 w 3258499"/>
                <a:gd name="connsiteY322" fmla="*/ 219437 h 245078"/>
                <a:gd name="connsiteX323" fmla="*/ 1728953 w 3258499"/>
                <a:gd name="connsiteY323" fmla="*/ 219437 h 245078"/>
                <a:gd name="connsiteX324" fmla="*/ 1745831 w 3258499"/>
                <a:gd name="connsiteY324" fmla="*/ 236313 h 245078"/>
                <a:gd name="connsiteX325" fmla="*/ 1745831 w 3258499"/>
                <a:gd name="connsiteY325" fmla="*/ 245078 h 245078"/>
                <a:gd name="connsiteX326" fmla="*/ 1664499 w 3258499"/>
                <a:gd name="connsiteY326" fmla="*/ 245078 h 245078"/>
                <a:gd name="connsiteX327" fmla="*/ 1664499 w 3258499"/>
                <a:gd name="connsiteY327" fmla="*/ 236313 h 245078"/>
                <a:gd name="connsiteX328" fmla="*/ 1681376 w 3258499"/>
                <a:gd name="connsiteY328" fmla="*/ 219437 h 245078"/>
                <a:gd name="connsiteX329" fmla="*/ 1348229 w 3258499"/>
                <a:gd name="connsiteY329" fmla="*/ 219437 h 245078"/>
                <a:gd name="connsiteX330" fmla="*/ 1372018 w 3258499"/>
                <a:gd name="connsiteY330" fmla="*/ 219437 h 245078"/>
                <a:gd name="connsiteX331" fmla="*/ 1395807 w 3258499"/>
                <a:gd name="connsiteY331" fmla="*/ 219437 h 245078"/>
                <a:gd name="connsiteX332" fmla="*/ 1412683 w 3258499"/>
                <a:gd name="connsiteY332" fmla="*/ 236313 h 245078"/>
                <a:gd name="connsiteX333" fmla="*/ 1412683 w 3258499"/>
                <a:gd name="connsiteY333" fmla="*/ 245078 h 245078"/>
                <a:gd name="connsiteX334" fmla="*/ 1331353 w 3258499"/>
                <a:gd name="connsiteY334" fmla="*/ 245078 h 245078"/>
                <a:gd name="connsiteX335" fmla="*/ 1331353 w 3258499"/>
                <a:gd name="connsiteY335" fmla="*/ 236313 h 245078"/>
                <a:gd name="connsiteX336" fmla="*/ 1348229 w 3258499"/>
                <a:gd name="connsiteY336" fmla="*/ 219437 h 245078"/>
                <a:gd name="connsiteX337" fmla="*/ 1015083 w 3258499"/>
                <a:gd name="connsiteY337" fmla="*/ 219437 h 245078"/>
                <a:gd name="connsiteX338" fmla="*/ 1038871 w 3258499"/>
                <a:gd name="connsiteY338" fmla="*/ 219437 h 245078"/>
                <a:gd name="connsiteX339" fmla="*/ 1062661 w 3258499"/>
                <a:gd name="connsiteY339" fmla="*/ 219437 h 245078"/>
                <a:gd name="connsiteX340" fmla="*/ 1079537 w 3258499"/>
                <a:gd name="connsiteY340" fmla="*/ 236313 h 245078"/>
                <a:gd name="connsiteX341" fmla="*/ 1079537 w 3258499"/>
                <a:gd name="connsiteY341" fmla="*/ 245078 h 245078"/>
                <a:gd name="connsiteX342" fmla="*/ 998206 w 3258499"/>
                <a:gd name="connsiteY342" fmla="*/ 245078 h 245078"/>
                <a:gd name="connsiteX343" fmla="*/ 998206 w 3258499"/>
                <a:gd name="connsiteY343" fmla="*/ 236313 h 245078"/>
                <a:gd name="connsiteX344" fmla="*/ 1015083 w 3258499"/>
                <a:gd name="connsiteY344" fmla="*/ 219437 h 245078"/>
                <a:gd name="connsiteX345" fmla="*/ 681937 w 3258499"/>
                <a:gd name="connsiteY345" fmla="*/ 219437 h 245078"/>
                <a:gd name="connsiteX346" fmla="*/ 705725 w 3258499"/>
                <a:gd name="connsiteY346" fmla="*/ 219437 h 245078"/>
                <a:gd name="connsiteX347" fmla="*/ 729515 w 3258499"/>
                <a:gd name="connsiteY347" fmla="*/ 219437 h 245078"/>
                <a:gd name="connsiteX348" fmla="*/ 746391 w 3258499"/>
                <a:gd name="connsiteY348" fmla="*/ 236313 h 245078"/>
                <a:gd name="connsiteX349" fmla="*/ 746391 w 3258499"/>
                <a:gd name="connsiteY349" fmla="*/ 245078 h 245078"/>
                <a:gd name="connsiteX350" fmla="*/ 665060 w 3258499"/>
                <a:gd name="connsiteY350" fmla="*/ 245078 h 245078"/>
                <a:gd name="connsiteX351" fmla="*/ 665060 w 3258499"/>
                <a:gd name="connsiteY351" fmla="*/ 236313 h 245078"/>
                <a:gd name="connsiteX352" fmla="*/ 681937 w 3258499"/>
                <a:gd name="connsiteY352" fmla="*/ 219437 h 245078"/>
                <a:gd name="connsiteX353" fmla="*/ 348790 w 3258499"/>
                <a:gd name="connsiteY353" fmla="*/ 219437 h 245078"/>
                <a:gd name="connsiteX354" fmla="*/ 372579 w 3258499"/>
                <a:gd name="connsiteY354" fmla="*/ 219437 h 245078"/>
                <a:gd name="connsiteX355" fmla="*/ 396368 w 3258499"/>
                <a:gd name="connsiteY355" fmla="*/ 219437 h 245078"/>
                <a:gd name="connsiteX356" fmla="*/ 413245 w 3258499"/>
                <a:gd name="connsiteY356" fmla="*/ 236313 h 245078"/>
                <a:gd name="connsiteX357" fmla="*/ 413245 w 3258499"/>
                <a:gd name="connsiteY357" fmla="*/ 245078 h 245078"/>
                <a:gd name="connsiteX358" fmla="*/ 331914 w 3258499"/>
                <a:gd name="connsiteY358" fmla="*/ 245078 h 245078"/>
                <a:gd name="connsiteX359" fmla="*/ 331914 w 3258499"/>
                <a:gd name="connsiteY359" fmla="*/ 236313 h 245078"/>
                <a:gd name="connsiteX360" fmla="*/ 348790 w 3258499"/>
                <a:gd name="connsiteY360" fmla="*/ 219437 h 245078"/>
                <a:gd name="connsiteX361" fmla="*/ 15644 w 3258499"/>
                <a:gd name="connsiteY361" fmla="*/ 219437 h 245078"/>
                <a:gd name="connsiteX362" fmla="*/ 39433 w 3258499"/>
                <a:gd name="connsiteY362" fmla="*/ 219437 h 245078"/>
                <a:gd name="connsiteX363" fmla="*/ 63222 w 3258499"/>
                <a:gd name="connsiteY363" fmla="*/ 219437 h 245078"/>
                <a:gd name="connsiteX364" fmla="*/ 80099 w 3258499"/>
                <a:gd name="connsiteY364" fmla="*/ 236313 h 245078"/>
                <a:gd name="connsiteX365" fmla="*/ 80099 w 3258499"/>
                <a:gd name="connsiteY365" fmla="*/ 245078 h 245078"/>
                <a:gd name="connsiteX366" fmla="*/ 0 w 3258499"/>
                <a:gd name="connsiteY366" fmla="*/ 245078 h 245078"/>
                <a:gd name="connsiteX367" fmla="*/ 5344 w 3258499"/>
                <a:gd name="connsiteY367" fmla="*/ 223703 h 245078"/>
                <a:gd name="connsiteX368" fmla="*/ 2982061 w 3258499"/>
                <a:gd name="connsiteY368" fmla="*/ 206212 h 245078"/>
                <a:gd name="connsiteX369" fmla="*/ 2986750 w 3258499"/>
                <a:gd name="connsiteY369" fmla="*/ 207382 h 245078"/>
                <a:gd name="connsiteX370" fmla="*/ 2994438 w 3258499"/>
                <a:gd name="connsiteY370" fmla="*/ 213073 h 245078"/>
                <a:gd name="connsiteX371" fmla="*/ 2995756 w 3258499"/>
                <a:gd name="connsiteY371" fmla="*/ 221906 h 245078"/>
                <a:gd name="connsiteX372" fmla="*/ 2987172 w 3258499"/>
                <a:gd name="connsiteY372" fmla="*/ 233501 h 245078"/>
                <a:gd name="connsiteX373" fmla="*/ 2978340 w 3258499"/>
                <a:gd name="connsiteY373" fmla="*/ 234819 h 245078"/>
                <a:gd name="connsiteX374" fmla="*/ 2970652 w 3258499"/>
                <a:gd name="connsiteY374" fmla="*/ 229127 h 245078"/>
                <a:gd name="connsiteX375" fmla="*/ 2969334 w 3258499"/>
                <a:gd name="connsiteY375" fmla="*/ 220295 h 245078"/>
                <a:gd name="connsiteX376" fmla="*/ 2977918 w 3258499"/>
                <a:gd name="connsiteY376" fmla="*/ 208700 h 245078"/>
                <a:gd name="connsiteX377" fmla="*/ 2982061 w 3258499"/>
                <a:gd name="connsiteY377" fmla="*/ 206212 h 245078"/>
                <a:gd name="connsiteX378" fmla="*/ 2648915 w 3258499"/>
                <a:gd name="connsiteY378" fmla="*/ 206212 h 245078"/>
                <a:gd name="connsiteX379" fmla="*/ 2653605 w 3258499"/>
                <a:gd name="connsiteY379" fmla="*/ 207382 h 245078"/>
                <a:gd name="connsiteX380" fmla="*/ 2661293 w 3258499"/>
                <a:gd name="connsiteY380" fmla="*/ 213073 h 245078"/>
                <a:gd name="connsiteX381" fmla="*/ 2662610 w 3258499"/>
                <a:gd name="connsiteY381" fmla="*/ 221906 h 245078"/>
                <a:gd name="connsiteX382" fmla="*/ 2654026 w 3258499"/>
                <a:gd name="connsiteY382" fmla="*/ 233501 h 245078"/>
                <a:gd name="connsiteX383" fmla="*/ 2645193 w 3258499"/>
                <a:gd name="connsiteY383" fmla="*/ 234819 h 245078"/>
                <a:gd name="connsiteX384" fmla="*/ 2637505 w 3258499"/>
                <a:gd name="connsiteY384" fmla="*/ 229127 h 245078"/>
                <a:gd name="connsiteX385" fmla="*/ 2636188 w 3258499"/>
                <a:gd name="connsiteY385" fmla="*/ 220295 h 245078"/>
                <a:gd name="connsiteX386" fmla="*/ 2644773 w 3258499"/>
                <a:gd name="connsiteY386" fmla="*/ 208700 h 245078"/>
                <a:gd name="connsiteX387" fmla="*/ 2648915 w 3258499"/>
                <a:gd name="connsiteY387" fmla="*/ 206212 h 245078"/>
                <a:gd name="connsiteX388" fmla="*/ 2315769 w 3258499"/>
                <a:gd name="connsiteY388" fmla="*/ 206212 h 245078"/>
                <a:gd name="connsiteX389" fmla="*/ 2320459 w 3258499"/>
                <a:gd name="connsiteY389" fmla="*/ 207382 h 245078"/>
                <a:gd name="connsiteX390" fmla="*/ 2328146 w 3258499"/>
                <a:gd name="connsiteY390" fmla="*/ 213073 h 245078"/>
                <a:gd name="connsiteX391" fmla="*/ 2329464 w 3258499"/>
                <a:gd name="connsiteY391" fmla="*/ 221906 h 245078"/>
                <a:gd name="connsiteX392" fmla="*/ 2320880 w 3258499"/>
                <a:gd name="connsiteY392" fmla="*/ 233501 h 245078"/>
                <a:gd name="connsiteX393" fmla="*/ 2312047 w 3258499"/>
                <a:gd name="connsiteY393" fmla="*/ 234819 h 245078"/>
                <a:gd name="connsiteX394" fmla="*/ 2304360 w 3258499"/>
                <a:gd name="connsiteY394" fmla="*/ 229127 h 245078"/>
                <a:gd name="connsiteX395" fmla="*/ 2303041 w 3258499"/>
                <a:gd name="connsiteY395" fmla="*/ 220295 h 245078"/>
                <a:gd name="connsiteX396" fmla="*/ 2311625 w 3258499"/>
                <a:gd name="connsiteY396" fmla="*/ 208700 h 245078"/>
                <a:gd name="connsiteX397" fmla="*/ 2315769 w 3258499"/>
                <a:gd name="connsiteY397" fmla="*/ 206212 h 245078"/>
                <a:gd name="connsiteX398" fmla="*/ 1982622 w 3258499"/>
                <a:gd name="connsiteY398" fmla="*/ 206212 h 245078"/>
                <a:gd name="connsiteX399" fmla="*/ 1987311 w 3258499"/>
                <a:gd name="connsiteY399" fmla="*/ 207382 h 245078"/>
                <a:gd name="connsiteX400" fmla="*/ 1994999 w 3258499"/>
                <a:gd name="connsiteY400" fmla="*/ 213073 h 245078"/>
                <a:gd name="connsiteX401" fmla="*/ 1996317 w 3258499"/>
                <a:gd name="connsiteY401" fmla="*/ 221906 h 245078"/>
                <a:gd name="connsiteX402" fmla="*/ 1987733 w 3258499"/>
                <a:gd name="connsiteY402" fmla="*/ 233501 h 245078"/>
                <a:gd name="connsiteX403" fmla="*/ 1978900 w 3258499"/>
                <a:gd name="connsiteY403" fmla="*/ 234819 h 245078"/>
                <a:gd name="connsiteX404" fmla="*/ 1971213 w 3258499"/>
                <a:gd name="connsiteY404" fmla="*/ 229127 h 245078"/>
                <a:gd name="connsiteX405" fmla="*/ 1969895 w 3258499"/>
                <a:gd name="connsiteY405" fmla="*/ 220295 h 245078"/>
                <a:gd name="connsiteX406" fmla="*/ 1978479 w 3258499"/>
                <a:gd name="connsiteY406" fmla="*/ 208700 h 245078"/>
                <a:gd name="connsiteX407" fmla="*/ 1982622 w 3258499"/>
                <a:gd name="connsiteY407" fmla="*/ 206212 h 245078"/>
                <a:gd name="connsiteX408" fmla="*/ 1649476 w 3258499"/>
                <a:gd name="connsiteY408" fmla="*/ 206212 h 245078"/>
                <a:gd name="connsiteX409" fmla="*/ 1654165 w 3258499"/>
                <a:gd name="connsiteY409" fmla="*/ 207382 h 245078"/>
                <a:gd name="connsiteX410" fmla="*/ 1661853 w 3258499"/>
                <a:gd name="connsiteY410" fmla="*/ 213073 h 245078"/>
                <a:gd name="connsiteX411" fmla="*/ 1663171 w 3258499"/>
                <a:gd name="connsiteY411" fmla="*/ 221906 h 245078"/>
                <a:gd name="connsiteX412" fmla="*/ 1654587 w 3258499"/>
                <a:gd name="connsiteY412" fmla="*/ 233501 h 245078"/>
                <a:gd name="connsiteX413" fmla="*/ 1645754 w 3258499"/>
                <a:gd name="connsiteY413" fmla="*/ 234819 h 245078"/>
                <a:gd name="connsiteX414" fmla="*/ 1638066 w 3258499"/>
                <a:gd name="connsiteY414" fmla="*/ 229127 h 245078"/>
                <a:gd name="connsiteX415" fmla="*/ 1636749 w 3258499"/>
                <a:gd name="connsiteY415" fmla="*/ 220295 h 245078"/>
                <a:gd name="connsiteX416" fmla="*/ 1645333 w 3258499"/>
                <a:gd name="connsiteY416" fmla="*/ 208700 h 245078"/>
                <a:gd name="connsiteX417" fmla="*/ 1649476 w 3258499"/>
                <a:gd name="connsiteY417" fmla="*/ 206212 h 245078"/>
                <a:gd name="connsiteX418" fmla="*/ 1316330 w 3258499"/>
                <a:gd name="connsiteY418" fmla="*/ 206212 h 245078"/>
                <a:gd name="connsiteX419" fmla="*/ 1321019 w 3258499"/>
                <a:gd name="connsiteY419" fmla="*/ 207382 h 245078"/>
                <a:gd name="connsiteX420" fmla="*/ 1328707 w 3258499"/>
                <a:gd name="connsiteY420" fmla="*/ 213073 h 245078"/>
                <a:gd name="connsiteX421" fmla="*/ 1330025 w 3258499"/>
                <a:gd name="connsiteY421" fmla="*/ 221906 h 245078"/>
                <a:gd name="connsiteX422" fmla="*/ 1321441 w 3258499"/>
                <a:gd name="connsiteY422" fmla="*/ 233501 h 245078"/>
                <a:gd name="connsiteX423" fmla="*/ 1312608 w 3258499"/>
                <a:gd name="connsiteY423" fmla="*/ 234819 h 245078"/>
                <a:gd name="connsiteX424" fmla="*/ 1304920 w 3258499"/>
                <a:gd name="connsiteY424" fmla="*/ 229127 h 245078"/>
                <a:gd name="connsiteX425" fmla="*/ 1303603 w 3258499"/>
                <a:gd name="connsiteY425" fmla="*/ 220295 h 245078"/>
                <a:gd name="connsiteX426" fmla="*/ 1312187 w 3258499"/>
                <a:gd name="connsiteY426" fmla="*/ 208700 h 245078"/>
                <a:gd name="connsiteX427" fmla="*/ 1316330 w 3258499"/>
                <a:gd name="connsiteY427" fmla="*/ 206212 h 245078"/>
                <a:gd name="connsiteX428" fmla="*/ 983184 w 3258499"/>
                <a:gd name="connsiteY428" fmla="*/ 206212 h 245078"/>
                <a:gd name="connsiteX429" fmla="*/ 987873 w 3258499"/>
                <a:gd name="connsiteY429" fmla="*/ 207382 h 245078"/>
                <a:gd name="connsiteX430" fmla="*/ 995561 w 3258499"/>
                <a:gd name="connsiteY430" fmla="*/ 213073 h 245078"/>
                <a:gd name="connsiteX431" fmla="*/ 996879 w 3258499"/>
                <a:gd name="connsiteY431" fmla="*/ 221906 h 245078"/>
                <a:gd name="connsiteX432" fmla="*/ 988294 w 3258499"/>
                <a:gd name="connsiteY432" fmla="*/ 233501 h 245078"/>
                <a:gd name="connsiteX433" fmla="*/ 979462 w 3258499"/>
                <a:gd name="connsiteY433" fmla="*/ 234819 h 245078"/>
                <a:gd name="connsiteX434" fmla="*/ 971774 w 3258499"/>
                <a:gd name="connsiteY434" fmla="*/ 229127 h 245078"/>
                <a:gd name="connsiteX435" fmla="*/ 970457 w 3258499"/>
                <a:gd name="connsiteY435" fmla="*/ 220295 h 245078"/>
                <a:gd name="connsiteX436" fmla="*/ 979041 w 3258499"/>
                <a:gd name="connsiteY436" fmla="*/ 208700 h 245078"/>
                <a:gd name="connsiteX437" fmla="*/ 983184 w 3258499"/>
                <a:gd name="connsiteY437" fmla="*/ 206212 h 245078"/>
                <a:gd name="connsiteX438" fmla="*/ 650037 w 3258499"/>
                <a:gd name="connsiteY438" fmla="*/ 206212 h 245078"/>
                <a:gd name="connsiteX439" fmla="*/ 654726 w 3258499"/>
                <a:gd name="connsiteY439" fmla="*/ 207382 h 245078"/>
                <a:gd name="connsiteX440" fmla="*/ 662414 w 3258499"/>
                <a:gd name="connsiteY440" fmla="*/ 213073 h 245078"/>
                <a:gd name="connsiteX441" fmla="*/ 663732 w 3258499"/>
                <a:gd name="connsiteY441" fmla="*/ 221906 h 245078"/>
                <a:gd name="connsiteX442" fmla="*/ 655147 w 3258499"/>
                <a:gd name="connsiteY442" fmla="*/ 233501 h 245078"/>
                <a:gd name="connsiteX443" fmla="*/ 646315 w 3258499"/>
                <a:gd name="connsiteY443" fmla="*/ 234819 h 245078"/>
                <a:gd name="connsiteX444" fmla="*/ 638627 w 3258499"/>
                <a:gd name="connsiteY444" fmla="*/ 229127 h 245078"/>
                <a:gd name="connsiteX445" fmla="*/ 637310 w 3258499"/>
                <a:gd name="connsiteY445" fmla="*/ 220295 h 245078"/>
                <a:gd name="connsiteX446" fmla="*/ 645894 w 3258499"/>
                <a:gd name="connsiteY446" fmla="*/ 208700 h 245078"/>
                <a:gd name="connsiteX447" fmla="*/ 650037 w 3258499"/>
                <a:gd name="connsiteY447" fmla="*/ 206212 h 245078"/>
                <a:gd name="connsiteX448" fmla="*/ 316891 w 3258499"/>
                <a:gd name="connsiteY448" fmla="*/ 206212 h 245078"/>
                <a:gd name="connsiteX449" fmla="*/ 321580 w 3258499"/>
                <a:gd name="connsiteY449" fmla="*/ 207382 h 245078"/>
                <a:gd name="connsiteX450" fmla="*/ 329268 w 3258499"/>
                <a:gd name="connsiteY450" fmla="*/ 213073 h 245078"/>
                <a:gd name="connsiteX451" fmla="*/ 330586 w 3258499"/>
                <a:gd name="connsiteY451" fmla="*/ 221906 h 245078"/>
                <a:gd name="connsiteX452" fmla="*/ 322002 w 3258499"/>
                <a:gd name="connsiteY452" fmla="*/ 233501 h 245078"/>
                <a:gd name="connsiteX453" fmla="*/ 313169 w 3258499"/>
                <a:gd name="connsiteY453" fmla="*/ 234819 h 245078"/>
                <a:gd name="connsiteX454" fmla="*/ 305481 w 3258499"/>
                <a:gd name="connsiteY454" fmla="*/ 229127 h 245078"/>
                <a:gd name="connsiteX455" fmla="*/ 304164 w 3258499"/>
                <a:gd name="connsiteY455" fmla="*/ 220295 h 245078"/>
                <a:gd name="connsiteX456" fmla="*/ 312748 w 3258499"/>
                <a:gd name="connsiteY456" fmla="*/ 208700 h 245078"/>
                <a:gd name="connsiteX457" fmla="*/ 316891 w 3258499"/>
                <a:gd name="connsiteY457" fmla="*/ 206212 h 245078"/>
                <a:gd name="connsiteX458" fmla="*/ 3204323 w 3258499"/>
                <a:gd name="connsiteY458" fmla="*/ 205442 h 245078"/>
                <a:gd name="connsiteX459" fmla="*/ 3231133 w 3258499"/>
                <a:gd name="connsiteY459" fmla="*/ 216547 h 245078"/>
                <a:gd name="connsiteX460" fmla="*/ 3258111 w 3258499"/>
                <a:gd name="connsiteY460" fmla="*/ 243525 h 245078"/>
                <a:gd name="connsiteX461" fmla="*/ 3258499 w 3258499"/>
                <a:gd name="connsiteY461" fmla="*/ 245078 h 245078"/>
                <a:gd name="connsiteX462" fmla="*/ 3148982 w 3258499"/>
                <a:gd name="connsiteY462" fmla="*/ 245078 h 245078"/>
                <a:gd name="connsiteX463" fmla="*/ 3177513 w 3258499"/>
                <a:gd name="connsiteY463" fmla="*/ 216547 h 245078"/>
                <a:gd name="connsiteX464" fmla="*/ 3204323 w 3258499"/>
                <a:gd name="connsiteY464" fmla="*/ 205442 h 245078"/>
                <a:gd name="connsiteX465" fmla="*/ 2871177 w 3258499"/>
                <a:gd name="connsiteY465" fmla="*/ 205442 h 245078"/>
                <a:gd name="connsiteX466" fmla="*/ 2897987 w 3258499"/>
                <a:gd name="connsiteY466" fmla="*/ 216547 h 245078"/>
                <a:gd name="connsiteX467" fmla="*/ 2926518 w 3258499"/>
                <a:gd name="connsiteY467" fmla="*/ 245078 h 245078"/>
                <a:gd name="connsiteX468" fmla="*/ 2815836 w 3258499"/>
                <a:gd name="connsiteY468" fmla="*/ 245078 h 245078"/>
                <a:gd name="connsiteX469" fmla="*/ 2844367 w 3258499"/>
                <a:gd name="connsiteY469" fmla="*/ 216547 h 245078"/>
                <a:gd name="connsiteX470" fmla="*/ 2871177 w 3258499"/>
                <a:gd name="connsiteY470" fmla="*/ 205442 h 245078"/>
                <a:gd name="connsiteX471" fmla="*/ 2538030 w 3258499"/>
                <a:gd name="connsiteY471" fmla="*/ 205442 h 245078"/>
                <a:gd name="connsiteX472" fmla="*/ 2564841 w 3258499"/>
                <a:gd name="connsiteY472" fmla="*/ 216547 h 245078"/>
                <a:gd name="connsiteX473" fmla="*/ 2593372 w 3258499"/>
                <a:gd name="connsiteY473" fmla="*/ 245078 h 245078"/>
                <a:gd name="connsiteX474" fmla="*/ 2482690 w 3258499"/>
                <a:gd name="connsiteY474" fmla="*/ 245078 h 245078"/>
                <a:gd name="connsiteX475" fmla="*/ 2511221 w 3258499"/>
                <a:gd name="connsiteY475" fmla="*/ 216547 h 245078"/>
                <a:gd name="connsiteX476" fmla="*/ 2538030 w 3258499"/>
                <a:gd name="connsiteY476" fmla="*/ 205442 h 245078"/>
                <a:gd name="connsiteX477" fmla="*/ 2204884 w 3258499"/>
                <a:gd name="connsiteY477" fmla="*/ 205442 h 245078"/>
                <a:gd name="connsiteX478" fmla="*/ 2231693 w 3258499"/>
                <a:gd name="connsiteY478" fmla="*/ 216547 h 245078"/>
                <a:gd name="connsiteX479" fmla="*/ 2260225 w 3258499"/>
                <a:gd name="connsiteY479" fmla="*/ 245078 h 245078"/>
                <a:gd name="connsiteX480" fmla="*/ 2149543 w 3258499"/>
                <a:gd name="connsiteY480" fmla="*/ 245078 h 245078"/>
                <a:gd name="connsiteX481" fmla="*/ 2178075 w 3258499"/>
                <a:gd name="connsiteY481" fmla="*/ 216547 h 245078"/>
                <a:gd name="connsiteX482" fmla="*/ 2204884 w 3258499"/>
                <a:gd name="connsiteY482" fmla="*/ 205442 h 245078"/>
                <a:gd name="connsiteX483" fmla="*/ 1871738 w 3258499"/>
                <a:gd name="connsiteY483" fmla="*/ 205442 h 245078"/>
                <a:gd name="connsiteX484" fmla="*/ 1898548 w 3258499"/>
                <a:gd name="connsiteY484" fmla="*/ 216547 h 245078"/>
                <a:gd name="connsiteX485" fmla="*/ 1927079 w 3258499"/>
                <a:gd name="connsiteY485" fmla="*/ 245078 h 245078"/>
                <a:gd name="connsiteX486" fmla="*/ 1816397 w 3258499"/>
                <a:gd name="connsiteY486" fmla="*/ 245078 h 245078"/>
                <a:gd name="connsiteX487" fmla="*/ 1844928 w 3258499"/>
                <a:gd name="connsiteY487" fmla="*/ 216547 h 245078"/>
                <a:gd name="connsiteX488" fmla="*/ 1871738 w 3258499"/>
                <a:gd name="connsiteY488" fmla="*/ 205442 h 245078"/>
                <a:gd name="connsiteX489" fmla="*/ 1538592 w 3258499"/>
                <a:gd name="connsiteY489" fmla="*/ 205442 h 245078"/>
                <a:gd name="connsiteX490" fmla="*/ 1565401 w 3258499"/>
                <a:gd name="connsiteY490" fmla="*/ 216547 h 245078"/>
                <a:gd name="connsiteX491" fmla="*/ 1593933 w 3258499"/>
                <a:gd name="connsiteY491" fmla="*/ 245078 h 245078"/>
                <a:gd name="connsiteX492" fmla="*/ 1483251 w 3258499"/>
                <a:gd name="connsiteY492" fmla="*/ 245078 h 245078"/>
                <a:gd name="connsiteX493" fmla="*/ 1511782 w 3258499"/>
                <a:gd name="connsiteY493" fmla="*/ 216547 h 245078"/>
                <a:gd name="connsiteX494" fmla="*/ 1538592 w 3258499"/>
                <a:gd name="connsiteY494" fmla="*/ 205442 h 245078"/>
                <a:gd name="connsiteX495" fmla="*/ 1205445 w 3258499"/>
                <a:gd name="connsiteY495" fmla="*/ 205442 h 245078"/>
                <a:gd name="connsiteX496" fmla="*/ 1232255 w 3258499"/>
                <a:gd name="connsiteY496" fmla="*/ 216547 h 245078"/>
                <a:gd name="connsiteX497" fmla="*/ 1260786 w 3258499"/>
                <a:gd name="connsiteY497" fmla="*/ 245078 h 245078"/>
                <a:gd name="connsiteX498" fmla="*/ 1150104 w 3258499"/>
                <a:gd name="connsiteY498" fmla="*/ 245078 h 245078"/>
                <a:gd name="connsiteX499" fmla="*/ 1178635 w 3258499"/>
                <a:gd name="connsiteY499" fmla="*/ 216547 h 245078"/>
                <a:gd name="connsiteX500" fmla="*/ 1205445 w 3258499"/>
                <a:gd name="connsiteY500" fmla="*/ 205442 h 245078"/>
                <a:gd name="connsiteX501" fmla="*/ 872298 w 3258499"/>
                <a:gd name="connsiteY501" fmla="*/ 205442 h 245078"/>
                <a:gd name="connsiteX502" fmla="*/ 899109 w 3258499"/>
                <a:gd name="connsiteY502" fmla="*/ 216547 h 245078"/>
                <a:gd name="connsiteX503" fmla="*/ 927640 w 3258499"/>
                <a:gd name="connsiteY503" fmla="*/ 245078 h 245078"/>
                <a:gd name="connsiteX504" fmla="*/ 816958 w 3258499"/>
                <a:gd name="connsiteY504" fmla="*/ 245078 h 245078"/>
                <a:gd name="connsiteX505" fmla="*/ 845489 w 3258499"/>
                <a:gd name="connsiteY505" fmla="*/ 216547 h 245078"/>
                <a:gd name="connsiteX506" fmla="*/ 872298 w 3258499"/>
                <a:gd name="connsiteY506" fmla="*/ 205442 h 245078"/>
                <a:gd name="connsiteX507" fmla="*/ 539153 w 3258499"/>
                <a:gd name="connsiteY507" fmla="*/ 205442 h 245078"/>
                <a:gd name="connsiteX508" fmla="*/ 565962 w 3258499"/>
                <a:gd name="connsiteY508" fmla="*/ 216547 h 245078"/>
                <a:gd name="connsiteX509" fmla="*/ 594493 w 3258499"/>
                <a:gd name="connsiteY509" fmla="*/ 245078 h 245078"/>
                <a:gd name="connsiteX510" fmla="*/ 483812 w 3258499"/>
                <a:gd name="connsiteY510" fmla="*/ 245078 h 245078"/>
                <a:gd name="connsiteX511" fmla="*/ 512343 w 3258499"/>
                <a:gd name="connsiteY511" fmla="*/ 216547 h 245078"/>
                <a:gd name="connsiteX512" fmla="*/ 539153 w 3258499"/>
                <a:gd name="connsiteY512" fmla="*/ 205442 h 245078"/>
                <a:gd name="connsiteX513" fmla="*/ 206007 w 3258499"/>
                <a:gd name="connsiteY513" fmla="*/ 205442 h 245078"/>
                <a:gd name="connsiteX514" fmla="*/ 232816 w 3258499"/>
                <a:gd name="connsiteY514" fmla="*/ 216547 h 245078"/>
                <a:gd name="connsiteX515" fmla="*/ 261347 w 3258499"/>
                <a:gd name="connsiteY515" fmla="*/ 245078 h 245078"/>
                <a:gd name="connsiteX516" fmla="*/ 150665 w 3258499"/>
                <a:gd name="connsiteY516" fmla="*/ 245078 h 245078"/>
                <a:gd name="connsiteX517" fmla="*/ 179197 w 3258499"/>
                <a:gd name="connsiteY517" fmla="*/ 216547 h 245078"/>
                <a:gd name="connsiteX518" fmla="*/ 206007 w 3258499"/>
                <a:gd name="connsiteY518" fmla="*/ 205442 h 245078"/>
                <a:gd name="connsiteX519" fmla="*/ 3019108 w 3258499"/>
                <a:gd name="connsiteY519" fmla="*/ 202536 h 245078"/>
                <a:gd name="connsiteX520" fmla="*/ 3021745 w 3258499"/>
                <a:gd name="connsiteY520" fmla="*/ 203768 h 245078"/>
                <a:gd name="connsiteX521" fmla="*/ 3024788 w 3258499"/>
                <a:gd name="connsiteY521" fmla="*/ 207094 h 245078"/>
                <a:gd name="connsiteX522" fmla="*/ 3024549 w 3258499"/>
                <a:gd name="connsiteY522" fmla="*/ 212468 h 245078"/>
                <a:gd name="connsiteX523" fmla="*/ 3021223 w 3258499"/>
                <a:gd name="connsiteY523" fmla="*/ 215511 h 245078"/>
                <a:gd name="connsiteX524" fmla="*/ 3015850 w 3258499"/>
                <a:gd name="connsiteY524" fmla="*/ 215272 h 245078"/>
                <a:gd name="connsiteX525" fmla="*/ 3012807 w 3258499"/>
                <a:gd name="connsiteY525" fmla="*/ 211947 h 245078"/>
                <a:gd name="connsiteX526" fmla="*/ 3013045 w 3258499"/>
                <a:gd name="connsiteY526" fmla="*/ 206572 h 245078"/>
                <a:gd name="connsiteX527" fmla="*/ 3016371 w 3258499"/>
                <a:gd name="connsiteY527" fmla="*/ 203529 h 245078"/>
                <a:gd name="connsiteX528" fmla="*/ 3019108 w 3258499"/>
                <a:gd name="connsiteY528" fmla="*/ 202536 h 245078"/>
                <a:gd name="connsiteX529" fmla="*/ 2685960 w 3258499"/>
                <a:gd name="connsiteY529" fmla="*/ 202536 h 245078"/>
                <a:gd name="connsiteX530" fmla="*/ 2688598 w 3258499"/>
                <a:gd name="connsiteY530" fmla="*/ 203768 h 245078"/>
                <a:gd name="connsiteX531" fmla="*/ 2691641 w 3258499"/>
                <a:gd name="connsiteY531" fmla="*/ 207094 h 245078"/>
                <a:gd name="connsiteX532" fmla="*/ 2691403 w 3258499"/>
                <a:gd name="connsiteY532" fmla="*/ 212468 h 245078"/>
                <a:gd name="connsiteX533" fmla="*/ 2688077 w 3258499"/>
                <a:gd name="connsiteY533" fmla="*/ 215511 h 245078"/>
                <a:gd name="connsiteX534" fmla="*/ 2682704 w 3258499"/>
                <a:gd name="connsiteY534" fmla="*/ 215272 h 245078"/>
                <a:gd name="connsiteX535" fmla="*/ 2679661 w 3258499"/>
                <a:gd name="connsiteY535" fmla="*/ 211947 h 245078"/>
                <a:gd name="connsiteX536" fmla="*/ 2679900 w 3258499"/>
                <a:gd name="connsiteY536" fmla="*/ 206572 h 245078"/>
                <a:gd name="connsiteX537" fmla="*/ 2683225 w 3258499"/>
                <a:gd name="connsiteY537" fmla="*/ 203529 h 245078"/>
                <a:gd name="connsiteX538" fmla="*/ 2685960 w 3258499"/>
                <a:gd name="connsiteY538" fmla="*/ 202536 h 245078"/>
                <a:gd name="connsiteX539" fmla="*/ 2352815 w 3258499"/>
                <a:gd name="connsiteY539" fmla="*/ 202536 h 245078"/>
                <a:gd name="connsiteX540" fmla="*/ 2355452 w 3258499"/>
                <a:gd name="connsiteY540" fmla="*/ 203768 h 245078"/>
                <a:gd name="connsiteX541" fmla="*/ 2358495 w 3258499"/>
                <a:gd name="connsiteY541" fmla="*/ 207094 h 245078"/>
                <a:gd name="connsiteX542" fmla="*/ 2358257 w 3258499"/>
                <a:gd name="connsiteY542" fmla="*/ 212468 h 245078"/>
                <a:gd name="connsiteX543" fmla="*/ 2354932 w 3258499"/>
                <a:gd name="connsiteY543" fmla="*/ 215511 h 245078"/>
                <a:gd name="connsiteX544" fmla="*/ 2349558 w 3258499"/>
                <a:gd name="connsiteY544" fmla="*/ 215272 h 245078"/>
                <a:gd name="connsiteX545" fmla="*/ 2346515 w 3258499"/>
                <a:gd name="connsiteY545" fmla="*/ 211947 h 245078"/>
                <a:gd name="connsiteX546" fmla="*/ 2346754 w 3258499"/>
                <a:gd name="connsiteY546" fmla="*/ 206572 h 245078"/>
                <a:gd name="connsiteX547" fmla="*/ 2350079 w 3258499"/>
                <a:gd name="connsiteY547" fmla="*/ 203529 h 245078"/>
                <a:gd name="connsiteX548" fmla="*/ 2352815 w 3258499"/>
                <a:gd name="connsiteY548" fmla="*/ 202536 h 245078"/>
                <a:gd name="connsiteX549" fmla="*/ 2019669 w 3258499"/>
                <a:gd name="connsiteY549" fmla="*/ 202536 h 245078"/>
                <a:gd name="connsiteX550" fmla="*/ 2022306 w 3258499"/>
                <a:gd name="connsiteY550" fmla="*/ 203768 h 245078"/>
                <a:gd name="connsiteX551" fmla="*/ 2025349 w 3258499"/>
                <a:gd name="connsiteY551" fmla="*/ 207094 h 245078"/>
                <a:gd name="connsiteX552" fmla="*/ 2025111 w 3258499"/>
                <a:gd name="connsiteY552" fmla="*/ 212468 h 245078"/>
                <a:gd name="connsiteX553" fmla="*/ 2021785 w 3258499"/>
                <a:gd name="connsiteY553" fmla="*/ 215511 h 245078"/>
                <a:gd name="connsiteX554" fmla="*/ 2016411 w 3258499"/>
                <a:gd name="connsiteY554" fmla="*/ 215272 h 245078"/>
                <a:gd name="connsiteX555" fmla="*/ 2013368 w 3258499"/>
                <a:gd name="connsiteY555" fmla="*/ 211947 h 245078"/>
                <a:gd name="connsiteX556" fmla="*/ 2013607 w 3258499"/>
                <a:gd name="connsiteY556" fmla="*/ 206572 h 245078"/>
                <a:gd name="connsiteX557" fmla="*/ 2016933 w 3258499"/>
                <a:gd name="connsiteY557" fmla="*/ 203529 h 245078"/>
                <a:gd name="connsiteX558" fmla="*/ 2019669 w 3258499"/>
                <a:gd name="connsiteY558" fmla="*/ 202536 h 245078"/>
                <a:gd name="connsiteX559" fmla="*/ 1686523 w 3258499"/>
                <a:gd name="connsiteY559" fmla="*/ 202536 h 245078"/>
                <a:gd name="connsiteX560" fmla="*/ 1689160 w 3258499"/>
                <a:gd name="connsiteY560" fmla="*/ 203768 h 245078"/>
                <a:gd name="connsiteX561" fmla="*/ 1692202 w 3258499"/>
                <a:gd name="connsiteY561" fmla="*/ 207094 h 245078"/>
                <a:gd name="connsiteX562" fmla="*/ 1691964 w 3258499"/>
                <a:gd name="connsiteY562" fmla="*/ 212468 h 245078"/>
                <a:gd name="connsiteX563" fmla="*/ 1688639 w 3258499"/>
                <a:gd name="connsiteY563" fmla="*/ 215511 h 245078"/>
                <a:gd name="connsiteX564" fmla="*/ 1683264 w 3258499"/>
                <a:gd name="connsiteY564" fmla="*/ 215272 h 245078"/>
                <a:gd name="connsiteX565" fmla="*/ 1680222 w 3258499"/>
                <a:gd name="connsiteY565" fmla="*/ 211947 h 245078"/>
                <a:gd name="connsiteX566" fmla="*/ 1680461 w 3258499"/>
                <a:gd name="connsiteY566" fmla="*/ 206572 h 245078"/>
                <a:gd name="connsiteX567" fmla="*/ 1683785 w 3258499"/>
                <a:gd name="connsiteY567" fmla="*/ 203529 h 245078"/>
                <a:gd name="connsiteX568" fmla="*/ 1686523 w 3258499"/>
                <a:gd name="connsiteY568" fmla="*/ 202536 h 245078"/>
                <a:gd name="connsiteX569" fmla="*/ 1353376 w 3258499"/>
                <a:gd name="connsiteY569" fmla="*/ 202536 h 245078"/>
                <a:gd name="connsiteX570" fmla="*/ 1356013 w 3258499"/>
                <a:gd name="connsiteY570" fmla="*/ 203768 h 245078"/>
                <a:gd name="connsiteX571" fmla="*/ 1359056 w 3258499"/>
                <a:gd name="connsiteY571" fmla="*/ 207094 h 245078"/>
                <a:gd name="connsiteX572" fmla="*/ 1358817 w 3258499"/>
                <a:gd name="connsiteY572" fmla="*/ 212468 h 245078"/>
                <a:gd name="connsiteX573" fmla="*/ 1355492 w 3258499"/>
                <a:gd name="connsiteY573" fmla="*/ 215511 h 245078"/>
                <a:gd name="connsiteX574" fmla="*/ 1350119 w 3258499"/>
                <a:gd name="connsiteY574" fmla="*/ 215272 h 245078"/>
                <a:gd name="connsiteX575" fmla="*/ 1347076 w 3258499"/>
                <a:gd name="connsiteY575" fmla="*/ 211947 h 245078"/>
                <a:gd name="connsiteX576" fmla="*/ 1347314 w 3258499"/>
                <a:gd name="connsiteY576" fmla="*/ 206572 h 245078"/>
                <a:gd name="connsiteX577" fmla="*/ 1350640 w 3258499"/>
                <a:gd name="connsiteY577" fmla="*/ 203529 h 245078"/>
                <a:gd name="connsiteX578" fmla="*/ 1353376 w 3258499"/>
                <a:gd name="connsiteY578" fmla="*/ 202536 h 245078"/>
                <a:gd name="connsiteX579" fmla="*/ 1020229 w 3258499"/>
                <a:gd name="connsiteY579" fmla="*/ 202536 h 245078"/>
                <a:gd name="connsiteX580" fmla="*/ 1022866 w 3258499"/>
                <a:gd name="connsiteY580" fmla="*/ 203768 h 245078"/>
                <a:gd name="connsiteX581" fmla="*/ 1025909 w 3258499"/>
                <a:gd name="connsiteY581" fmla="*/ 207094 h 245078"/>
                <a:gd name="connsiteX582" fmla="*/ 1025671 w 3258499"/>
                <a:gd name="connsiteY582" fmla="*/ 212468 h 245078"/>
                <a:gd name="connsiteX583" fmla="*/ 1022345 w 3258499"/>
                <a:gd name="connsiteY583" fmla="*/ 215511 h 245078"/>
                <a:gd name="connsiteX584" fmla="*/ 1016972 w 3258499"/>
                <a:gd name="connsiteY584" fmla="*/ 215272 h 245078"/>
                <a:gd name="connsiteX585" fmla="*/ 1013929 w 3258499"/>
                <a:gd name="connsiteY585" fmla="*/ 211947 h 245078"/>
                <a:gd name="connsiteX586" fmla="*/ 1014168 w 3258499"/>
                <a:gd name="connsiteY586" fmla="*/ 206572 h 245078"/>
                <a:gd name="connsiteX587" fmla="*/ 1017493 w 3258499"/>
                <a:gd name="connsiteY587" fmla="*/ 203529 h 245078"/>
                <a:gd name="connsiteX588" fmla="*/ 1020229 w 3258499"/>
                <a:gd name="connsiteY588" fmla="*/ 202536 h 245078"/>
                <a:gd name="connsiteX589" fmla="*/ 687083 w 3258499"/>
                <a:gd name="connsiteY589" fmla="*/ 202536 h 245078"/>
                <a:gd name="connsiteX590" fmla="*/ 689720 w 3258499"/>
                <a:gd name="connsiteY590" fmla="*/ 203768 h 245078"/>
                <a:gd name="connsiteX591" fmla="*/ 692763 w 3258499"/>
                <a:gd name="connsiteY591" fmla="*/ 207094 h 245078"/>
                <a:gd name="connsiteX592" fmla="*/ 692525 w 3258499"/>
                <a:gd name="connsiteY592" fmla="*/ 212468 h 245078"/>
                <a:gd name="connsiteX593" fmla="*/ 689199 w 3258499"/>
                <a:gd name="connsiteY593" fmla="*/ 215511 h 245078"/>
                <a:gd name="connsiteX594" fmla="*/ 683825 w 3258499"/>
                <a:gd name="connsiteY594" fmla="*/ 215272 h 245078"/>
                <a:gd name="connsiteX595" fmla="*/ 680783 w 3258499"/>
                <a:gd name="connsiteY595" fmla="*/ 211947 h 245078"/>
                <a:gd name="connsiteX596" fmla="*/ 681022 w 3258499"/>
                <a:gd name="connsiteY596" fmla="*/ 206572 h 245078"/>
                <a:gd name="connsiteX597" fmla="*/ 684347 w 3258499"/>
                <a:gd name="connsiteY597" fmla="*/ 203529 h 245078"/>
                <a:gd name="connsiteX598" fmla="*/ 687083 w 3258499"/>
                <a:gd name="connsiteY598" fmla="*/ 202536 h 245078"/>
                <a:gd name="connsiteX599" fmla="*/ 353937 w 3258499"/>
                <a:gd name="connsiteY599" fmla="*/ 202536 h 245078"/>
                <a:gd name="connsiteX600" fmla="*/ 356574 w 3258499"/>
                <a:gd name="connsiteY600" fmla="*/ 203768 h 245078"/>
                <a:gd name="connsiteX601" fmla="*/ 359617 w 3258499"/>
                <a:gd name="connsiteY601" fmla="*/ 207094 h 245078"/>
                <a:gd name="connsiteX602" fmla="*/ 359378 w 3258499"/>
                <a:gd name="connsiteY602" fmla="*/ 212468 h 245078"/>
                <a:gd name="connsiteX603" fmla="*/ 356053 w 3258499"/>
                <a:gd name="connsiteY603" fmla="*/ 215511 h 245078"/>
                <a:gd name="connsiteX604" fmla="*/ 350680 w 3258499"/>
                <a:gd name="connsiteY604" fmla="*/ 215272 h 245078"/>
                <a:gd name="connsiteX605" fmla="*/ 347637 w 3258499"/>
                <a:gd name="connsiteY605" fmla="*/ 211947 h 245078"/>
                <a:gd name="connsiteX606" fmla="*/ 347875 w 3258499"/>
                <a:gd name="connsiteY606" fmla="*/ 206572 h 245078"/>
                <a:gd name="connsiteX607" fmla="*/ 351201 w 3258499"/>
                <a:gd name="connsiteY607" fmla="*/ 203529 h 245078"/>
                <a:gd name="connsiteX608" fmla="*/ 353937 w 3258499"/>
                <a:gd name="connsiteY608" fmla="*/ 202536 h 245078"/>
                <a:gd name="connsiteX609" fmla="*/ 20790 w 3258499"/>
                <a:gd name="connsiteY609" fmla="*/ 202536 h 245078"/>
                <a:gd name="connsiteX610" fmla="*/ 23428 w 3258499"/>
                <a:gd name="connsiteY610" fmla="*/ 203768 h 245078"/>
                <a:gd name="connsiteX611" fmla="*/ 26471 w 3258499"/>
                <a:gd name="connsiteY611" fmla="*/ 207094 h 245078"/>
                <a:gd name="connsiteX612" fmla="*/ 26232 w 3258499"/>
                <a:gd name="connsiteY612" fmla="*/ 212468 h 245078"/>
                <a:gd name="connsiteX613" fmla="*/ 22907 w 3258499"/>
                <a:gd name="connsiteY613" fmla="*/ 215511 h 245078"/>
                <a:gd name="connsiteX614" fmla="*/ 17534 w 3258499"/>
                <a:gd name="connsiteY614" fmla="*/ 215272 h 245078"/>
                <a:gd name="connsiteX615" fmla="*/ 14491 w 3258499"/>
                <a:gd name="connsiteY615" fmla="*/ 211947 h 245078"/>
                <a:gd name="connsiteX616" fmla="*/ 14729 w 3258499"/>
                <a:gd name="connsiteY616" fmla="*/ 206572 h 245078"/>
                <a:gd name="connsiteX617" fmla="*/ 18055 w 3258499"/>
                <a:gd name="connsiteY617" fmla="*/ 203529 h 245078"/>
                <a:gd name="connsiteX618" fmla="*/ 20790 w 3258499"/>
                <a:gd name="connsiteY618" fmla="*/ 202536 h 245078"/>
                <a:gd name="connsiteX619" fmla="*/ 3060118 w 3258499"/>
                <a:gd name="connsiteY619" fmla="*/ 202536 h 245078"/>
                <a:gd name="connsiteX620" fmla="*/ 3062756 w 3258499"/>
                <a:gd name="connsiteY620" fmla="*/ 203768 h 245078"/>
                <a:gd name="connsiteX621" fmla="*/ 3065799 w 3258499"/>
                <a:gd name="connsiteY621" fmla="*/ 207094 h 245078"/>
                <a:gd name="connsiteX622" fmla="*/ 3065561 w 3258499"/>
                <a:gd name="connsiteY622" fmla="*/ 212466 h 245078"/>
                <a:gd name="connsiteX623" fmla="*/ 3062235 w 3258499"/>
                <a:gd name="connsiteY623" fmla="*/ 215509 h 245078"/>
                <a:gd name="connsiteX624" fmla="*/ 3056862 w 3258499"/>
                <a:gd name="connsiteY624" fmla="*/ 215272 h 245078"/>
                <a:gd name="connsiteX625" fmla="*/ 3053819 w 3258499"/>
                <a:gd name="connsiteY625" fmla="*/ 211945 h 245078"/>
                <a:gd name="connsiteX626" fmla="*/ 3054057 w 3258499"/>
                <a:gd name="connsiteY626" fmla="*/ 206572 h 245078"/>
                <a:gd name="connsiteX627" fmla="*/ 3057383 w 3258499"/>
                <a:gd name="connsiteY627" fmla="*/ 203529 h 245078"/>
                <a:gd name="connsiteX628" fmla="*/ 3060118 w 3258499"/>
                <a:gd name="connsiteY628" fmla="*/ 202536 h 245078"/>
                <a:gd name="connsiteX629" fmla="*/ 2726973 w 3258499"/>
                <a:gd name="connsiteY629" fmla="*/ 202536 h 245078"/>
                <a:gd name="connsiteX630" fmla="*/ 2729610 w 3258499"/>
                <a:gd name="connsiteY630" fmla="*/ 203768 h 245078"/>
                <a:gd name="connsiteX631" fmla="*/ 2732653 w 3258499"/>
                <a:gd name="connsiteY631" fmla="*/ 207094 h 245078"/>
                <a:gd name="connsiteX632" fmla="*/ 2732415 w 3258499"/>
                <a:gd name="connsiteY632" fmla="*/ 212466 h 245078"/>
                <a:gd name="connsiteX633" fmla="*/ 2729089 w 3258499"/>
                <a:gd name="connsiteY633" fmla="*/ 215509 h 245078"/>
                <a:gd name="connsiteX634" fmla="*/ 2723715 w 3258499"/>
                <a:gd name="connsiteY634" fmla="*/ 215272 h 245078"/>
                <a:gd name="connsiteX635" fmla="*/ 2720672 w 3258499"/>
                <a:gd name="connsiteY635" fmla="*/ 211945 h 245078"/>
                <a:gd name="connsiteX636" fmla="*/ 2720911 w 3258499"/>
                <a:gd name="connsiteY636" fmla="*/ 206572 h 245078"/>
                <a:gd name="connsiteX637" fmla="*/ 2724237 w 3258499"/>
                <a:gd name="connsiteY637" fmla="*/ 203529 h 245078"/>
                <a:gd name="connsiteX638" fmla="*/ 2726973 w 3258499"/>
                <a:gd name="connsiteY638" fmla="*/ 202536 h 245078"/>
                <a:gd name="connsiteX639" fmla="*/ 2393827 w 3258499"/>
                <a:gd name="connsiteY639" fmla="*/ 202536 h 245078"/>
                <a:gd name="connsiteX640" fmla="*/ 2396464 w 3258499"/>
                <a:gd name="connsiteY640" fmla="*/ 203768 h 245078"/>
                <a:gd name="connsiteX641" fmla="*/ 2399507 w 3258499"/>
                <a:gd name="connsiteY641" fmla="*/ 207094 h 245078"/>
                <a:gd name="connsiteX642" fmla="*/ 2399268 w 3258499"/>
                <a:gd name="connsiteY642" fmla="*/ 212466 h 245078"/>
                <a:gd name="connsiteX643" fmla="*/ 2395942 w 3258499"/>
                <a:gd name="connsiteY643" fmla="*/ 215509 h 245078"/>
                <a:gd name="connsiteX644" fmla="*/ 2390569 w 3258499"/>
                <a:gd name="connsiteY644" fmla="*/ 215272 h 245078"/>
                <a:gd name="connsiteX645" fmla="*/ 2387526 w 3258499"/>
                <a:gd name="connsiteY645" fmla="*/ 211945 h 245078"/>
                <a:gd name="connsiteX646" fmla="*/ 2387764 w 3258499"/>
                <a:gd name="connsiteY646" fmla="*/ 206572 h 245078"/>
                <a:gd name="connsiteX647" fmla="*/ 2391090 w 3258499"/>
                <a:gd name="connsiteY647" fmla="*/ 203529 h 245078"/>
                <a:gd name="connsiteX648" fmla="*/ 2393827 w 3258499"/>
                <a:gd name="connsiteY648" fmla="*/ 202536 h 245078"/>
                <a:gd name="connsiteX649" fmla="*/ 2060679 w 3258499"/>
                <a:gd name="connsiteY649" fmla="*/ 202536 h 245078"/>
                <a:gd name="connsiteX650" fmla="*/ 2063317 w 3258499"/>
                <a:gd name="connsiteY650" fmla="*/ 203768 h 245078"/>
                <a:gd name="connsiteX651" fmla="*/ 2066360 w 3258499"/>
                <a:gd name="connsiteY651" fmla="*/ 207094 h 245078"/>
                <a:gd name="connsiteX652" fmla="*/ 2066122 w 3258499"/>
                <a:gd name="connsiteY652" fmla="*/ 212466 h 245078"/>
                <a:gd name="connsiteX653" fmla="*/ 2062796 w 3258499"/>
                <a:gd name="connsiteY653" fmla="*/ 215509 h 245078"/>
                <a:gd name="connsiteX654" fmla="*/ 2057424 w 3258499"/>
                <a:gd name="connsiteY654" fmla="*/ 215272 h 245078"/>
                <a:gd name="connsiteX655" fmla="*/ 2054380 w 3258499"/>
                <a:gd name="connsiteY655" fmla="*/ 211945 h 245078"/>
                <a:gd name="connsiteX656" fmla="*/ 2054618 w 3258499"/>
                <a:gd name="connsiteY656" fmla="*/ 206572 h 245078"/>
                <a:gd name="connsiteX657" fmla="*/ 2057944 w 3258499"/>
                <a:gd name="connsiteY657" fmla="*/ 203529 h 245078"/>
                <a:gd name="connsiteX658" fmla="*/ 2060679 w 3258499"/>
                <a:gd name="connsiteY658" fmla="*/ 202536 h 245078"/>
                <a:gd name="connsiteX659" fmla="*/ 1727533 w 3258499"/>
                <a:gd name="connsiteY659" fmla="*/ 202536 h 245078"/>
                <a:gd name="connsiteX660" fmla="*/ 1730171 w 3258499"/>
                <a:gd name="connsiteY660" fmla="*/ 203768 h 245078"/>
                <a:gd name="connsiteX661" fmla="*/ 1733214 w 3258499"/>
                <a:gd name="connsiteY661" fmla="*/ 207094 h 245078"/>
                <a:gd name="connsiteX662" fmla="*/ 1732976 w 3258499"/>
                <a:gd name="connsiteY662" fmla="*/ 212466 h 245078"/>
                <a:gd name="connsiteX663" fmla="*/ 1729650 w 3258499"/>
                <a:gd name="connsiteY663" fmla="*/ 215509 h 245078"/>
                <a:gd name="connsiteX664" fmla="*/ 1724277 w 3258499"/>
                <a:gd name="connsiteY664" fmla="*/ 215272 h 245078"/>
                <a:gd name="connsiteX665" fmla="*/ 1721234 w 3258499"/>
                <a:gd name="connsiteY665" fmla="*/ 211945 h 245078"/>
                <a:gd name="connsiteX666" fmla="*/ 1721472 w 3258499"/>
                <a:gd name="connsiteY666" fmla="*/ 206572 h 245078"/>
                <a:gd name="connsiteX667" fmla="*/ 1724798 w 3258499"/>
                <a:gd name="connsiteY667" fmla="*/ 203529 h 245078"/>
                <a:gd name="connsiteX668" fmla="*/ 1727533 w 3258499"/>
                <a:gd name="connsiteY668" fmla="*/ 202536 h 245078"/>
                <a:gd name="connsiteX669" fmla="*/ 1394387 w 3258499"/>
                <a:gd name="connsiteY669" fmla="*/ 202536 h 245078"/>
                <a:gd name="connsiteX670" fmla="*/ 1397025 w 3258499"/>
                <a:gd name="connsiteY670" fmla="*/ 203768 h 245078"/>
                <a:gd name="connsiteX671" fmla="*/ 1400068 w 3258499"/>
                <a:gd name="connsiteY671" fmla="*/ 207094 h 245078"/>
                <a:gd name="connsiteX672" fmla="*/ 1399829 w 3258499"/>
                <a:gd name="connsiteY672" fmla="*/ 212466 h 245078"/>
                <a:gd name="connsiteX673" fmla="*/ 1396504 w 3258499"/>
                <a:gd name="connsiteY673" fmla="*/ 215509 h 245078"/>
                <a:gd name="connsiteX674" fmla="*/ 1391130 w 3258499"/>
                <a:gd name="connsiteY674" fmla="*/ 215272 h 245078"/>
                <a:gd name="connsiteX675" fmla="*/ 1388087 w 3258499"/>
                <a:gd name="connsiteY675" fmla="*/ 211945 h 245078"/>
                <a:gd name="connsiteX676" fmla="*/ 1388326 w 3258499"/>
                <a:gd name="connsiteY676" fmla="*/ 206572 h 245078"/>
                <a:gd name="connsiteX677" fmla="*/ 1391652 w 3258499"/>
                <a:gd name="connsiteY677" fmla="*/ 203529 h 245078"/>
                <a:gd name="connsiteX678" fmla="*/ 1394387 w 3258499"/>
                <a:gd name="connsiteY678" fmla="*/ 202536 h 245078"/>
                <a:gd name="connsiteX679" fmla="*/ 1061241 w 3258499"/>
                <a:gd name="connsiteY679" fmla="*/ 202536 h 245078"/>
                <a:gd name="connsiteX680" fmla="*/ 1063878 w 3258499"/>
                <a:gd name="connsiteY680" fmla="*/ 203768 h 245078"/>
                <a:gd name="connsiteX681" fmla="*/ 1066921 w 3258499"/>
                <a:gd name="connsiteY681" fmla="*/ 207094 h 245078"/>
                <a:gd name="connsiteX682" fmla="*/ 1066682 w 3258499"/>
                <a:gd name="connsiteY682" fmla="*/ 212466 h 245078"/>
                <a:gd name="connsiteX683" fmla="*/ 1063358 w 3258499"/>
                <a:gd name="connsiteY683" fmla="*/ 215509 h 245078"/>
                <a:gd name="connsiteX684" fmla="*/ 1057984 w 3258499"/>
                <a:gd name="connsiteY684" fmla="*/ 215272 h 245078"/>
                <a:gd name="connsiteX685" fmla="*/ 1054941 w 3258499"/>
                <a:gd name="connsiteY685" fmla="*/ 211945 h 245078"/>
                <a:gd name="connsiteX686" fmla="*/ 1055180 w 3258499"/>
                <a:gd name="connsiteY686" fmla="*/ 206572 h 245078"/>
                <a:gd name="connsiteX687" fmla="*/ 1058505 w 3258499"/>
                <a:gd name="connsiteY687" fmla="*/ 203529 h 245078"/>
                <a:gd name="connsiteX688" fmla="*/ 1061241 w 3258499"/>
                <a:gd name="connsiteY688" fmla="*/ 202536 h 245078"/>
                <a:gd name="connsiteX689" fmla="*/ 728094 w 3258499"/>
                <a:gd name="connsiteY689" fmla="*/ 202536 h 245078"/>
                <a:gd name="connsiteX690" fmla="*/ 730732 w 3258499"/>
                <a:gd name="connsiteY690" fmla="*/ 203768 h 245078"/>
                <a:gd name="connsiteX691" fmla="*/ 733775 w 3258499"/>
                <a:gd name="connsiteY691" fmla="*/ 207094 h 245078"/>
                <a:gd name="connsiteX692" fmla="*/ 733536 w 3258499"/>
                <a:gd name="connsiteY692" fmla="*/ 212466 h 245078"/>
                <a:gd name="connsiteX693" fmla="*/ 730211 w 3258499"/>
                <a:gd name="connsiteY693" fmla="*/ 215509 h 245078"/>
                <a:gd name="connsiteX694" fmla="*/ 724838 w 3258499"/>
                <a:gd name="connsiteY694" fmla="*/ 215272 h 245078"/>
                <a:gd name="connsiteX695" fmla="*/ 721794 w 3258499"/>
                <a:gd name="connsiteY695" fmla="*/ 211945 h 245078"/>
                <a:gd name="connsiteX696" fmla="*/ 722032 w 3258499"/>
                <a:gd name="connsiteY696" fmla="*/ 206572 h 245078"/>
                <a:gd name="connsiteX697" fmla="*/ 725359 w 3258499"/>
                <a:gd name="connsiteY697" fmla="*/ 203529 h 245078"/>
                <a:gd name="connsiteX698" fmla="*/ 728094 w 3258499"/>
                <a:gd name="connsiteY698" fmla="*/ 202536 h 245078"/>
                <a:gd name="connsiteX699" fmla="*/ 394948 w 3258499"/>
                <a:gd name="connsiteY699" fmla="*/ 202536 h 245078"/>
                <a:gd name="connsiteX700" fmla="*/ 397585 w 3258499"/>
                <a:gd name="connsiteY700" fmla="*/ 203768 h 245078"/>
                <a:gd name="connsiteX701" fmla="*/ 400628 w 3258499"/>
                <a:gd name="connsiteY701" fmla="*/ 207094 h 245078"/>
                <a:gd name="connsiteX702" fmla="*/ 400390 w 3258499"/>
                <a:gd name="connsiteY702" fmla="*/ 212466 h 245078"/>
                <a:gd name="connsiteX703" fmla="*/ 397065 w 3258499"/>
                <a:gd name="connsiteY703" fmla="*/ 215509 h 245078"/>
                <a:gd name="connsiteX704" fmla="*/ 391692 w 3258499"/>
                <a:gd name="connsiteY704" fmla="*/ 215272 h 245078"/>
                <a:gd name="connsiteX705" fmla="*/ 388648 w 3258499"/>
                <a:gd name="connsiteY705" fmla="*/ 211945 h 245078"/>
                <a:gd name="connsiteX706" fmla="*/ 388886 w 3258499"/>
                <a:gd name="connsiteY706" fmla="*/ 206572 h 245078"/>
                <a:gd name="connsiteX707" fmla="*/ 392213 w 3258499"/>
                <a:gd name="connsiteY707" fmla="*/ 203529 h 245078"/>
                <a:gd name="connsiteX708" fmla="*/ 394948 w 3258499"/>
                <a:gd name="connsiteY708" fmla="*/ 202536 h 245078"/>
                <a:gd name="connsiteX709" fmla="*/ 61802 w 3258499"/>
                <a:gd name="connsiteY709" fmla="*/ 202536 h 245078"/>
                <a:gd name="connsiteX710" fmla="*/ 64440 w 3258499"/>
                <a:gd name="connsiteY710" fmla="*/ 203768 h 245078"/>
                <a:gd name="connsiteX711" fmla="*/ 67483 w 3258499"/>
                <a:gd name="connsiteY711" fmla="*/ 207094 h 245078"/>
                <a:gd name="connsiteX712" fmla="*/ 67245 w 3258499"/>
                <a:gd name="connsiteY712" fmla="*/ 212466 h 245078"/>
                <a:gd name="connsiteX713" fmla="*/ 63919 w 3258499"/>
                <a:gd name="connsiteY713" fmla="*/ 215509 h 245078"/>
                <a:gd name="connsiteX714" fmla="*/ 58545 w 3258499"/>
                <a:gd name="connsiteY714" fmla="*/ 215272 h 245078"/>
                <a:gd name="connsiteX715" fmla="*/ 55502 w 3258499"/>
                <a:gd name="connsiteY715" fmla="*/ 211945 h 245078"/>
                <a:gd name="connsiteX716" fmla="*/ 55741 w 3258499"/>
                <a:gd name="connsiteY716" fmla="*/ 206572 h 245078"/>
                <a:gd name="connsiteX717" fmla="*/ 59067 w 3258499"/>
                <a:gd name="connsiteY717" fmla="*/ 203529 h 245078"/>
                <a:gd name="connsiteX718" fmla="*/ 61802 w 3258499"/>
                <a:gd name="connsiteY718" fmla="*/ 202536 h 245078"/>
                <a:gd name="connsiteX719" fmla="*/ 3037750 w 3258499"/>
                <a:gd name="connsiteY719" fmla="*/ 194538 h 245078"/>
                <a:gd name="connsiteX720" fmla="*/ 3041481 w 3258499"/>
                <a:gd name="connsiteY720" fmla="*/ 194538 h 245078"/>
                <a:gd name="connsiteX721" fmla="*/ 3047272 w 3258499"/>
                <a:gd name="connsiteY721" fmla="*/ 200330 h 245078"/>
                <a:gd name="connsiteX722" fmla="*/ 3047273 w 3258499"/>
                <a:gd name="connsiteY722" fmla="*/ 207562 h 245078"/>
                <a:gd name="connsiteX723" fmla="*/ 3041481 w 3258499"/>
                <a:gd name="connsiteY723" fmla="*/ 213354 h 245078"/>
                <a:gd name="connsiteX724" fmla="*/ 3037750 w 3258499"/>
                <a:gd name="connsiteY724" fmla="*/ 213354 h 245078"/>
                <a:gd name="connsiteX725" fmla="*/ 3035898 w 3258499"/>
                <a:gd name="connsiteY725" fmla="*/ 213354 h 245078"/>
                <a:gd name="connsiteX726" fmla="*/ 3030105 w 3258499"/>
                <a:gd name="connsiteY726" fmla="*/ 207562 h 245078"/>
                <a:gd name="connsiteX727" fmla="*/ 3030105 w 3258499"/>
                <a:gd name="connsiteY727" fmla="*/ 200330 h 245078"/>
                <a:gd name="connsiteX728" fmla="*/ 3035898 w 3258499"/>
                <a:gd name="connsiteY728" fmla="*/ 194538 h 245078"/>
                <a:gd name="connsiteX729" fmla="*/ 3037750 w 3258499"/>
                <a:gd name="connsiteY729" fmla="*/ 194538 h 245078"/>
                <a:gd name="connsiteX730" fmla="*/ 2704603 w 3258499"/>
                <a:gd name="connsiteY730" fmla="*/ 194538 h 245078"/>
                <a:gd name="connsiteX731" fmla="*/ 2708334 w 3258499"/>
                <a:gd name="connsiteY731" fmla="*/ 194538 h 245078"/>
                <a:gd name="connsiteX732" fmla="*/ 2714126 w 3258499"/>
                <a:gd name="connsiteY732" fmla="*/ 200330 h 245078"/>
                <a:gd name="connsiteX733" fmla="*/ 2714126 w 3258499"/>
                <a:gd name="connsiteY733" fmla="*/ 207562 h 245078"/>
                <a:gd name="connsiteX734" fmla="*/ 2708334 w 3258499"/>
                <a:gd name="connsiteY734" fmla="*/ 213354 h 245078"/>
                <a:gd name="connsiteX735" fmla="*/ 2704603 w 3258499"/>
                <a:gd name="connsiteY735" fmla="*/ 213354 h 245078"/>
                <a:gd name="connsiteX736" fmla="*/ 2702752 w 3258499"/>
                <a:gd name="connsiteY736" fmla="*/ 213354 h 245078"/>
                <a:gd name="connsiteX737" fmla="*/ 2696959 w 3258499"/>
                <a:gd name="connsiteY737" fmla="*/ 207562 h 245078"/>
                <a:gd name="connsiteX738" fmla="*/ 2696959 w 3258499"/>
                <a:gd name="connsiteY738" fmla="*/ 200330 h 245078"/>
                <a:gd name="connsiteX739" fmla="*/ 2702752 w 3258499"/>
                <a:gd name="connsiteY739" fmla="*/ 194538 h 245078"/>
                <a:gd name="connsiteX740" fmla="*/ 2704603 w 3258499"/>
                <a:gd name="connsiteY740" fmla="*/ 194538 h 245078"/>
                <a:gd name="connsiteX741" fmla="*/ 2371457 w 3258499"/>
                <a:gd name="connsiteY741" fmla="*/ 194538 h 245078"/>
                <a:gd name="connsiteX742" fmla="*/ 2375188 w 3258499"/>
                <a:gd name="connsiteY742" fmla="*/ 194538 h 245078"/>
                <a:gd name="connsiteX743" fmla="*/ 2380980 w 3258499"/>
                <a:gd name="connsiteY743" fmla="*/ 200330 h 245078"/>
                <a:gd name="connsiteX744" fmla="*/ 2380980 w 3258499"/>
                <a:gd name="connsiteY744" fmla="*/ 207562 h 245078"/>
                <a:gd name="connsiteX745" fmla="*/ 2375188 w 3258499"/>
                <a:gd name="connsiteY745" fmla="*/ 213354 h 245078"/>
                <a:gd name="connsiteX746" fmla="*/ 2371457 w 3258499"/>
                <a:gd name="connsiteY746" fmla="*/ 213354 h 245078"/>
                <a:gd name="connsiteX747" fmla="*/ 2369605 w 3258499"/>
                <a:gd name="connsiteY747" fmla="*/ 213354 h 245078"/>
                <a:gd name="connsiteX748" fmla="*/ 2363814 w 3258499"/>
                <a:gd name="connsiteY748" fmla="*/ 207562 h 245078"/>
                <a:gd name="connsiteX749" fmla="*/ 2363814 w 3258499"/>
                <a:gd name="connsiteY749" fmla="*/ 200330 h 245078"/>
                <a:gd name="connsiteX750" fmla="*/ 2369605 w 3258499"/>
                <a:gd name="connsiteY750" fmla="*/ 194538 h 245078"/>
                <a:gd name="connsiteX751" fmla="*/ 2371457 w 3258499"/>
                <a:gd name="connsiteY751" fmla="*/ 194538 h 245078"/>
                <a:gd name="connsiteX752" fmla="*/ 2038311 w 3258499"/>
                <a:gd name="connsiteY752" fmla="*/ 194538 h 245078"/>
                <a:gd name="connsiteX753" fmla="*/ 2042042 w 3258499"/>
                <a:gd name="connsiteY753" fmla="*/ 194538 h 245078"/>
                <a:gd name="connsiteX754" fmla="*/ 2047834 w 3258499"/>
                <a:gd name="connsiteY754" fmla="*/ 200330 h 245078"/>
                <a:gd name="connsiteX755" fmla="*/ 2047835 w 3258499"/>
                <a:gd name="connsiteY755" fmla="*/ 207562 h 245078"/>
                <a:gd name="connsiteX756" fmla="*/ 2042042 w 3258499"/>
                <a:gd name="connsiteY756" fmla="*/ 213354 h 245078"/>
                <a:gd name="connsiteX757" fmla="*/ 2038311 w 3258499"/>
                <a:gd name="connsiteY757" fmla="*/ 213354 h 245078"/>
                <a:gd name="connsiteX758" fmla="*/ 2036459 w 3258499"/>
                <a:gd name="connsiteY758" fmla="*/ 213354 h 245078"/>
                <a:gd name="connsiteX759" fmla="*/ 2030667 w 3258499"/>
                <a:gd name="connsiteY759" fmla="*/ 207562 h 245078"/>
                <a:gd name="connsiteX760" fmla="*/ 2030667 w 3258499"/>
                <a:gd name="connsiteY760" fmla="*/ 200330 h 245078"/>
                <a:gd name="connsiteX761" fmla="*/ 2036459 w 3258499"/>
                <a:gd name="connsiteY761" fmla="*/ 194538 h 245078"/>
                <a:gd name="connsiteX762" fmla="*/ 2038311 w 3258499"/>
                <a:gd name="connsiteY762" fmla="*/ 194538 h 245078"/>
                <a:gd name="connsiteX763" fmla="*/ 1705164 w 3258499"/>
                <a:gd name="connsiteY763" fmla="*/ 194538 h 245078"/>
                <a:gd name="connsiteX764" fmla="*/ 1708896 w 3258499"/>
                <a:gd name="connsiteY764" fmla="*/ 194538 h 245078"/>
                <a:gd name="connsiteX765" fmla="*/ 1714687 w 3258499"/>
                <a:gd name="connsiteY765" fmla="*/ 200330 h 245078"/>
                <a:gd name="connsiteX766" fmla="*/ 1714687 w 3258499"/>
                <a:gd name="connsiteY766" fmla="*/ 207562 h 245078"/>
                <a:gd name="connsiteX767" fmla="*/ 1708896 w 3258499"/>
                <a:gd name="connsiteY767" fmla="*/ 213354 h 245078"/>
                <a:gd name="connsiteX768" fmla="*/ 1705164 w 3258499"/>
                <a:gd name="connsiteY768" fmla="*/ 213354 h 245078"/>
                <a:gd name="connsiteX769" fmla="*/ 1703313 w 3258499"/>
                <a:gd name="connsiteY769" fmla="*/ 213354 h 245078"/>
                <a:gd name="connsiteX770" fmla="*/ 1697521 w 3258499"/>
                <a:gd name="connsiteY770" fmla="*/ 207562 h 245078"/>
                <a:gd name="connsiteX771" fmla="*/ 1697521 w 3258499"/>
                <a:gd name="connsiteY771" fmla="*/ 200330 h 245078"/>
                <a:gd name="connsiteX772" fmla="*/ 1703313 w 3258499"/>
                <a:gd name="connsiteY772" fmla="*/ 194538 h 245078"/>
                <a:gd name="connsiteX773" fmla="*/ 1705164 w 3258499"/>
                <a:gd name="connsiteY773" fmla="*/ 194538 h 245078"/>
                <a:gd name="connsiteX774" fmla="*/ 1372018 w 3258499"/>
                <a:gd name="connsiteY774" fmla="*/ 194538 h 245078"/>
                <a:gd name="connsiteX775" fmla="*/ 1375749 w 3258499"/>
                <a:gd name="connsiteY775" fmla="*/ 194538 h 245078"/>
                <a:gd name="connsiteX776" fmla="*/ 1381541 w 3258499"/>
                <a:gd name="connsiteY776" fmla="*/ 200330 h 245078"/>
                <a:gd name="connsiteX777" fmla="*/ 1381541 w 3258499"/>
                <a:gd name="connsiteY777" fmla="*/ 207562 h 245078"/>
                <a:gd name="connsiteX778" fmla="*/ 1375749 w 3258499"/>
                <a:gd name="connsiteY778" fmla="*/ 213354 h 245078"/>
                <a:gd name="connsiteX779" fmla="*/ 1372018 w 3258499"/>
                <a:gd name="connsiteY779" fmla="*/ 213354 h 245078"/>
                <a:gd name="connsiteX780" fmla="*/ 1370167 w 3258499"/>
                <a:gd name="connsiteY780" fmla="*/ 213354 h 245078"/>
                <a:gd name="connsiteX781" fmla="*/ 1364374 w 3258499"/>
                <a:gd name="connsiteY781" fmla="*/ 207562 h 245078"/>
                <a:gd name="connsiteX782" fmla="*/ 1364374 w 3258499"/>
                <a:gd name="connsiteY782" fmla="*/ 200330 h 245078"/>
                <a:gd name="connsiteX783" fmla="*/ 1370167 w 3258499"/>
                <a:gd name="connsiteY783" fmla="*/ 194538 h 245078"/>
                <a:gd name="connsiteX784" fmla="*/ 1372018 w 3258499"/>
                <a:gd name="connsiteY784" fmla="*/ 194538 h 245078"/>
                <a:gd name="connsiteX785" fmla="*/ 1038871 w 3258499"/>
                <a:gd name="connsiteY785" fmla="*/ 194538 h 245078"/>
                <a:gd name="connsiteX786" fmla="*/ 1042602 w 3258499"/>
                <a:gd name="connsiteY786" fmla="*/ 194538 h 245078"/>
                <a:gd name="connsiteX787" fmla="*/ 1048395 w 3258499"/>
                <a:gd name="connsiteY787" fmla="*/ 200330 h 245078"/>
                <a:gd name="connsiteX788" fmla="*/ 1048395 w 3258499"/>
                <a:gd name="connsiteY788" fmla="*/ 207562 h 245078"/>
                <a:gd name="connsiteX789" fmla="*/ 1042603 w 3258499"/>
                <a:gd name="connsiteY789" fmla="*/ 213354 h 245078"/>
                <a:gd name="connsiteX790" fmla="*/ 1038871 w 3258499"/>
                <a:gd name="connsiteY790" fmla="*/ 213354 h 245078"/>
                <a:gd name="connsiteX791" fmla="*/ 1037021 w 3258499"/>
                <a:gd name="connsiteY791" fmla="*/ 213354 h 245078"/>
                <a:gd name="connsiteX792" fmla="*/ 1031228 w 3258499"/>
                <a:gd name="connsiteY792" fmla="*/ 207562 h 245078"/>
                <a:gd name="connsiteX793" fmla="*/ 1031228 w 3258499"/>
                <a:gd name="connsiteY793" fmla="*/ 200330 h 245078"/>
                <a:gd name="connsiteX794" fmla="*/ 1037020 w 3258499"/>
                <a:gd name="connsiteY794" fmla="*/ 194538 h 245078"/>
                <a:gd name="connsiteX795" fmla="*/ 1038871 w 3258499"/>
                <a:gd name="connsiteY795" fmla="*/ 194538 h 245078"/>
                <a:gd name="connsiteX796" fmla="*/ 705725 w 3258499"/>
                <a:gd name="connsiteY796" fmla="*/ 194538 h 245078"/>
                <a:gd name="connsiteX797" fmla="*/ 709456 w 3258499"/>
                <a:gd name="connsiteY797" fmla="*/ 194538 h 245078"/>
                <a:gd name="connsiteX798" fmla="*/ 715249 w 3258499"/>
                <a:gd name="connsiteY798" fmla="*/ 200330 h 245078"/>
                <a:gd name="connsiteX799" fmla="*/ 715249 w 3258499"/>
                <a:gd name="connsiteY799" fmla="*/ 207562 h 245078"/>
                <a:gd name="connsiteX800" fmla="*/ 709456 w 3258499"/>
                <a:gd name="connsiteY800" fmla="*/ 213354 h 245078"/>
                <a:gd name="connsiteX801" fmla="*/ 705725 w 3258499"/>
                <a:gd name="connsiteY801" fmla="*/ 213354 h 245078"/>
                <a:gd name="connsiteX802" fmla="*/ 703873 w 3258499"/>
                <a:gd name="connsiteY802" fmla="*/ 213354 h 245078"/>
                <a:gd name="connsiteX803" fmla="*/ 698082 w 3258499"/>
                <a:gd name="connsiteY803" fmla="*/ 207562 h 245078"/>
                <a:gd name="connsiteX804" fmla="*/ 698082 w 3258499"/>
                <a:gd name="connsiteY804" fmla="*/ 200330 h 245078"/>
                <a:gd name="connsiteX805" fmla="*/ 703873 w 3258499"/>
                <a:gd name="connsiteY805" fmla="*/ 194538 h 245078"/>
                <a:gd name="connsiteX806" fmla="*/ 705725 w 3258499"/>
                <a:gd name="connsiteY806" fmla="*/ 194538 h 245078"/>
                <a:gd name="connsiteX807" fmla="*/ 372579 w 3258499"/>
                <a:gd name="connsiteY807" fmla="*/ 194538 h 245078"/>
                <a:gd name="connsiteX808" fmla="*/ 376310 w 3258499"/>
                <a:gd name="connsiteY808" fmla="*/ 194538 h 245078"/>
                <a:gd name="connsiteX809" fmla="*/ 382102 w 3258499"/>
                <a:gd name="connsiteY809" fmla="*/ 200330 h 245078"/>
                <a:gd name="connsiteX810" fmla="*/ 382102 w 3258499"/>
                <a:gd name="connsiteY810" fmla="*/ 207562 h 245078"/>
                <a:gd name="connsiteX811" fmla="*/ 376310 w 3258499"/>
                <a:gd name="connsiteY811" fmla="*/ 213354 h 245078"/>
                <a:gd name="connsiteX812" fmla="*/ 372579 w 3258499"/>
                <a:gd name="connsiteY812" fmla="*/ 213354 h 245078"/>
                <a:gd name="connsiteX813" fmla="*/ 370728 w 3258499"/>
                <a:gd name="connsiteY813" fmla="*/ 213354 h 245078"/>
                <a:gd name="connsiteX814" fmla="*/ 364935 w 3258499"/>
                <a:gd name="connsiteY814" fmla="*/ 207562 h 245078"/>
                <a:gd name="connsiteX815" fmla="*/ 364935 w 3258499"/>
                <a:gd name="connsiteY815" fmla="*/ 200330 h 245078"/>
                <a:gd name="connsiteX816" fmla="*/ 370728 w 3258499"/>
                <a:gd name="connsiteY816" fmla="*/ 194538 h 245078"/>
                <a:gd name="connsiteX817" fmla="*/ 372579 w 3258499"/>
                <a:gd name="connsiteY817" fmla="*/ 194538 h 245078"/>
                <a:gd name="connsiteX818" fmla="*/ 39433 w 3258499"/>
                <a:gd name="connsiteY818" fmla="*/ 194538 h 245078"/>
                <a:gd name="connsiteX819" fmla="*/ 43163 w 3258499"/>
                <a:gd name="connsiteY819" fmla="*/ 194538 h 245078"/>
                <a:gd name="connsiteX820" fmla="*/ 48956 w 3258499"/>
                <a:gd name="connsiteY820" fmla="*/ 200330 h 245078"/>
                <a:gd name="connsiteX821" fmla="*/ 48956 w 3258499"/>
                <a:gd name="connsiteY821" fmla="*/ 207562 h 245078"/>
                <a:gd name="connsiteX822" fmla="*/ 43163 w 3258499"/>
                <a:gd name="connsiteY822" fmla="*/ 213354 h 245078"/>
                <a:gd name="connsiteX823" fmla="*/ 39433 w 3258499"/>
                <a:gd name="connsiteY823" fmla="*/ 213354 h 245078"/>
                <a:gd name="connsiteX824" fmla="*/ 37582 w 3258499"/>
                <a:gd name="connsiteY824" fmla="*/ 213354 h 245078"/>
                <a:gd name="connsiteX825" fmla="*/ 31789 w 3258499"/>
                <a:gd name="connsiteY825" fmla="*/ 207562 h 245078"/>
                <a:gd name="connsiteX826" fmla="*/ 31789 w 3258499"/>
                <a:gd name="connsiteY826" fmla="*/ 200330 h 245078"/>
                <a:gd name="connsiteX827" fmla="*/ 37581 w 3258499"/>
                <a:gd name="connsiteY827" fmla="*/ 194538 h 245078"/>
                <a:gd name="connsiteX828" fmla="*/ 39433 w 3258499"/>
                <a:gd name="connsiteY828" fmla="*/ 194538 h 245078"/>
                <a:gd name="connsiteX829" fmla="*/ 3212811 w 3258499"/>
                <a:gd name="connsiteY829" fmla="*/ 187393 h 245078"/>
                <a:gd name="connsiteX830" fmla="*/ 3215449 w 3258499"/>
                <a:gd name="connsiteY830" fmla="*/ 188625 h 245078"/>
                <a:gd name="connsiteX831" fmla="*/ 3218492 w 3258499"/>
                <a:gd name="connsiteY831" fmla="*/ 191951 h 245078"/>
                <a:gd name="connsiteX832" fmla="*/ 3218254 w 3258499"/>
                <a:gd name="connsiteY832" fmla="*/ 197324 h 245078"/>
                <a:gd name="connsiteX833" fmla="*/ 3214928 w 3258499"/>
                <a:gd name="connsiteY833" fmla="*/ 200367 h 245078"/>
                <a:gd name="connsiteX834" fmla="*/ 3209555 w 3258499"/>
                <a:gd name="connsiteY834" fmla="*/ 200128 h 245078"/>
                <a:gd name="connsiteX835" fmla="*/ 3206511 w 3258499"/>
                <a:gd name="connsiteY835" fmla="*/ 196803 h 245078"/>
                <a:gd name="connsiteX836" fmla="*/ 3206750 w 3258499"/>
                <a:gd name="connsiteY836" fmla="*/ 191430 h 245078"/>
                <a:gd name="connsiteX837" fmla="*/ 3210076 w 3258499"/>
                <a:gd name="connsiteY837" fmla="*/ 188387 h 245078"/>
                <a:gd name="connsiteX838" fmla="*/ 3212811 w 3258499"/>
                <a:gd name="connsiteY838" fmla="*/ 187393 h 245078"/>
                <a:gd name="connsiteX839" fmla="*/ 2879665 w 3258499"/>
                <a:gd name="connsiteY839" fmla="*/ 187393 h 245078"/>
                <a:gd name="connsiteX840" fmla="*/ 2882303 w 3258499"/>
                <a:gd name="connsiteY840" fmla="*/ 188625 h 245078"/>
                <a:gd name="connsiteX841" fmla="*/ 2885346 w 3258499"/>
                <a:gd name="connsiteY841" fmla="*/ 191951 h 245078"/>
                <a:gd name="connsiteX842" fmla="*/ 2885107 w 3258499"/>
                <a:gd name="connsiteY842" fmla="*/ 197324 h 245078"/>
                <a:gd name="connsiteX843" fmla="*/ 2881782 w 3258499"/>
                <a:gd name="connsiteY843" fmla="*/ 200367 h 245078"/>
                <a:gd name="connsiteX844" fmla="*/ 2876408 w 3258499"/>
                <a:gd name="connsiteY844" fmla="*/ 200128 h 245078"/>
                <a:gd name="connsiteX845" fmla="*/ 2873365 w 3258499"/>
                <a:gd name="connsiteY845" fmla="*/ 196803 h 245078"/>
                <a:gd name="connsiteX846" fmla="*/ 2873604 w 3258499"/>
                <a:gd name="connsiteY846" fmla="*/ 191430 h 245078"/>
                <a:gd name="connsiteX847" fmla="*/ 2876929 w 3258499"/>
                <a:gd name="connsiteY847" fmla="*/ 188387 h 245078"/>
                <a:gd name="connsiteX848" fmla="*/ 2879665 w 3258499"/>
                <a:gd name="connsiteY848" fmla="*/ 187393 h 245078"/>
                <a:gd name="connsiteX849" fmla="*/ 2546519 w 3258499"/>
                <a:gd name="connsiteY849" fmla="*/ 187393 h 245078"/>
                <a:gd name="connsiteX850" fmla="*/ 2549157 w 3258499"/>
                <a:gd name="connsiteY850" fmla="*/ 188625 h 245078"/>
                <a:gd name="connsiteX851" fmla="*/ 2552200 w 3258499"/>
                <a:gd name="connsiteY851" fmla="*/ 191951 h 245078"/>
                <a:gd name="connsiteX852" fmla="*/ 2551961 w 3258499"/>
                <a:gd name="connsiteY852" fmla="*/ 197324 h 245078"/>
                <a:gd name="connsiteX853" fmla="*/ 2548635 w 3258499"/>
                <a:gd name="connsiteY853" fmla="*/ 200367 h 245078"/>
                <a:gd name="connsiteX854" fmla="*/ 2543262 w 3258499"/>
                <a:gd name="connsiteY854" fmla="*/ 200128 h 245078"/>
                <a:gd name="connsiteX855" fmla="*/ 2540220 w 3258499"/>
                <a:gd name="connsiteY855" fmla="*/ 196803 h 245078"/>
                <a:gd name="connsiteX856" fmla="*/ 2540457 w 3258499"/>
                <a:gd name="connsiteY856" fmla="*/ 191430 h 245078"/>
                <a:gd name="connsiteX857" fmla="*/ 2543783 w 3258499"/>
                <a:gd name="connsiteY857" fmla="*/ 188387 h 245078"/>
                <a:gd name="connsiteX858" fmla="*/ 2546519 w 3258499"/>
                <a:gd name="connsiteY858" fmla="*/ 187393 h 245078"/>
                <a:gd name="connsiteX859" fmla="*/ 2213372 w 3258499"/>
                <a:gd name="connsiteY859" fmla="*/ 187393 h 245078"/>
                <a:gd name="connsiteX860" fmla="*/ 2216009 w 3258499"/>
                <a:gd name="connsiteY860" fmla="*/ 188625 h 245078"/>
                <a:gd name="connsiteX861" fmla="*/ 2219053 w 3258499"/>
                <a:gd name="connsiteY861" fmla="*/ 191951 h 245078"/>
                <a:gd name="connsiteX862" fmla="*/ 2218815 w 3258499"/>
                <a:gd name="connsiteY862" fmla="*/ 197324 h 245078"/>
                <a:gd name="connsiteX863" fmla="*/ 2215489 w 3258499"/>
                <a:gd name="connsiteY863" fmla="*/ 200367 h 245078"/>
                <a:gd name="connsiteX864" fmla="*/ 2210116 w 3258499"/>
                <a:gd name="connsiteY864" fmla="*/ 200128 h 245078"/>
                <a:gd name="connsiteX865" fmla="*/ 2207073 w 3258499"/>
                <a:gd name="connsiteY865" fmla="*/ 196803 h 245078"/>
                <a:gd name="connsiteX866" fmla="*/ 2207311 w 3258499"/>
                <a:gd name="connsiteY866" fmla="*/ 191430 h 245078"/>
                <a:gd name="connsiteX867" fmla="*/ 2210637 w 3258499"/>
                <a:gd name="connsiteY867" fmla="*/ 188387 h 245078"/>
                <a:gd name="connsiteX868" fmla="*/ 2213372 w 3258499"/>
                <a:gd name="connsiteY868" fmla="*/ 187393 h 245078"/>
                <a:gd name="connsiteX869" fmla="*/ 1880226 w 3258499"/>
                <a:gd name="connsiteY869" fmla="*/ 187393 h 245078"/>
                <a:gd name="connsiteX870" fmla="*/ 1882864 w 3258499"/>
                <a:gd name="connsiteY870" fmla="*/ 188625 h 245078"/>
                <a:gd name="connsiteX871" fmla="*/ 1885906 w 3258499"/>
                <a:gd name="connsiteY871" fmla="*/ 191951 h 245078"/>
                <a:gd name="connsiteX872" fmla="*/ 1885669 w 3258499"/>
                <a:gd name="connsiteY872" fmla="*/ 197324 h 245078"/>
                <a:gd name="connsiteX873" fmla="*/ 1882343 w 3258499"/>
                <a:gd name="connsiteY873" fmla="*/ 200367 h 245078"/>
                <a:gd name="connsiteX874" fmla="*/ 1876969 w 3258499"/>
                <a:gd name="connsiteY874" fmla="*/ 200128 h 245078"/>
                <a:gd name="connsiteX875" fmla="*/ 1873926 w 3258499"/>
                <a:gd name="connsiteY875" fmla="*/ 196803 h 245078"/>
                <a:gd name="connsiteX876" fmla="*/ 1874165 w 3258499"/>
                <a:gd name="connsiteY876" fmla="*/ 191430 h 245078"/>
                <a:gd name="connsiteX877" fmla="*/ 1877491 w 3258499"/>
                <a:gd name="connsiteY877" fmla="*/ 188387 h 245078"/>
                <a:gd name="connsiteX878" fmla="*/ 1880226 w 3258499"/>
                <a:gd name="connsiteY878" fmla="*/ 187393 h 245078"/>
                <a:gd name="connsiteX879" fmla="*/ 1547080 w 3258499"/>
                <a:gd name="connsiteY879" fmla="*/ 187393 h 245078"/>
                <a:gd name="connsiteX880" fmla="*/ 1549717 w 3258499"/>
                <a:gd name="connsiteY880" fmla="*/ 188625 h 245078"/>
                <a:gd name="connsiteX881" fmla="*/ 1552761 w 3258499"/>
                <a:gd name="connsiteY881" fmla="*/ 191951 h 245078"/>
                <a:gd name="connsiteX882" fmla="*/ 1552522 w 3258499"/>
                <a:gd name="connsiteY882" fmla="*/ 197324 h 245078"/>
                <a:gd name="connsiteX883" fmla="*/ 1549196 w 3258499"/>
                <a:gd name="connsiteY883" fmla="*/ 200367 h 245078"/>
                <a:gd name="connsiteX884" fmla="*/ 1543823 w 3258499"/>
                <a:gd name="connsiteY884" fmla="*/ 200128 h 245078"/>
                <a:gd name="connsiteX885" fmla="*/ 1540780 w 3258499"/>
                <a:gd name="connsiteY885" fmla="*/ 196803 h 245078"/>
                <a:gd name="connsiteX886" fmla="*/ 1541019 w 3258499"/>
                <a:gd name="connsiteY886" fmla="*/ 191430 h 245078"/>
                <a:gd name="connsiteX887" fmla="*/ 1544344 w 3258499"/>
                <a:gd name="connsiteY887" fmla="*/ 188387 h 245078"/>
                <a:gd name="connsiteX888" fmla="*/ 1547080 w 3258499"/>
                <a:gd name="connsiteY888" fmla="*/ 187393 h 245078"/>
                <a:gd name="connsiteX889" fmla="*/ 1213934 w 3258499"/>
                <a:gd name="connsiteY889" fmla="*/ 187393 h 245078"/>
                <a:gd name="connsiteX890" fmla="*/ 1216571 w 3258499"/>
                <a:gd name="connsiteY890" fmla="*/ 188625 h 245078"/>
                <a:gd name="connsiteX891" fmla="*/ 1219614 w 3258499"/>
                <a:gd name="connsiteY891" fmla="*/ 191951 h 245078"/>
                <a:gd name="connsiteX892" fmla="*/ 1219375 w 3258499"/>
                <a:gd name="connsiteY892" fmla="*/ 197324 h 245078"/>
                <a:gd name="connsiteX893" fmla="*/ 1216049 w 3258499"/>
                <a:gd name="connsiteY893" fmla="*/ 200367 h 245078"/>
                <a:gd name="connsiteX894" fmla="*/ 1210677 w 3258499"/>
                <a:gd name="connsiteY894" fmla="*/ 200128 h 245078"/>
                <a:gd name="connsiteX895" fmla="*/ 1207634 w 3258499"/>
                <a:gd name="connsiteY895" fmla="*/ 196803 h 245078"/>
                <a:gd name="connsiteX896" fmla="*/ 1207872 w 3258499"/>
                <a:gd name="connsiteY896" fmla="*/ 191430 h 245078"/>
                <a:gd name="connsiteX897" fmla="*/ 1211198 w 3258499"/>
                <a:gd name="connsiteY897" fmla="*/ 188387 h 245078"/>
                <a:gd name="connsiteX898" fmla="*/ 1213934 w 3258499"/>
                <a:gd name="connsiteY898" fmla="*/ 187393 h 245078"/>
                <a:gd name="connsiteX899" fmla="*/ 880787 w 3258499"/>
                <a:gd name="connsiteY899" fmla="*/ 187393 h 245078"/>
                <a:gd name="connsiteX900" fmla="*/ 883424 w 3258499"/>
                <a:gd name="connsiteY900" fmla="*/ 188625 h 245078"/>
                <a:gd name="connsiteX901" fmla="*/ 886467 w 3258499"/>
                <a:gd name="connsiteY901" fmla="*/ 191951 h 245078"/>
                <a:gd name="connsiteX902" fmla="*/ 886229 w 3258499"/>
                <a:gd name="connsiteY902" fmla="*/ 197324 h 245078"/>
                <a:gd name="connsiteX903" fmla="*/ 882903 w 3258499"/>
                <a:gd name="connsiteY903" fmla="*/ 200367 h 245078"/>
                <a:gd name="connsiteX904" fmla="*/ 877531 w 3258499"/>
                <a:gd name="connsiteY904" fmla="*/ 200128 h 245078"/>
                <a:gd name="connsiteX905" fmla="*/ 874488 w 3258499"/>
                <a:gd name="connsiteY905" fmla="*/ 196803 h 245078"/>
                <a:gd name="connsiteX906" fmla="*/ 874725 w 3258499"/>
                <a:gd name="connsiteY906" fmla="*/ 191430 h 245078"/>
                <a:gd name="connsiteX907" fmla="*/ 878051 w 3258499"/>
                <a:gd name="connsiteY907" fmla="*/ 188387 h 245078"/>
                <a:gd name="connsiteX908" fmla="*/ 880787 w 3258499"/>
                <a:gd name="connsiteY908" fmla="*/ 187393 h 245078"/>
                <a:gd name="connsiteX909" fmla="*/ 547641 w 3258499"/>
                <a:gd name="connsiteY909" fmla="*/ 187393 h 245078"/>
                <a:gd name="connsiteX910" fmla="*/ 550278 w 3258499"/>
                <a:gd name="connsiteY910" fmla="*/ 188625 h 245078"/>
                <a:gd name="connsiteX911" fmla="*/ 553321 w 3258499"/>
                <a:gd name="connsiteY911" fmla="*/ 191951 h 245078"/>
                <a:gd name="connsiteX912" fmla="*/ 553083 w 3258499"/>
                <a:gd name="connsiteY912" fmla="*/ 197324 h 245078"/>
                <a:gd name="connsiteX913" fmla="*/ 549757 w 3258499"/>
                <a:gd name="connsiteY913" fmla="*/ 200367 h 245078"/>
                <a:gd name="connsiteX914" fmla="*/ 544384 w 3258499"/>
                <a:gd name="connsiteY914" fmla="*/ 200128 h 245078"/>
                <a:gd name="connsiteX915" fmla="*/ 541341 w 3258499"/>
                <a:gd name="connsiteY915" fmla="*/ 196803 h 245078"/>
                <a:gd name="connsiteX916" fmla="*/ 541579 w 3258499"/>
                <a:gd name="connsiteY916" fmla="*/ 191430 h 245078"/>
                <a:gd name="connsiteX917" fmla="*/ 544906 w 3258499"/>
                <a:gd name="connsiteY917" fmla="*/ 188387 h 245078"/>
                <a:gd name="connsiteX918" fmla="*/ 547641 w 3258499"/>
                <a:gd name="connsiteY918" fmla="*/ 187393 h 245078"/>
                <a:gd name="connsiteX919" fmla="*/ 214495 w 3258499"/>
                <a:gd name="connsiteY919" fmla="*/ 187393 h 245078"/>
                <a:gd name="connsiteX920" fmla="*/ 217132 w 3258499"/>
                <a:gd name="connsiteY920" fmla="*/ 188625 h 245078"/>
                <a:gd name="connsiteX921" fmla="*/ 220175 w 3258499"/>
                <a:gd name="connsiteY921" fmla="*/ 191951 h 245078"/>
                <a:gd name="connsiteX922" fmla="*/ 219936 w 3258499"/>
                <a:gd name="connsiteY922" fmla="*/ 197324 h 245078"/>
                <a:gd name="connsiteX923" fmla="*/ 216611 w 3258499"/>
                <a:gd name="connsiteY923" fmla="*/ 200367 h 245078"/>
                <a:gd name="connsiteX924" fmla="*/ 211238 w 3258499"/>
                <a:gd name="connsiteY924" fmla="*/ 200128 h 245078"/>
                <a:gd name="connsiteX925" fmla="*/ 208195 w 3258499"/>
                <a:gd name="connsiteY925" fmla="*/ 196803 h 245078"/>
                <a:gd name="connsiteX926" fmla="*/ 208434 w 3258499"/>
                <a:gd name="connsiteY926" fmla="*/ 191430 h 245078"/>
                <a:gd name="connsiteX927" fmla="*/ 211758 w 3258499"/>
                <a:gd name="connsiteY927" fmla="*/ 188387 h 245078"/>
                <a:gd name="connsiteX928" fmla="*/ 214495 w 3258499"/>
                <a:gd name="connsiteY928" fmla="*/ 187393 h 245078"/>
                <a:gd name="connsiteX929" fmla="*/ 3239436 w 3258499"/>
                <a:gd name="connsiteY929" fmla="*/ 168826 h 245078"/>
                <a:gd name="connsiteX930" fmla="*/ 3252285 w 3258499"/>
                <a:gd name="connsiteY930" fmla="*/ 220221 h 245078"/>
                <a:gd name="connsiteX931" fmla="*/ 3232587 w 3258499"/>
                <a:gd name="connsiteY931" fmla="*/ 208160 h 245078"/>
                <a:gd name="connsiteX932" fmla="*/ 3227713 w 3258499"/>
                <a:gd name="connsiteY932" fmla="*/ 187896 h 245078"/>
                <a:gd name="connsiteX933" fmla="*/ 3239371 w 3258499"/>
                <a:gd name="connsiteY933" fmla="*/ 168856 h 245078"/>
                <a:gd name="connsiteX934" fmla="*/ 19617 w 3258499"/>
                <a:gd name="connsiteY934" fmla="*/ 166613 h 245078"/>
                <a:gd name="connsiteX935" fmla="*/ 24474 w 3258499"/>
                <a:gd name="connsiteY935" fmla="*/ 171110 h 245078"/>
                <a:gd name="connsiteX936" fmla="*/ 25171 w 3258499"/>
                <a:gd name="connsiteY936" fmla="*/ 189223 h 245078"/>
                <a:gd name="connsiteX937" fmla="*/ 11981 w 3258499"/>
                <a:gd name="connsiteY937" fmla="*/ 203470 h 245078"/>
                <a:gd name="connsiteX938" fmla="*/ 10197 w 3258499"/>
                <a:gd name="connsiteY938" fmla="*/ 204291 h 245078"/>
                <a:gd name="connsiteX939" fmla="*/ 2920993 w 3258499"/>
                <a:gd name="connsiteY939" fmla="*/ 161975 h 245078"/>
                <a:gd name="connsiteX940" fmla="*/ 2926490 w 3258499"/>
                <a:gd name="connsiteY940" fmla="*/ 163983 h 245078"/>
                <a:gd name="connsiteX941" fmla="*/ 2959970 w 3258499"/>
                <a:gd name="connsiteY941" fmla="*/ 184483 h 245078"/>
                <a:gd name="connsiteX942" fmla="*/ 2964843 w 3258499"/>
                <a:gd name="connsiteY942" fmla="*/ 204748 h 245078"/>
                <a:gd name="connsiteX943" fmla="*/ 2953186 w 3258499"/>
                <a:gd name="connsiteY943" fmla="*/ 223786 h 245078"/>
                <a:gd name="connsiteX944" fmla="*/ 2932921 w 3258499"/>
                <a:gd name="connsiteY944" fmla="*/ 228660 h 245078"/>
                <a:gd name="connsiteX945" fmla="*/ 2899441 w 3258499"/>
                <a:gd name="connsiteY945" fmla="*/ 208160 h 245078"/>
                <a:gd name="connsiteX946" fmla="*/ 2894567 w 3258499"/>
                <a:gd name="connsiteY946" fmla="*/ 187896 h 245078"/>
                <a:gd name="connsiteX947" fmla="*/ 2906224 w 3258499"/>
                <a:gd name="connsiteY947" fmla="*/ 168856 h 245078"/>
                <a:gd name="connsiteX948" fmla="*/ 2920993 w 3258499"/>
                <a:gd name="connsiteY948" fmla="*/ 161975 h 245078"/>
                <a:gd name="connsiteX949" fmla="*/ 2587846 w 3258499"/>
                <a:gd name="connsiteY949" fmla="*/ 161975 h 245078"/>
                <a:gd name="connsiteX950" fmla="*/ 2593343 w 3258499"/>
                <a:gd name="connsiteY950" fmla="*/ 163983 h 245078"/>
                <a:gd name="connsiteX951" fmla="*/ 2626825 w 3258499"/>
                <a:gd name="connsiteY951" fmla="*/ 184483 h 245078"/>
                <a:gd name="connsiteX952" fmla="*/ 2631697 w 3258499"/>
                <a:gd name="connsiteY952" fmla="*/ 204748 h 245078"/>
                <a:gd name="connsiteX953" fmla="*/ 2620041 w 3258499"/>
                <a:gd name="connsiteY953" fmla="*/ 223786 h 245078"/>
                <a:gd name="connsiteX954" fmla="*/ 2599775 w 3258499"/>
                <a:gd name="connsiteY954" fmla="*/ 228660 h 245078"/>
                <a:gd name="connsiteX955" fmla="*/ 2566294 w 3258499"/>
                <a:gd name="connsiteY955" fmla="*/ 208160 h 245078"/>
                <a:gd name="connsiteX956" fmla="*/ 2561421 w 3258499"/>
                <a:gd name="connsiteY956" fmla="*/ 187896 h 245078"/>
                <a:gd name="connsiteX957" fmla="*/ 2573078 w 3258499"/>
                <a:gd name="connsiteY957" fmla="*/ 168856 h 245078"/>
                <a:gd name="connsiteX958" fmla="*/ 2587846 w 3258499"/>
                <a:gd name="connsiteY958" fmla="*/ 161975 h 245078"/>
                <a:gd name="connsiteX959" fmla="*/ 2254699 w 3258499"/>
                <a:gd name="connsiteY959" fmla="*/ 161975 h 245078"/>
                <a:gd name="connsiteX960" fmla="*/ 2260197 w 3258499"/>
                <a:gd name="connsiteY960" fmla="*/ 163983 h 245078"/>
                <a:gd name="connsiteX961" fmla="*/ 2293677 w 3258499"/>
                <a:gd name="connsiteY961" fmla="*/ 184483 h 245078"/>
                <a:gd name="connsiteX962" fmla="*/ 2298551 w 3258499"/>
                <a:gd name="connsiteY962" fmla="*/ 204748 h 245078"/>
                <a:gd name="connsiteX963" fmla="*/ 2286895 w 3258499"/>
                <a:gd name="connsiteY963" fmla="*/ 223786 h 245078"/>
                <a:gd name="connsiteX964" fmla="*/ 2266629 w 3258499"/>
                <a:gd name="connsiteY964" fmla="*/ 228660 h 245078"/>
                <a:gd name="connsiteX965" fmla="*/ 2233148 w 3258499"/>
                <a:gd name="connsiteY965" fmla="*/ 208160 h 245078"/>
                <a:gd name="connsiteX966" fmla="*/ 2228275 w 3258499"/>
                <a:gd name="connsiteY966" fmla="*/ 187896 h 245078"/>
                <a:gd name="connsiteX967" fmla="*/ 2239933 w 3258499"/>
                <a:gd name="connsiteY967" fmla="*/ 168856 h 245078"/>
                <a:gd name="connsiteX968" fmla="*/ 2254699 w 3258499"/>
                <a:gd name="connsiteY968" fmla="*/ 161975 h 245078"/>
                <a:gd name="connsiteX969" fmla="*/ 1921554 w 3258499"/>
                <a:gd name="connsiteY969" fmla="*/ 161975 h 245078"/>
                <a:gd name="connsiteX970" fmla="*/ 1927051 w 3258499"/>
                <a:gd name="connsiteY970" fmla="*/ 163983 h 245078"/>
                <a:gd name="connsiteX971" fmla="*/ 1960532 w 3258499"/>
                <a:gd name="connsiteY971" fmla="*/ 184483 h 245078"/>
                <a:gd name="connsiteX972" fmla="*/ 1965405 w 3258499"/>
                <a:gd name="connsiteY972" fmla="*/ 204748 h 245078"/>
                <a:gd name="connsiteX973" fmla="*/ 1953747 w 3258499"/>
                <a:gd name="connsiteY973" fmla="*/ 223786 h 245078"/>
                <a:gd name="connsiteX974" fmla="*/ 1933482 w 3258499"/>
                <a:gd name="connsiteY974" fmla="*/ 228660 h 245078"/>
                <a:gd name="connsiteX975" fmla="*/ 1900002 w 3258499"/>
                <a:gd name="connsiteY975" fmla="*/ 208160 h 245078"/>
                <a:gd name="connsiteX976" fmla="*/ 1895128 w 3258499"/>
                <a:gd name="connsiteY976" fmla="*/ 187896 h 245078"/>
                <a:gd name="connsiteX977" fmla="*/ 1906786 w 3258499"/>
                <a:gd name="connsiteY977" fmla="*/ 168856 h 245078"/>
                <a:gd name="connsiteX978" fmla="*/ 1921554 w 3258499"/>
                <a:gd name="connsiteY978" fmla="*/ 161975 h 245078"/>
                <a:gd name="connsiteX979" fmla="*/ 1588407 w 3258499"/>
                <a:gd name="connsiteY979" fmla="*/ 161975 h 245078"/>
                <a:gd name="connsiteX980" fmla="*/ 1593904 w 3258499"/>
                <a:gd name="connsiteY980" fmla="*/ 163983 h 245078"/>
                <a:gd name="connsiteX981" fmla="*/ 1627385 w 3258499"/>
                <a:gd name="connsiteY981" fmla="*/ 184483 h 245078"/>
                <a:gd name="connsiteX982" fmla="*/ 1632258 w 3258499"/>
                <a:gd name="connsiteY982" fmla="*/ 204748 h 245078"/>
                <a:gd name="connsiteX983" fmla="*/ 1620601 w 3258499"/>
                <a:gd name="connsiteY983" fmla="*/ 223786 h 245078"/>
                <a:gd name="connsiteX984" fmla="*/ 1600336 w 3258499"/>
                <a:gd name="connsiteY984" fmla="*/ 228660 h 245078"/>
                <a:gd name="connsiteX985" fmla="*/ 1566856 w 3258499"/>
                <a:gd name="connsiteY985" fmla="*/ 208160 h 245078"/>
                <a:gd name="connsiteX986" fmla="*/ 1561982 w 3258499"/>
                <a:gd name="connsiteY986" fmla="*/ 187896 h 245078"/>
                <a:gd name="connsiteX987" fmla="*/ 1573639 w 3258499"/>
                <a:gd name="connsiteY987" fmla="*/ 168856 h 245078"/>
                <a:gd name="connsiteX988" fmla="*/ 1588407 w 3258499"/>
                <a:gd name="connsiteY988" fmla="*/ 161975 h 245078"/>
                <a:gd name="connsiteX989" fmla="*/ 1255261 w 3258499"/>
                <a:gd name="connsiteY989" fmla="*/ 161975 h 245078"/>
                <a:gd name="connsiteX990" fmla="*/ 1260758 w 3258499"/>
                <a:gd name="connsiteY990" fmla="*/ 163983 h 245078"/>
                <a:gd name="connsiteX991" fmla="*/ 1294239 w 3258499"/>
                <a:gd name="connsiteY991" fmla="*/ 184483 h 245078"/>
                <a:gd name="connsiteX992" fmla="*/ 1299112 w 3258499"/>
                <a:gd name="connsiteY992" fmla="*/ 204748 h 245078"/>
                <a:gd name="connsiteX993" fmla="*/ 1287455 w 3258499"/>
                <a:gd name="connsiteY993" fmla="*/ 223786 h 245078"/>
                <a:gd name="connsiteX994" fmla="*/ 1267190 w 3258499"/>
                <a:gd name="connsiteY994" fmla="*/ 228660 h 245078"/>
                <a:gd name="connsiteX995" fmla="*/ 1233709 w 3258499"/>
                <a:gd name="connsiteY995" fmla="*/ 208160 h 245078"/>
                <a:gd name="connsiteX996" fmla="*/ 1228836 w 3258499"/>
                <a:gd name="connsiteY996" fmla="*/ 187896 h 245078"/>
                <a:gd name="connsiteX997" fmla="*/ 1240493 w 3258499"/>
                <a:gd name="connsiteY997" fmla="*/ 168856 h 245078"/>
                <a:gd name="connsiteX998" fmla="*/ 1255261 w 3258499"/>
                <a:gd name="connsiteY998" fmla="*/ 161975 h 245078"/>
                <a:gd name="connsiteX999" fmla="*/ 922114 w 3258499"/>
                <a:gd name="connsiteY999" fmla="*/ 161975 h 245078"/>
                <a:gd name="connsiteX1000" fmla="*/ 927612 w 3258499"/>
                <a:gd name="connsiteY1000" fmla="*/ 163983 h 245078"/>
                <a:gd name="connsiteX1001" fmla="*/ 961092 w 3258499"/>
                <a:gd name="connsiteY1001" fmla="*/ 184483 h 245078"/>
                <a:gd name="connsiteX1002" fmla="*/ 965966 w 3258499"/>
                <a:gd name="connsiteY1002" fmla="*/ 204748 h 245078"/>
                <a:gd name="connsiteX1003" fmla="*/ 954309 w 3258499"/>
                <a:gd name="connsiteY1003" fmla="*/ 223786 h 245078"/>
                <a:gd name="connsiteX1004" fmla="*/ 934043 w 3258499"/>
                <a:gd name="connsiteY1004" fmla="*/ 228660 h 245078"/>
                <a:gd name="connsiteX1005" fmla="*/ 900562 w 3258499"/>
                <a:gd name="connsiteY1005" fmla="*/ 208160 h 245078"/>
                <a:gd name="connsiteX1006" fmla="*/ 895690 w 3258499"/>
                <a:gd name="connsiteY1006" fmla="*/ 187896 h 245078"/>
                <a:gd name="connsiteX1007" fmla="*/ 907346 w 3258499"/>
                <a:gd name="connsiteY1007" fmla="*/ 168856 h 245078"/>
                <a:gd name="connsiteX1008" fmla="*/ 922114 w 3258499"/>
                <a:gd name="connsiteY1008" fmla="*/ 161975 h 245078"/>
                <a:gd name="connsiteX1009" fmla="*/ 588968 w 3258499"/>
                <a:gd name="connsiteY1009" fmla="*/ 161975 h 245078"/>
                <a:gd name="connsiteX1010" fmla="*/ 594466 w 3258499"/>
                <a:gd name="connsiteY1010" fmla="*/ 163983 h 245078"/>
                <a:gd name="connsiteX1011" fmla="*/ 627946 w 3258499"/>
                <a:gd name="connsiteY1011" fmla="*/ 184483 h 245078"/>
                <a:gd name="connsiteX1012" fmla="*/ 632820 w 3258499"/>
                <a:gd name="connsiteY1012" fmla="*/ 204748 h 245078"/>
                <a:gd name="connsiteX1013" fmla="*/ 621163 w 3258499"/>
                <a:gd name="connsiteY1013" fmla="*/ 223786 h 245078"/>
                <a:gd name="connsiteX1014" fmla="*/ 600897 w 3258499"/>
                <a:gd name="connsiteY1014" fmla="*/ 228660 h 245078"/>
                <a:gd name="connsiteX1015" fmla="*/ 567416 w 3258499"/>
                <a:gd name="connsiteY1015" fmla="*/ 208160 h 245078"/>
                <a:gd name="connsiteX1016" fmla="*/ 562543 w 3258499"/>
                <a:gd name="connsiteY1016" fmla="*/ 187896 h 245078"/>
                <a:gd name="connsiteX1017" fmla="*/ 574201 w 3258499"/>
                <a:gd name="connsiteY1017" fmla="*/ 168856 h 245078"/>
                <a:gd name="connsiteX1018" fmla="*/ 588968 w 3258499"/>
                <a:gd name="connsiteY1018" fmla="*/ 161975 h 245078"/>
                <a:gd name="connsiteX1019" fmla="*/ 255822 w 3258499"/>
                <a:gd name="connsiteY1019" fmla="*/ 161975 h 245078"/>
                <a:gd name="connsiteX1020" fmla="*/ 261319 w 3258499"/>
                <a:gd name="connsiteY1020" fmla="*/ 163983 h 245078"/>
                <a:gd name="connsiteX1021" fmla="*/ 294800 w 3258499"/>
                <a:gd name="connsiteY1021" fmla="*/ 184483 h 245078"/>
                <a:gd name="connsiteX1022" fmla="*/ 299673 w 3258499"/>
                <a:gd name="connsiteY1022" fmla="*/ 204748 h 245078"/>
                <a:gd name="connsiteX1023" fmla="*/ 288016 w 3258499"/>
                <a:gd name="connsiteY1023" fmla="*/ 223786 h 245078"/>
                <a:gd name="connsiteX1024" fmla="*/ 267751 w 3258499"/>
                <a:gd name="connsiteY1024" fmla="*/ 228660 h 245078"/>
                <a:gd name="connsiteX1025" fmla="*/ 234271 w 3258499"/>
                <a:gd name="connsiteY1025" fmla="*/ 208160 h 245078"/>
                <a:gd name="connsiteX1026" fmla="*/ 229397 w 3258499"/>
                <a:gd name="connsiteY1026" fmla="*/ 187896 h 245078"/>
                <a:gd name="connsiteX1027" fmla="*/ 241054 w 3258499"/>
                <a:gd name="connsiteY1027" fmla="*/ 168856 h 245078"/>
                <a:gd name="connsiteX1028" fmla="*/ 255822 w 3258499"/>
                <a:gd name="connsiteY1028" fmla="*/ 161975 h 245078"/>
                <a:gd name="connsiteX1029" fmla="*/ 3223093 w 3258499"/>
                <a:gd name="connsiteY1029" fmla="*/ 157595 h 245078"/>
                <a:gd name="connsiteX1030" fmla="*/ 3226953 w 3258499"/>
                <a:gd name="connsiteY1030" fmla="*/ 159775 h 245078"/>
                <a:gd name="connsiteX1031" fmla="*/ 3231182 w 3258499"/>
                <a:gd name="connsiteY1031" fmla="*/ 165182 h 245078"/>
                <a:gd name="connsiteX1032" fmla="*/ 3230188 w 3258499"/>
                <a:gd name="connsiteY1032" fmla="*/ 173313 h 245078"/>
                <a:gd name="connsiteX1033" fmla="*/ 3224492 w 3258499"/>
                <a:gd name="connsiteY1033" fmla="*/ 177769 h 245078"/>
                <a:gd name="connsiteX1034" fmla="*/ 3216361 w 3258499"/>
                <a:gd name="connsiteY1034" fmla="*/ 176776 h 245078"/>
                <a:gd name="connsiteX1035" fmla="*/ 3212132 w 3258499"/>
                <a:gd name="connsiteY1035" fmla="*/ 171369 h 245078"/>
                <a:gd name="connsiteX1036" fmla="*/ 3213125 w 3258499"/>
                <a:gd name="connsiteY1036" fmla="*/ 163238 h 245078"/>
                <a:gd name="connsiteX1037" fmla="*/ 3218821 w 3258499"/>
                <a:gd name="connsiteY1037" fmla="*/ 158782 h 245078"/>
                <a:gd name="connsiteX1038" fmla="*/ 3223093 w 3258499"/>
                <a:gd name="connsiteY1038" fmla="*/ 157595 h 245078"/>
                <a:gd name="connsiteX1039" fmla="*/ 2889946 w 3258499"/>
                <a:gd name="connsiteY1039" fmla="*/ 157595 h 245078"/>
                <a:gd name="connsiteX1040" fmla="*/ 2893806 w 3258499"/>
                <a:gd name="connsiteY1040" fmla="*/ 159775 h 245078"/>
                <a:gd name="connsiteX1041" fmla="*/ 2898036 w 3258499"/>
                <a:gd name="connsiteY1041" fmla="*/ 165182 h 245078"/>
                <a:gd name="connsiteX1042" fmla="*/ 2897042 w 3258499"/>
                <a:gd name="connsiteY1042" fmla="*/ 173313 h 245078"/>
                <a:gd name="connsiteX1043" fmla="*/ 2891346 w 3258499"/>
                <a:gd name="connsiteY1043" fmla="*/ 177769 h 245078"/>
                <a:gd name="connsiteX1044" fmla="*/ 2883215 w 3258499"/>
                <a:gd name="connsiteY1044" fmla="*/ 176776 h 245078"/>
                <a:gd name="connsiteX1045" fmla="*/ 2878985 w 3258499"/>
                <a:gd name="connsiteY1045" fmla="*/ 171369 h 245078"/>
                <a:gd name="connsiteX1046" fmla="*/ 2879979 w 3258499"/>
                <a:gd name="connsiteY1046" fmla="*/ 163238 h 245078"/>
                <a:gd name="connsiteX1047" fmla="*/ 2885675 w 3258499"/>
                <a:gd name="connsiteY1047" fmla="*/ 158782 h 245078"/>
                <a:gd name="connsiteX1048" fmla="*/ 2889946 w 3258499"/>
                <a:gd name="connsiteY1048" fmla="*/ 157595 h 245078"/>
                <a:gd name="connsiteX1049" fmla="*/ 2556800 w 3258499"/>
                <a:gd name="connsiteY1049" fmla="*/ 157595 h 245078"/>
                <a:gd name="connsiteX1050" fmla="*/ 2560660 w 3258499"/>
                <a:gd name="connsiteY1050" fmla="*/ 159775 h 245078"/>
                <a:gd name="connsiteX1051" fmla="*/ 2564889 w 3258499"/>
                <a:gd name="connsiteY1051" fmla="*/ 165182 h 245078"/>
                <a:gd name="connsiteX1052" fmla="*/ 2563896 w 3258499"/>
                <a:gd name="connsiteY1052" fmla="*/ 173313 h 245078"/>
                <a:gd name="connsiteX1053" fmla="*/ 2558200 w 3258499"/>
                <a:gd name="connsiteY1053" fmla="*/ 177769 h 245078"/>
                <a:gd name="connsiteX1054" fmla="*/ 2550069 w 3258499"/>
                <a:gd name="connsiteY1054" fmla="*/ 176776 h 245078"/>
                <a:gd name="connsiteX1055" fmla="*/ 2545840 w 3258499"/>
                <a:gd name="connsiteY1055" fmla="*/ 171369 h 245078"/>
                <a:gd name="connsiteX1056" fmla="*/ 2546832 w 3258499"/>
                <a:gd name="connsiteY1056" fmla="*/ 163238 h 245078"/>
                <a:gd name="connsiteX1057" fmla="*/ 2552528 w 3258499"/>
                <a:gd name="connsiteY1057" fmla="*/ 158782 h 245078"/>
                <a:gd name="connsiteX1058" fmla="*/ 2556800 w 3258499"/>
                <a:gd name="connsiteY1058" fmla="*/ 157595 h 245078"/>
                <a:gd name="connsiteX1059" fmla="*/ 2223654 w 3258499"/>
                <a:gd name="connsiteY1059" fmla="*/ 157595 h 245078"/>
                <a:gd name="connsiteX1060" fmla="*/ 2227514 w 3258499"/>
                <a:gd name="connsiteY1060" fmla="*/ 159775 h 245078"/>
                <a:gd name="connsiteX1061" fmla="*/ 2231743 w 3258499"/>
                <a:gd name="connsiteY1061" fmla="*/ 165182 h 245078"/>
                <a:gd name="connsiteX1062" fmla="*/ 2230749 w 3258499"/>
                <a:gd name="connsiteY1062" fmla="*/ 173313 h 245078"/>
                <a:gd name="connsiteX1063" fmla="*/ 2225053 w 3258499"/>
                <a:gd name="connsiteY1063" fmla="*/ 177769 h 245078"/>
                <a:gd name="connsiteX1064" fmla="*/ 2216922 w 3258499"/>
                <a:gd name="connsiteY1064" fmla="*/ 176776 h 245078"/>
                <a:gd name="connsiteX1065" fmla="*/ 2212693 w 3258499"/>
                <a:gd name="connsiteY1065" fmla="*/ 171369 h 245078"/>
                <a:gd name="connsiteX1066" fmla="*/ 2213686 w 3258499"/>
                <a:gd name="connsiteY1066" fmla="*/ 163238 h 245078"/>
                <a:gd name="connsiteX1067" fmla="*/ 2219382 w 3258499"/>
                <a:gd name="connsiteY1067" fmla="*/ 158782 h 245078"/>
                <a:gd name="connsiteX1068" fmla="*/ 2223654 w 3258499"/>
                <a:gd name="connsiteY1068" fmla="*/ 157595 h 245078"/>
                <a:gd name="connsiteX1069" fmla="*/ 1890508 w 3258499"/>
                <a:gd name="connsiteY1069" fmla="*/ 157595 h 245078"/>
                <a:gd name="connsiteX1070" fmla="*/ 1894368 w 3258499"/>
                <a:gd name="connsiteY1070" fmla="*/ 159775 h 245078"/>
                <a:gd name="connsiteX1071" fmla="*/ 1898597 w 3258499"/>
                <a:gd name="connsiteY1071" fmla="*/ 165182 h 245078"/>
                <a:gd name="connsiteX1072" fmla="*/ 1897603 w 3258499"/>
                <a:gd name="connsiteY1072" fmla="*/ 173313 h 245078"/>
                <a:gd name="connsiteX1073" fmla="*/ 1891907 w 3258499"/>
                <a:gd name="connsiteY1073" fmla="*/ 177769 h 245078"/>
                <a:gd name="connsiteX1074" fmla="*/ 1883776 w 3258499"/>
                <a:gd name="connsiteY1074" fmla="*/ 176776 h 245078"/>
                <a:gd name="connsiteX1075" fmla="*/ 1879546 w 3258499"/>
                <a:gd name="connsiteY1075" fmla="*/ 171369 h 245078"/>
                <a:gd name="connsiteX1076" fmla="*/ 1880540 w 3258499"/>
                <a:gd name="connsiteY1076" fmla="*/ 163238 h 245078"/>
                <a:gd name="connsiteX1077" fmla="*/ 1886236 w 3258499"/>
                <a:gd name="connsiteY1077" fmla="*/ 158782 h 245078"/>
                <a:gd name="connsiteX1078" fmla="*/ 1890508 w 3258499"/>
                <a:gd name="connsiteY1078" fmla="*/ 157595 h 245078"/>
                <a:gd name="connsiteX1079" fmla="*/ 1557361 w 3258499"/>
                <a:gd name="connsiteY1079" fmla="*/ 157595 h 245078"/>
                <a:gd name="connsiteX1080" fmla="*/ 1561221 w 3258499"/>
                <a:gd name="connsiteY1080" fmla="*/ 159775 h 245078"/>
                <a:gd name="connsiteX1081" fmla="*/ 1565450 w 3258499"/>
                <a:gd name="connsiteY1081" fmla="*/ 165182 h 245078"/>
                <a:gd name="connsiteX1082" fmla="*/ 1564457 w 3258499"/>
                <a:gd name="connsiteY1082" fmla="*/ 173313 h 245078"/>
                <a:gd name="connsiteX1083" fmla="*/ 1558761 w 3258499"/>
                <a:gd name="connsiteY1083" fmla="*/ 177769 h 245078"/>
                <a:gd name="connsiteX1084" fmla="*/ 1550629 w 3258499"/>
                <a:gd name="connsiteY1084" fmla="*/ 176776 h 245078"/>
                <a:gd name="connsiteX1085" fmla="*/ 1546400 w 3258499"/>
                <a:gd name="connsiteY1085" fmla="*/ 171369 h 245078"/>
                <a:gd name="connsiteX1086" fmla="*/ 1547394 w 3258499"/>
                <a:gd name="connsiteY1086" fmla="*/ 163238 h 245078"/>
                <a:gd name="connsiteX1087" fmla="*/ 1553090 w 3258499"/>
                <a:gd name="connsiteY1087" fmla="*/ 158782 h 245078"/>
                <a:gd name="connsiteX1088" fmla="*/ 1557361 w 3258499"/>
                <a:gd name="connsiteY1088" fmla="*/ 157595 h 245078"/>
                <a:gd name="connsiteX1089" fmla="*/ 1224214 w 3258499"/>
                <a:gd name="connsiteY1089" fmla="*/ 157595 h 245078"/>
                <a:gd name="connsiteX1090" fmla="*/ 1228075 w 3258499"/>
                <a:gd name="connsiteY1090" fmla="*/ 159775 h 245078"/>
                <a:gd name="connsiteX1091" fmla="*/ 1232304 w 3258499"/>
                <a:gd name="connsiteY1091" fmla="*/ 165182 h 245078"/>
                <a:gd name="connsiteX1092" fmla="*/ 1231311 w 3258499"/>
                <a:gd name="connsiteY1092" fmla="*/ 173313 h 245078"/>
                <a:gd name="connsiteX1093" fmla="*/ 1225614 w 3258499"/>
                <a:gd name="connsiteY1093" fmla="*/ 177769 h 245078"/>
                <a:gd name="connsiteX1094" fmla="*/ 1217484 w 3258499"/>
                <a:gd name="connsiteY1094" fmla="*/ 176776 h 245078"/>
                <a:gd name="connsiteX1095" fmla="*/ 1213254 w 3258499"/>
                <a:gd name="connsiteY1095" fmla="*/ 171369 h 245078"/>
                <a:gd name="connsiteX1096" fmla="*/ 1214247 w 3258499"/>
                <a:gd name="connsiteY1096" fmla="*/ 163238 h 245078"/>
                <a:gd name="connsiteX1097" fmla="*/ 1219943 w 3258499"/>
                <a:gd name="connsiteY1097" fmla="*/ 158782 h 245078"/>
                <a:gd name="connsiteX1098" fmla="*/ 1224214 w 3258499"/>
                <a:gd name="connsiteY1098" fmla="*/ 157595 h 245078"/>
                <a:gd name="connsiteX1099" fmla="*/ 891068 w 3258499"/>
                <a:gd name="connsiteY1099" fmla="*/ 157595 h 245078"/>
                <a:gd name="connsiteX1100" fmla="*/ 894928 w 3258499"/>
                <a:gd name="connsiteY1100" fmla="*/ 159775 h 245078"/>
                <a:gd name="connsiteX1101" fmla="*/ 899157 w 3258499"/>
                <a:gd name="connsiteY1101" fmla="*/ 165182 h 245078"/>
                <a:gd name="connsiteX1102" fmla="*/ 898164 w 3258499"/>
                <a:gd name="connsiteY1102" fmla="*/ 173313 h 245078"/>
                <a:gd name="connsiteX1103" fmla="*/ 892468 w 3258499"/>
                <a:gd name="connsiteY1103" fmla="*/ 177769 h 245078"/>
                <a:gd name="connsiteX1104" fmla="*/ 884337 w 3258499"/>
                <a:gd name="connsiteY1104" fmla="*/ 176776 h 245078"/>
                <a:gd name="connsiteX1105" fmla="*/ 880107 w 3258499"/>
                <a:gd name="connsiteY1105" fmla="*/ 171369 h 245078"/>
                <a:gd name="connsiteX1106" fmla="*/ 881100 w 3258499"/>
                <a:gd name="connsiteY1106" fmla="*/ 163238 h 245078"/>
                <a:gd name="connsiteX1107" fmla="*/ 886797 w 3258499"/>
                <a:gd name="connsiteY1107" fmla="*/ 158782 h 245078"/>
                <a:gd name="connsiteX1108" fmla="*/ 891068 w 3258499"/>
                <a:gd name="connsiteY1108" fmla="*/ 157595 h 245078"/>
                <a:gd name="connsiteX1109" fmla="*/ 557923 w 3258499"/>
                <a:gd name="connsiteY1109" fmla="*/ 157595 h 245078"/>
                <a:gd name="connsiteX1110" fmla="*/ 561782 w 3258499"/>
                <a:gd name="connsiteY1110" fmla="*/ 159775 h 245078"/>
                <a:gd name="connsiteX1111" fmla="*/ 566012 w 3258499"/>
                <a:gd name="connsiteY1111" fmla="*/ 165182 h 245078"/>
                <a:gd name="connsiteX1112" fmla="*/ 565018 w 3258499"/>
                <a:gd name="connsiteY1112" fmla="*/ 173313 h 245078"/>
                <a:gd name="connsiteX1113" fmla="*/ 559322 w 3258499"/>
                <a:gd name="connsiteY1113" fmla="*/ 177769 h 245078"/>
                <a:gd name="connsiteX1114" fmla="*/ 551190 w 3258499"/>
                <a:gd name="connsiteY1114" fmla="*/ 176776 h 245078"/>
                <a:gd name="connsiteX1115" fmla="*/ 546961 w 3258499"/>
                <a:gd name="connsiteY1115" fmla="*/ 171369 h 245078"/>
                <a:gd name="connsiteX1116" fmla="*/ 547955 w 3258499"/>
                <a:gd name="connsiteY1116" fmla="*/ 163238 h 245078"/>
                <a:gd name="connsiteX1117" fmla="*/ 553651 w 3258499"/>
                <a:gd name="connsiteY1117" fmla="*/ 158782 h 245078"/>
                <a:gd name="connsiteX1118" fmla="*/ 557923 w 3258499"/>
                <a:gd name="connsiteY1118" fmla="*/ 157595 h 245078"/>
                <a:gd name="connsiteX1119" fmla="*/ 224775 w 3258499"/>
                <a:gd name="connsiteY1119" fmla="*/ 157595 h 245078"/>
                <a:gd name="connsiteX1120" fmla="*/ 228636 w 3258499"/>
                <a:gd name="connsiteY1120" fmla="*/ 159775 h 245078"/>
                <a:gd name="connsiteX1121" fmla="*/ 232866 w 3258499"/>
                <a:gd name="connsiteY1121" fmla="*/ 165182 h 245078"/>
                <a:gd name="connsiteX1122" fmla="*/ 231871 w 3258499"/>
                <a:gd name="connsiteY1122" fmla="*/ 173313 h 245078"/>
                <a:gd name="connsiteX1123" fmla="*/ 226175 w 3258499"/>
                <a:gd name="connsiteY1123" fmla="*/ 177769 h 245078"/>
                <a:gd name="connsiteX1124" fmla="*/ 218045 w 3258499"/>
                <a:gd name="connsiteY1124" fmla="*/ 176776 h 245078"/>
                <a:gd name="connsiteX1125" fmla="*/ 213815 w 3258499"/>
                <a:gd name="connsiteY1125" fmla="*/ 171369 h 245078"/>
                <a:gd name="connsiteX1126" fmla="*/ 214808 w 3258499"/>
                <a:gd name="connsiteY1126" fmla="*/ 163238 h 245078"/>
                <a:gd name="connsiteX1127" fmla="*/ 220505 w 3258499"/>
                <a:gd name="connsiteY1127" fmla="*/ 158782 h 245078"/>
                <a:gd name="connsiteX1128" fmla="*/ 224775 w 3258499"/>
                <a:gd name="connsiteY1128" fmla="*/ 157595 h 245078"/>
                <a:gd name="connsiteX1129" fmla="*/ 3187261 w 3258499"/>
                <a:gd name="connsiteY1129" fmla="*/ 157570 h 245078"/>
                <a:gd name="connsiteX1130" fmla="*/ 3194914 w 3258499"/>
                <a:gd name="connsiteY1130" fmla="*/ 161894 h 245078"/>
                <a:gd name="connsiteX1131" fmla="*/ 3203301 w 3258499"/>
                <a:gd name="connsiteY1131" fmla="*/ 172615 h 245078"/>
                <a:gd name="connsiteX1132" fmla="*/ 3201331 w 3258499"/>
                <a:gd name="connsiteY1132" fmla="*/ 188737 h 245078"/>
                <a:gd name="connsiteX1133" fmla="*/ 3183335 w 3258499"/>
                <a:gd name="connsiteY1133" fmla="*/ 202814 h 245078"/>
                <a:gd name="connsiteX1134" fmla="*/ 3167213 w 3258499"/>
                <a:gd name="connsiteY1134" fmla="*/ 200844 h 245078"/>
                <a:gd name="connsiteX1135" fmla="*/ 3158827 w 3258499"/>
                <a:gd name="connsiteY1135" fmla="*/ 190123 h 245078"/>
                <a:gd name="connsiteX1136" fmla="*/ 3160797 w 3258499"/>
                <a:gd name="connsiteY1136" fmla="*/ 174001 h 245078"/>
                <a:gd name="connsiteX1137" fmla="*/ 3178792 w 3258499"/>
                <a:gd name="connsiteY1137" fmla="*/ 159924 h 245078"/>
                <a:gd name="connsiteX1138" fmla="*/ 3187261 w 3258499"/>
                <a:gd name="connsiteY1138" fmla="*/ 157570 h 245078"/>
                <a:gd name="connsiteX1139" fmla="*/ 2854115 w 3258499"/>
                <a:gd name="connsiteY1139" fmla="*/ 157570 h 245078"/>
                <a:gd name="connsiteX1140" fmla="*/ 2861768 w 3258499"/>
                <a:gd name="connsiteY1140" fmla="*/ 161894 h 245078"/>
                <a:gd name="connsiteX1141" fmla="*/ 2870155 w 3258499"/>
                <a:gd name="connsiteY1141" fmla="*/ 172615 h 245078"/>
                <a:gd name="connsiteX1142" fmla="*/ 2868184 w 3258499"/>
                <a:gd name="connsiteY1142" fmla="*/ 188737 h 245078"/>
                <a:gd name="connsiteX1143" fmla="*/ 2850188 w 3258499"/>
                <a:gd name="connsiteY1143" fmla="*/ 202814 h 245078"/>
                <a:gd name="connsiteX1144" fmla="*/ 2834067 w 3258499"/>
                <a:gd name="connsiteY1144" fmla="*/ 200844 h 245078"/>
                <a:gd name="connsiteX1145" fmla="*/ 2825681 w 3258499"/>
                <a:gd name="connsiteY1145" fmla="*/ 190123 h 245078"/>
                <a:gd name="connsiteX1146" fmla="*/ 2827650 w 3258499"/>
                <a:gd name="connsiteY1146" fmla="*/ 174001 h 245078"/>
                <a:gd name="connsiteX1147" fmla="*/ 2845646 w 3258499"/>
                <a:gd name="connsiteY1147" fmla="*/ 159924 h 245078"/>
                <a:gd name="connsiteX1148" fmla="*/ 2854115 w 3258499"/>
                <a:gd name="connsiteY1148" fmla="*/ 157570 h 245078"/>
                <a:gd name="connsiteX1149" fmla="*/ 2520969 w 3258499"/>
                <a:gd name="connsiteY1149" fmla="*/ 157570 h 245078"/>
                <a:gd name="connsiteX1150" fmla="*/ 2528622 w 3258499"/>
                <a:gd name="connsiteY1150" fmla="*/ 161894 h 245078"/>
                <a:gd name="connsiteX1151" fmla="*/ 2537008 w 3258499"/>
                <a:gd name="connsiteY1151" fmla="*/ 172615 h 245078"/>
                <a:gd name="connsiteX1152" fmla="*/ 2535039 w 3258499"/>
                <a:gd name="connsiteY1152" fmla="*/ 188737 h 245078"/>
                <a:gd name="connsiteX1153" fmla="*/ 2517042 w 3258499"/>
                <a:gd name="connsiteY1153" fmla="*/ 202814 h 245078"/>
                <a:gd name="connsiteX1154" fmla="*/ 2500921 w 3258499"/>
                <a:gd name="connsiteY1154" fmla="*/ 200844 h 245078"/>
                <a:gd name="connsiteX1155" fmla="*/ 2492534 w 3258499"/>
                <a:gd name="connsiteY1155" fmla="*/ 190123 h 245078"/>
                <a:gd name="connsiteX1156" fmla="*/ 2494504 w 3258499"/>
                <a:gd name="connsiteY1156" fmla="*/ 174001 h 245078"/>
                <a:gd name="connsiteX1157" fmla="*/ 2512500 w 3258499"/>
                <a:gd name="connsiteY1157" fmla="*/ 159924 h 245078"/>
                <a:gd name="connsiteX1158" fmla="*/ 2520969 w 3258499"/>
                <a:gd name="connsiteY1158" fmla="*/ 157570 h 245078"/>
                <a:gd name="connsiteX1159" fmla="*/ 2187822 w 3258499"/>
                <a:gd name="connsiteY1159" fmla="*/ 157570 h 245078"/>
                <a:gd name="connsiteX1160" fmla="*/ 2195476 w 3258499"/>
                <a:gd name="connsiteY1160" fmla="*/ 161894 h 245078"/>
                <a:gd name="connsiteX1161" fmla="*/ 2203862 w 3258499"/>
                <a:gd name="connsiteY1161" fmla="*/ 172615 h 245078"/>
                <a:gd name="connsiteX1162" fmla="*/ 2201892 w 3258499"/>
                <a:gd name="connsiteY1162" fmla="*/ 188737 h 245078"/>
                <a:gd name="connsiteX1163" fmla="*/ 2183897 w 3258499"/>
                <a:gd name="connsiteY1163" fmla="*/ 202814 h 245078"/>
                <a:gd name="connsiteX1164" fmla="*/ 2167775 w 3258499"/>
                <a:gd name="connsiteY1164" fmla="*/ 200844 h 245078"/>
                <a:gd name="connsiteX1165" fmla="*/ 2159388 w 3258499"/>
                <a:gd name="connsiteY1165" fmla="*/ 190123 h 245078"/>
                <a:gd name="connsiteX1166" fmla="*/ 2161358 w 3258499"/>
                <a:gd name="connsiteY1166" fmla="*/ 174001 h 245078"/>
                <a:gd name="connsiteX1167" fmla="*/ 2179354 w 3258499"/>
                <a:gd name="connsiteY1167" fmla="*/ 159924 h 245078"/>
                <a:gd name="connsiteX1168" fmla="*/ 2187822 w 3258499"/>
                <a:gd name="connsiteY1168" fmla="*/ 157570 h 245078"/>
                <a:gd name="connsiteX1169" fmla="*/ 1854676 w 3258499"/>
                <a:gd name="connsiteY1169" fmla="*/ 157570 h 245078"/>
                <a:gd name="connsiteX1170" fmla="*/ 1862330 w 3258499"/>
                <a:gd name="connsiteY1170" fmla="*/ 161894 h 245078"/>
                <a:gd name="connsiteX1171" fmla="*/ 1870716 w 3258499"/>
                <a:gd name="connsiteY1171" fmla="*/ 172615 h 245078"/>
                <a:gd name="connsiteX1172" fmla="*/ 1868745 w 3258499"/>
                <a:gd name="connsiteY1172" fmla="*/ 188737 h 245078"/>
                <a:gd name="connsiteX1173" fmla="*/ 1850749 w 3258499"/>
                <a:gd name="connsiteY1173" fmla="*/ 202814 h 245078"/>
                <a:gd name="connsiteX1174" fmla="*/ 1834627 w 3258499"/>
                <a:gd name="connsiteY1174" fmla="*/ 200844 h 245078"/>
                <a:gd name="connsiteX1175" fmla="*/ 1826242 w 3258499"/>
                <a:gd name="connsiteY1175" fmla="*/ 190123 h 245078"/>
                <a:gd name="connsiteX1176" fmla="*/ 1828212 w 3258499"/>
                <a:gd name="connsiteY1176" fmla="*/ 174001 h 245078"/>
                <a:gd name="connsiteX1177" fmla="*/ 1846208 w 3258499"/>
                <a:gd name="connsiteY1177" fmla="*/ 159924 h 245078"/>
                <a:gd name="connsiteX1178" fmla="*/ 1854676 w 3258499"/>
                <a:gd name="connsiteY1178" fmla="*/ 157570 h 245078"/>
                <a:gd name="connsiteX1179" fmla="*/ 1521530 w 3258499"/>
                <a:gd name="connsiteY1179" fmla="*/ 157570 h 245078"/>
                <a:gd name="connsiteX1180" fmla="*/ 1529182 w 3258499"/>
                <a:gd name="connsiteY1180" fmla="*/ 161894 h 245078"/>
                <a:gd name="connsiteX1181" fmla="*/ 1537570 w 3258499"/>
                <a:gd name="connsiteY1181" fmla="*/ 172615 h 245078"/>
                <a:gd name="connsiteX1182" fmla="*/ 1535599 w 3258499"/>
                <a:gd name="connsiteY1182" fmla="*/ 188737 h 245078"/>
                <a:gd name="connsiteX1183" fmla="*/ 1517603 w 3258499"/>
                <a:gd name="connsiteY1183" fmla="*/ 202814 h 245078"/>
                <a:gd name="connsiteX1184" fmla="*/ 1501482 w 3258499"/>
                <a:gd name="connsiteY1184" fmla="*/ 200844 h 245078"/>
                <a:gd name="connsiteX1185" fmla="*/ 1493095 w 3258499"/>
                <a:gd name="connsiteY1185" fmla="*/ 190123 h 245078"/>
                <a:gd name="connsiteX1186" fmla="*/ 1495064 w 3258499"/>
                <a:gd name="connsiteY1186" fmla="*/ 174001 h 245078"/>
                <a:gd name="connsiteX1187" fmla="*/ 1513060 w 3258499"/>
                <a:gd name="connsiteY1187" fmla="*/ 159924 h 245078"/>
                <a:gd name="connsiteX1188" fmla="*/ 1521530 w 3258499"/>
                <a:gd name="connsiteY1188" fmla="*/ 157570 h 245078"/>
                <a:gd name="connsiteX1189" fmla="*/ 1188383 w 3258499"/>
                <a:gd name="connsiteY1189" fmla="*/ 157570 h 245078"/>
                <a:gd name="connsiteX1190" fmla="*/ 1196036 w 3258499"/>
                <a:gd name="connsiteY1190" fmla="*/ 161894 h 245078"/>
                <a:gd name="connsiteX1191" fmla="*/ 1204422 w 3258499"/>
                <a:gd name="connsiteY1191" fmla="*/ 172615 h 245078"/>
                <a:gd name="connsiteX1192" fmla="*/ 1202453 w 3258499"/>
                <a:gd name="connsiteY1192" fmla="*/ 188737 h 245078"/>
                <a:gd name="connsiteX1193" fmla="*/ 1184457 w 3258499"/>
                <a:gd name="connsiteY1193" fmla="*/ 202814 h 245078"/>
                <a:gd name="connsiteX1194" fmla="*/ 1168335 w 3258499"/>
                <a:gd name="connsiteY1194" fmla="*/ 200844 h 245078"/>
                <a:gd name="connsiteX1195" fmla="*/ 1159950 w 3258499"/>
                <a:gd name="connsiteY1195" fmla="*/ 190123 h 245078"/>
                <a:gd name="connsiteX1196" fmla="*/ 1161918 w 3258499"/>
                <a:gd name="connsiteY1196" fmla="*/ 174001 h 245078"/>
                <a:gd name="connsiteX1197" fmla="*/ 1179914 w 3258499"/>
                <a:gd name="connsiteY1197" fmla="*/ 159924 h 245078"/>
                <a:gd name="connsiteX1198" fmla="*/ 1188383 w 3258499"/>
                <a:gd name="connsiteY1198" fmla="*/ 157570 h 245078"/>
                <a:gd name="connsiteX1199" fmla="*/ 855237 w 3258499"/>
                <a:gd name="connsiteY1199" fmla="*/ 157570 h 245078"/>
                <a:gd name="connsiteX1200" fmla="*/ 862890 w 3258499"/>
                <a:gd name="connsiteY1200" fmla="*/ 161894 h 245078"/>
                <a:gd name="connsiteX1201" fmla="*/ 871276 w 3258499"/>
                <a:gd name="connsiteY1201" fmla="*/ 172615 h 245078"/>
                <a:gd name="connsiteX1202" fmla="*/ 869307 w 3258499"/>
                <a:gd name="connsiteY1202" fmla="*/ 188737 h 245078"/>
                <a:gd name="connsiteX1203" fmla="*/ 851311 w 3258499"/>
                <a:gd name="connsiteY1203" fmla="*/ 202814 h 245078"/>
                <a:gd name="connsiteX1204" fmla="*/ 835189 w 3258499"/>
                <a:gd name="connsiteY1204" fmla="*/ 200844 h 245078"/>
                <a:gd name="connsiteX1205" fmla="*/ 826802 w 3258499"/>
                <a:gd name="connsiteY1205" fmla="*/ 190123 h 245078"/>
                <a:gd name="connsiteX1206" fmla="*/ 828772 w 3258499"/>
                <a:gd name="connsiteY1206" fmla="*/ 174001 h 245078"/>
                <a:gd name="connsiteX1207" fmla="*/ 846768 w 3258499"/>
                <a:gd name="connsiteY1207" fmla="*/ 159924 h 245078"/>
                <a:gd name="connsiteX1208" fmla="*/ 855237 w 3258499"/>
                <a:gd name="connsiteY1208" fmla="*/ 157570 h 245078"/>
                <a:gd name="connsiteX1209" fmla="*/ 522091 w 3258499"/>
                <a:gd name="connsiteY1209" fmla="*/ 157570 h 245078"/>
                <a:gd name="connsiteX1210" fmla="*/ 529744 w 3258499"/>
                <a:gd name="connsiteY1210" fmla="*/ 161894 h 245078"/>
                <a:gd name="connsiteX1211" fmla="*/ 538131 w 3258499"/>
                <a:gd name="connsiteY1211" fmla="*/ 172615 h 245078"/>
                <a:gd name="connsiteX1212" fmla="*/ 536160 w 3258499"/>
                <a:gd name="connsiteY1212" fmla="*/ 188737 h 245078"/>
                <a:gd name="connsiteX1213" fmla="*/ 518164 w 3258499"/>
                <a:gd name="connsiteY1213" fmla="*/ 202814 h 245078"/>
                <a:gd name="connsiteX1214" fmla="*/ 502042 w 3258499"/>
                <a:gd name="connsiteY1214" fmla="*/ 200844 h 245078"/>
                <a:gd name="connsiteX1215" fmla="*/ 493656 w 3258499"/>
                <a:gd name="connsiteY1215" fmla="*/ 190123 h 245078"/>
                <a:gd name="connsiteX1216" fmla="*/ 495626 w 3258499"/>
                <a:gd name="connsiteY1216" fmla="*/ 174001 h 245078"/>
                <a:gd name="connsiteX1217" fmla="*/ 513622 w 3258499"/>
                <a:gd name="connsiteY1217" fmla="*/ 159924 h 245078"/>
                <a:gd name="connsiteX1218" fmla="*/ 522091 w 3258499"/>
                <a:gd name="connsiteY1218" fmla="*/ 157570 h 245078"/>
                <a:gd name="connsiteX1219" fmla="*/ 188945 w 3258499"/>
                <a:gd name="connsiteY1219" fmla="*/ 157570 h 245078"/>
                <a:gd name="connsiteX1220" fmla="*/ 196597 w 3258499"/>
                <a:gd name="connsiteY1220" fmla="*/ 161894 h 245078"/>
                <a:gd name="connsiteX1221" fmla="*/ 204984 w 3258499"/>
                <a:gd name="connsiteY1221" fmla="*/ 172615 h 245078"/>
                <a:gd name="connsiteX1222" fmla="*/ 203014 w 3258499"/>
                <a:gd name="connsiteY1222" fmla="*/ 188737 h 245078"/>
                <a:gd name="connsiteX1223" fmla="*/ 185018 w 3258499"/>
                <a:gd name="connsiteY1223" fmla="*/ 202814 h 245078"/>
                <a:gd name="connsiteX1224" fmla="*/ 168897 w 3258499"/>
                <a:gd name="connsiteY1224" fmla="*/ 200844 h 245078"/>
                <a:gd name="connsiteX1225" fmla="*/ 160510 w 3258499"/>
                <a:gd name="connsiteY1225" fmla="*/ 190123 h 245078"/>
                <a:gd name="connsiteX1226" fmla="*/ 162480 w 3258499"/>
                <a:gd name="connsiteY1226" fmla="*/ 174001 h 245078"/>
                <a:gd name="connsiteX1227" fmla="*/ 180475 w 3258499"/>
                <a:gd name="connsiteY1227" fmla="*/ 159924 h 245078"/>
                <a:gd name="connsiteX1228" fmla="*/ 188945 w 3258499"/>
                <a:gd name="connsiteY1228" fmla="*/ 157570 h 245078"/>
                <a:gd name="connsiteX1229" fmla="*/ 2951863 w 3258499"/>
                <a:gd name="connsiteY1229" fmla="*/ 151757 h 245078"/>
                <a:gd name="connsiteX1230" fmla="*/ 2954371 w 3258499"/>
                <a:gd name="connsiteY1230" fmla="*/ 153708 h 245078"/>
                <a:gd name="connsiteX1231" fmla="*/ 2957545 w 3258499"/>
                <a:gd name="connsiteY1231" fmla="*/ 159290 h 245078"/>
                <a:gd name="connsiteX1232" fmla="*/ 2955987 w 3258499"/>
                <a:gd name="connsiteY1232" fmla="*/ 164953 h 245078"/>
                <a:gd name="connsiteX1233" fmla="*/ 2950519 w 3258499"/>
                <a:gd name="connsiteY1233" fmla="*/ 168062 h 245078"/>
                <a:gd name="connsiteX1234" fmla="*/ 2944857 w 3258499"/>
                <a:gd name="connsiteY1234" fmla="*/ 166504 h 245078"/>
                <a:gd name="connsiteX1235" fmla="*/ 2941682 w 3258499"/>
                <a:gd name="connsiteY1235" fmla="*/ 160921 h 245078"/>
                <a:gd name="connsiteX1236" fmla="*/ 2943241 w 3258499"/>
                <a:gd name="connsiteY1236" fmla="*/ 155259 h 245078"/>
                <a:gd name="connsiteX1237" fmla="*/ 2948709 w 3258499"/>
                <a:gd name="connsiteY1237" fmla="*/ 152149 h 245078"/>
                <a:gd name="connsiteX1238" fmla="*/ 2951863 w 3258499"/>
                <a:gd name="connsiteY1238" fmla="*/ 151757 h 245078"/>
                <a:gd name="connsiteX1239" fmla="*/ 2618717 w 3258499"/>
                <a:gd name="connsiteY1239" fmla="*/ 151757 h 245078"/>
                <a:gd name="connsiteX1240" fmla="*/ 2621225 w 3258499"/>
                <a:gd name="connsiteY1240" fmla="*/ 153708 h 245078"/>
                <a:gd name="connsiteX1241" fmla="*/ 2624398 w 3258499"/>
                <a:gd name="connsiteY1241" fmla="*/ 159290 h 245078"/>
                <a:gd name="connsiteX1242" fmla="*/ 2622841 w 3258499"/>
                <a:gd name="connsiteY1242" fmla="*/ 164953 h 245078"/>
                <a:gd name="connsiteX1243" fmla="*/ 2617373 w 3258499"/>
                <a:gd name="connsiteY1243" fmla="*/ 168062 h 245078"/>
                <a:gd name="connsiteX1244" fmla="*/ 2611710 w 3258499"/>
                <a:gd name="connsiteY1244" fmla="*/ 166504 h 245078"/>
                <a:gd name="connsiteX1245" fmla="*/ 2608537 w 3258499"/>
                <a:gd name="connsiteY1245" fmla="*/ 160921 h 245078"/>
                <a:gd name="connsiteX1246" fmla="*/ 2610094 w 3258499"/>
                <a:gd name="connsiteY1246" fmla="*/ 155259 h 245078"/>
                <a:gd name="connsiteX1247" fmla="*/ 2615563 w 3258499"/>
                <a:gd name="connsiteY1247" fmla="*/ 152149 h 245078"/>
                <a:gd name="connsiteX1248" fmla="*/ 2618717 w 3258499"/>
                <a:gd name="connsiteY1248" fmla="*/ 151757 h 245078"/>
                <a:gd name="connsiteX1249" fmla="*/ 2285570 w 3258499"/>
                <a:gd name="connsiteY1249" fmla="*/ 151757 h 245078"/>
                <a:gd name="connsiteX1250" fmla="*/ 2288079 w 3258499"/>
                <a:gd name="connsiteY1250" fmla="*/ 153708 h 245078"/>
                <a:gd name="connsiteX1251" fmla="*/ 2291252 w 3258499"/>
                <a:gd name="connsiteY1251" fmla="*/ 159290 h 245078"/>
                <a:gd name="connsiteX1252" fmla="*/ 2289694 w 3258499"/>
                <a:gd name="connsiteY1252" fmla="*/ 164953 h 245078"/>
                <a:gd name="connsiteX1253" fmla="*/ 2284227 w 3258499"/>
                <a:gd name="connsiteY1253" fmla="*/ 168062 h 245078"/>
                <a:gd name="connsiteX1254" fmla="*/ 2278564 w 3258499"/>
                <a:gd name="connsiteY1254" fmla="*/ 166504 h 245078"/>
                <a:gd name="connsiteX1255" fmla="*/ 2275391 w 3258499"/>
                <a:gd name="connsiteY1255" fmla="*/ 160921 h 245078"/>
                <a:gd name="connsiteX1256" fmla="*/ 2276948 w 3258499"/>
                <a:gd name="connsiteY1256" fmla="*/ 155259 h 245078"/>
                <a:gd name="connsiteX1257" fmla="*/ 2282416 w 3258499"/>
                <a:gd name="connsiteY1257" fmla="*/ 152149 h 245078"/>
                <a:gd name="connsiteX1258" fmla="*/ 2285570 w 3258499"/>
                <a:gd name="connsiteY1258" fmla="*/ 151757 h 245078"/>
                <a:gd name="connsiteX1259" fmla="*/ 1952424 w 3258499"/>
                <a:gd name="connsiteY1259" fmla="*/ 151757 h 245078"/>
                <a:gd name="connsiteX1260" fmla="*/ 1954933 w 3258499"/>
                <a:gd name="connsiteY1260" fmla="*/ 153708 h 245078"/>
                <a:gd name="connsiteX1261" fmla="*/ 1958106 w 3258499"/>
                <a:gd name="connsiteY1261" fmla="*/ 159290 h 245078"/>
                <a:gd name="connsiteX1262" fmla="*/ 1956549 w 3258499"/>
                <a:gd name="connsiteY1262" fmla="*/ 164953 h 245078"/>
                <a:gd name="connsiteX1263" fmla="*/ 1951080 w 3258499"/>
                <a:gd name="connsiteY1263" fmla="*/ 168062 h 245078"/>
                <a:gd name="connsiteX1264" fmla="*/ 1945418 w 3258499"/>
                <a:gd name="connsiteY1264" fmla="*/ 166504 h 245078"/>
                <a:gd name="connsiteX1265" fmla="*/ 1942244 w 3258499"/>
                <a:gd name="connsiteY1265" fmla="*/ 160921 h 245078"/>
                <a:gd name="connsiteX1266" fmla="*/ 1943802 w 3258499"/>
                <a:gd name="connsiteY1266" fmla="*/ 155259 h 245078"/>
                <a:gd name="connsiteX1267" fmla="*/ 1949270 w 3258499"/>
                <a:gd name="connsiteY1267" fmla="*/ 152149 h 245078"/>
                <a:gd name="connsiteX1268" fmla="*/ 1952424 w 3258499"/>
                <a:gd name="connsiteY1268" fmla="*/ 151757 h 245078"/>
                <a:gd name="connsiteX1269" fmla="*/ 1619278 w 3258499"/>
                <a:gd name="connsiteY1269" fmla="*/ 151757 h 245078"/>
                <a:gd name="connsiteX1270" fmla="*/ 1621786 w 3258499"/>
                <a:gd name="connsiteY1270" fmla="*/ 153708 h 245078"/>
                <a:gd name="connsiteX1271" fmla="*/ 1624960 w 3258499"/>
                <a:gd name="connsiteY1271" fmla="*/ 159290 h 245078"/>
                <a:gd name="connsiteX1272" fmla="*/ 1623401 w 3258499"/>
                <a:gd name="connsiteY1272" fmla="*/ 164953 h 245078"/>
                <a:gd name="connsiteX1273" fmla="*/ 1617934 w 3258499"/>
                <a:gd name="connsiteY1273" fmla="*/ 168062 h 245078"/>
                <a:gd name="connsiteX1274" fmla="*/ 1612272 w 3258499"/>
                <a:gd name="connsiteY1274" fmla="*/ 166504 h 245078"/>
                <a:gd name="connsiteX1275" fmla="*/ 1609097 w 3258499"/>
                <a:gd name="connsiteY1275" fmla="*/ 160921 h 245078"/>
                <a:gd name="connsiteX1276" fmla="*/ 1610656 w 3258499"/>
                <a:gd name="connsiteY1276" fmla="*/ 155259 h 245078"/>
                <a:gd name="connsiteX1277" fmla="*/ 1616123 w 3258499"/>
                <a:gd name="connsiteY1277" fmla="*/ 152149 h 245078"/>
                <a:gd name="connsiteX1278" fmla="*/ 1619278 w 3258499"/>
                <a:gd name="connsiteY1278" fmla="*/ 151757 h 245078"/>
                <a:gd name="connsiteX1279" fmla="*/ 1286131 w 3258499"/>
                <a:gd name="connsiteY1279" fmla="*/ 151757 h 245078"/>
                <a:gd name="connsiteX1280" fmla="*/ 1288639 w 3258499"/>
                <a:gd name="connsiteY1280" fmla="*/ 153708 h 245078"/>
                <a:gd name="connsiteX1281" fmla="*/ 1291814 w 3258499"/>
                <a:gd name="connsiteY1281" fmla="*/ 159290 h 245078"/>
                <a:gd name="connsiteX1282" fmla="*/ 1290255 w 3258499"/>
                <a:gd name="connsiteY1282" fmla="*/ 164953 h 245078"/>
                <a:gd name="connsiteX1283" fmla="*/ 1284787 w 3258499"/>
                <a:gd name="connsiteY1283" fmla="*/ 168062 h 245078"/>
                <a:gd name="connsiteX1284" fmla="*/ 1279125 w 3258499"/>
                <a:gd name="connsiteY1284" fmla="*/ 166504 h 245078"/>
                <a:gd name="connsiteX1285" fmla="*/ 1275951 w 3258499"/>
                <a:gd name="connsiteY1285" fmla="*/ 160921 h 245078"/>
                <a:gd name="connsiteX1286" fmla="*/ 1277509 w 3258499"/>
                <a:gd name="connsiteY1286" fmla="*/ 155259 h 245078"/>
                <a:gd name="connsiteX1287" fmla="*/ 1282977 w 3258499"/>
                <a:gd name="connsiteY1287" fmla="*/ 152149 h 245078"/>
                <a:gd name="connsiteX1288" fmla="*/ 1286131 w 3258499"/>
                <a:gd name="connsiteY1288" fmla="*/ 151757 h 245078"/>
                <a:gd name="connsiteX1289" fmla="*/ 952985 w 3258499"/>
                <a:gd name="connsiteY1289" fmla="*/ 151757 h 245078"/>
                <a:gd name="connsiteX1290" fmla="*/ 955493 w 3258499"/>
                <a:gd name="connsiteY1290" fmla="*/ 153708 h 245078"/>
                <a:gd name="connsiteX1291" fmla="*/ 958666 w 3258499"/>
                <a:gd name="connsiteY1291" fmla="*/ 159290 h 245078"/>
                <a:gd name="connsiteX1292" fmla="*/ 957109 w 3258499"/>
                <a:gd name="connsiteY1292" fmla="*/ 164953 h 245078"/>
                <a:gd name="connsiteX1293" fmla="*/ 951642 w 3258499"/>
                <a:gd name="connsiteY1293" fmla="*/ 168062 h 245078"/>
                <a:gd name="connsiteX1294" fmla="*/ 945979 w 3258499"/>
                <a:gd name="connsiteY1294" fmla="*/ 166504 h 245078"/>
                <a:gd name="connsiteX1295" fmla="*/ 942805 w 3258499"/>
                <a:gd name="connsiteY1295" fmla="*/ 160921 h 245078"/>
                <a:gd name="connsiteX1296" fmla="*/ 944362 w 3258499"/>
                <a:gd name="connsiteY1296" fmla="*/ 155259 h 245078"/>
                <a:gd name="connsiteX1297" fmla="*/ 949831 w 3258499"/>
                <a:gd name="connsiteY1297" fmla="*/ 152149 h 245078"/>
                <a:gd name="connsiteX1298" fmla="*/ 952985 w 3258499"/>
                <a:gd name="connsiteY1298" fmla="*/ 151757 h 245078"/>
                <a:gd name="connsiteX1299" fmla="*/ 619838 w 3258499"/>
                <a:gd name="connsiteY1299" fmla="*/ 151757 h 245078"/>
                <a:gd name="connsiteX1300" fmla="*/ 622347 w 3258499"/>
                <a:gd name="connsiteY1300" fmla="*/ 153708 h 245078"/>
                <a:gd name="connsiteX1301" fmla="*/ 625521 w 3258499"/>
                <a:gd name="connsiteY1301" fmla="*/ 159290 h 245078"/>
                <a:gd name="connsiteX1302" fmla="*/ 623963 w 3258499"/>
                <a:gd name="connsiteY1302" fmla="*/ 164953 h 245078"/>
                <a:gd name="connsiteX1303" fmla="*/ 618495 w 3258499"/>
                <a:gd name="connsiteY1303" fmla="*/ 168062 h 245078"/>
                <a:gd name="connsiteX1304" fmla="*/ 612832 w 3258499"/>
                <a:gd name="connsiteY1304" fmla="*/ 166504 h 245078"/>
                <a:gd name="connsiteX1305" fmla="*/ 609659 w 3258499"/>
                <a:gd name="connsiteY1305" fmla="*/ 160921 h 245078"/>
                <a:gd name="connsiteX1306" fmla="*/ 611216 w 3258499"/>
                <a:gd name="connsiteY1306" fmla="*/ 155259 h 245078"/>
                <a:gd name="connsiteX1307" fmla="*/ 616684 w 3258499"/>
                <a:gd name="connsiteY1307" fmla="*/ 152149 h 245078"/>
                <a:gd name="connsiteX1308" fmla="*/ 619838 w 3258499"/>
                <a:gd name="connsiteY1308" fmla="*/ 151757 h 245078"/>
                <a:gd name="connsiteX1309" fmla="*/ 286692 w 3258499"/>
                <a:gd name="connsiteY1309" fmla="*/ 151757 h 245078"/>
                <a:gd name="connsiteX1310" fmla="*/ 289201 w 3258499"/>
                <a:gd name="connsiteY1310" fmla="*/ 153708 h 245078"/>
                <a:gd name="connsiteX1311" fmla="*/ 292375 w 3258499"/>
                <a:gd name="connsiteY1311" fmla="*/ 159290 h 245078"/>
                <a:gd name="connsiteX1312" fmla="*/ 290816 w 3258499"/>
                <a:gd name="connsiteY1312" fmla="*/ 164953 h 245078"/>
                <a:gd name="connsiteX1313" fmla="*/ 285348 w 3258499"/>
                <a:gd name="connsiteY1313" fmla="*/ 168062 h 245078"/>
                <a:gd name="connsiteX1314" fmla="*/ 279687 w 3258499"/>
                <a:gd name="connsiteY1314" fmla="*/ 166504 h 245078"/>
                <a:gd name="connsiteX1315" fmla="*/ 276512 w 3258499"/>
                <a:gd name="connsiteY1315" fmla="*/ 160921 h 245078"/>
                <a:gd name="connsiteX1316" fmla="*/ 278070 w 3258499"/>
                <a:gd name="connsiteY1316" fmla="*/ 155259 h 245078"/>
                <a:gd name="connsiteX1317" fmla="*/ 283538 w 3258499"/>
                <a:gd name="connsiteY1317" fmla="*/ 152149 h 245078"/>
                <a:gd name="connsiteX1318" fmla="*/ 286692 w 3258499"/>
                <a:gd name="connsiteY1318" fmla="*/ 151757 h 245078"/>
                <a:gd name="connsiteX1319" fmla="*/ 2987289 w 3258499"/>
                <a:gd name="connsiteY1319" fmla="*/ 143359 h 245078"/>
                <a:gd name="connsiteX1320" fmla="*/ 2996490 w 3258499"/>
                <a:gd name="connsiteY1320" fmla="*/ 146761 h 245078"/>
                <a:gd name="connsiteX1321" fmla="*/ 3022790 w 3258499"/>
                <a:gd name="connsiteY1321" fmla="*/ 171110 h 245078"/>
                <a:gd name="connsiteX1322" fmla="*/ 3023488 w 3258499"/>
                <a:gd name="connsiteY1322" fmla="*/ 189223 h 245078"/>
                <a:gd name="connsiteX1323" fmla="*/ 3010298 w 3258499"/>
                <a:gd name="connsiteY1323" fmla="*/ 203470 h 245078"/>
                <a:gd name="connsiteX1324" fmla="*/ 2992184 w 3258499"/>
                <a:gd name="connsiteY1324" fmla="*/ 204168 h 245078"/>
                <a:gd name="connsiteX1325" fmla="*/ 2965884 w 3258499"/>
                <a:gd name="connsiteY1325" fmla="*/ 179819 h 245078"/>
                <a:gd name="connsiteX1326" fmla="*/ 2965186 w 3258499"/>
                <a:gd name="connsiteY1326" fmla="*/ 161705 h 245078"/>
                <a:gd name="connsiteX1327" fmla="*/ 2978376 w 3258499"/>
                <a:gd name="connsiteY1327" fmla="*/ 147459 h 245078"/>
                <a:gd name="connsiteX1328" fmla="*/ 2987289 w 3258499"/>
                <a:gd name="connsiteY1328" fmla="*/ 143359 h 245078"/>
                <a:gd name="connsiteX1329" fmla="*/ 2654143 w 3258499"/>
                <a:gd name="connsiteY1329" fmla="*/ 143359 h 245078"/>
                <a:gd name="connsiteX1330" fmla="*/ 2663345 w 3258499"/>
                <a:gd name="connsiteY1330" fmla="*/ 146761 h 245078"/>
                <a:gd name="connsiteX1331" fmla="*/ 2689644 w 3258499"/>
                <a:gd name="connsiteY1331" fmla="*/ 171110 h 245078"/>
                <a:gd name="connsiteX1332" fmla="*/ 2690342 w 3258499"/>
                <a:gd name="connsiteY1332" fmla="*/ 189223 h 245078"/>
                <a:gd name="connsiteX1333" fmla="*/ 2677151 w 3258499"/>
                <a:gd name="connsiteY1333" fmla="*/ 203470 h 245078"/>
                <a:gd name="connsiteX1334" fmla="*/ 2659038 w 3258499"/>
                <a:gd name="connsiteY1334" fmla="*/ 204168 h 245078"/>
                <a:gd name="connsiteX1335" fmla="*/ 2632738 w 3258499"/>
                <a:gd name="connsiteY1335" fmla="*/ 179819 h 245078"/>
                <a:gd name="connsiteX1336" fmla="*/ 2632040 w 3258499"/>
                <a:gd name="connsiteY1336" fmla="*/ 161705 h 245078"/>
                <a:gd name="connsiteX1337" fmla="*/ 2645230 w 3258499"/>
                <a:gd name="connsiteY1337" fmla="*/ 147459 h 245078"/>
                <a:gd name="connsiteX1338" fmla="*/ 2654143 w 3258499"/>
                <a:gd name="connsiteY1338" fmla="*/ 143359 h 245078"/>
                <a:gd name="connsiteX1339" fmla="*/ 2320997 w 3258499"/>
                <a:gd name="connsiteY1339" fmla="*/ 143359 h 245078"/>
                <a:gd name="connsiteX1340" fmla="*/ 2330197 w 3258499"/>
                <a:gd name="connsiteY1340" fmla="*/ 146761 h 245078"/>
                <a:gd name="connsiteX1341" fmla="*/ 2356497 w 3258499"/>
                <a:gd name="connsiteY1341" fmla="*/ 171110 h 245078"/>
                <a:gd name="connsiteX1342" fmla="*/ 2357196 w 3258499"/>
                <a:gd name="connsiteY1342" fmla="*/ 189223 h 245078"/>
                <a:gd name="connsiteX1343" fmla="*/ 2344005 w 3258499"/>
                <a:gd name="connsiteY1343" fmla="*/ 203470 h 245078"/>
                <a:gd name="connsiteX1344" fmla="*/ 2325891 w 3258499"/>
                <a:gd name="connsiteY1344" fmla="*/ 204168 h 245078"/>
                <a:gd name="connsiteX1345" fmla="*/ 2299592 w 3258499"/>
                <a:gd name="connsiteY1345" fmla="*/ 179819 h 245078"/>
                <a:gd name="connsiteX1346" fmla="*/ 2298895 w 3258499"/>
                <a:gd name="connsiteY1346" fmla="*/ 161705 h 245078"/>
                <a:gd name="connsiteX1347" fmla="*/ 2312085 w 3258499"/>
                <a:gd name="connsiteY1347" fmla="*/ 147459 h 245078"/>
                <a:gd name="connsiteX1348" fmla="*/ 2320997 w 3258499"/>
                <a:gd name="connsiteY1348" fmla="*/ 143359 h 245078"/>
                <a:gd name="connsiteX1349" fmla="*/ 1987850 w 3258499"/>
                <a:gd name="connsiteY1349" fmla="*/ 143359 h 245078"/>
                <a:gd name="connsiteX1350" fmla="*/ 1997052 w 3258499"/>
                <a:gd name="connsiteY1350" fmla="*/ 146761 h 245078"/>
                <a:gd name="connsiteX1351" fmla="*/ 2023351 w 3258499"/>
                <a:gd name="connsiteY1351" fmla="*/ 171110 h 245078"/>
                <a:gd name="connsiteX1352" fmla="*/ 2024049 w 3258499"/>
                <a:gd name="connsiteY1352" fmla="*/ 189223 h 245078"/>
                <a:gd name="connsiteX1353" fmla="*/ 2010860 w 3258499"/>
                <a:gd name="connsiteY1353" fmla="*/ 203470 h 245078"/>
                <a:gd name="connsiteX1354" fmla="*/ 1992745 w 3258499"/>
                <a:gd name="connsiteY1354" fmla="*/ 204168 h 245078"/>
                <a:gd name="connsiteX1355" fmla="*/ 1966445 w 3258499"/>
                <a:gd name="connsiteY1355" fmla="*/ 179819 h 245078"/>
                <a:gd name="connsiteX1356" fmla="*/ 1965748 w 3258499"/>
                <a:gd name="connsiteY1356" fmla="*/ 161705 h 245078"/>
                <a:gd name="connsiteX1357" fmla="*/ 1978937 w 3258499"/>
                <a:gd name="connsiteY1357" fmla="*/ 147459 h 245078"/>
                <a:gd name="connsiteX1358" fmla="*/ 1987850 w 3258499"/>
                <a:gd name="connsiteY1358" fmla="*/ 143359 h 245078"/>
                <a:gd name="connsiteX1359" fmla="*/ 1654704 w 3258499"/>
                <a:gd name="connsiteY1359" fmla="*/ 143359 h 245078"/>
                <a:gd name="connsiteX1360" fmla="*/ 1663905 w 3258499"/>
                <a:gd name="connsiteY1360" fmla="*/ 146761 h 245078"/>
                <a:gd name="connsiteX1361" fmla="*/ 1690205 w 3258499"/>
                <a:gd name="connsiteY1361" fmla="*/ 171110 h 245078"/>
                <a:gd name="connsiteX1362" fmla="*/ 1690902 w 3258499"/>
                <a:gd name="connsiteY1362" fmla="*/ 189223 h 245078"/>
                <a:gd name="connsiteX1363" fmla="*/ 1677713 w 3258499"/>
                <a:gd name="connsiteY1363" fmla="*/ 203470 h 245078"/>
                <a:gd name="connsiteX1364" fmla="*/ 1659599 w 3258499"/>
                <a:gd name="connsiteY1364" fmla="*/ 204168 h 245078"/>
                <a:gd name="connsiteX1365" fmla="*/ 1633299 w 3258499"/>
                <a:gd name="connsiteY1365" fmla="*/ 179819 h 245078"/>
                <a:gd name="connsiteX1366" fmla="*/ 1632602 w 3258499"/>
                <a:gd name="connsiteY1366" fmla="*/ 161705 h 245078"/>
                <a:gd name="connsiteX1367" fmla="*/ 1645791 w 3258499"/>
                <a:gd name="connsiteY1367" fmla="*/ 147459 h 245078"/>
                <a:gd name="connsiteX1368" fmla="*/ 1654704 w 3258499"/>
                <a:gd name="connsiteY1368" fmla="*/ 143359 h 245078"/>
                <a:gd name="connsiteX1369" fmla="*/ 1321558 w 3258499"/>
                <a:gd name="connsiteY1369" fmla="*/ 143359 h 245078"/>
                <a:gd name="connsiteX1370" fmla="*/ 1330759 w 3258499"/>
                <a:gd name="connsiteY1370" fmla="*/ 146761 h 245078"/>
                <a:gd name="connsiteX1371" fmla="*/ 1357058 w 3258499"/>
                <a:gd name="connsiteY1371" fmla="*/ 171110 h 245078"/>
                <a:gd name="connsiteX1372" fmla="*/ 1357756 w 3258499"/>
                <a:gd name="connsiteY1372" fmla="*/ 189223 h 245078"/>
                <a:gd name="connsiteX1373" fmla="*/ 1344566 w 3258499"/>
                <a:gd name="connsiteY1373" fmla="*/ 203470 h 245078"/>
                <a:gd name="connsiteX1374" fmla="*/ 1326453 w 3258499"/>
                <a:gd name="connsiteY1374" fmla="*/ 204168 h 245078"/>
                <a:gd name="connsiteX1375" fmla="*/ 1300153 w 3258499"/>
                <a:gd name="connsiteY1375" fmla="*/ 179819 h 245078"/>
                <a:gd name="connsiteX1376" fmla="*/ 1299455 w 3258499"/>
                <a:gd name="connsiteY1376" fmla="*/ 161705 h 245078"/>
                <a:gd name="connsiteX1377" fmla="*/ 1312644 w 3258499"/>
                <a:gd name="connsiteY1377" fmla="*/ 147459 h 245078"/>
                <a:gd name="connsiteX1378" fmla="*/ 1321558 w 3258499"/>
                <a:gd name="connsiteY1378" fmla="*/ 143359 h 245078"/>
                <a:gd name="connsiteX1379" fmla="*/ 988411 w 3258499"/>
                <a:gd name="connsiteY1379" fmla="*/ 143359 h 245078"/>
                <a:gd name="connsiteX1380" fmla="*/ 997613 w 3258499"/>
                <a:gd name="connsiteY1380" fmla="*/ 146761 h 245078"/>
                <a:gd name="connsiteX1381" fmla="*/ 1023912 w 3258499"/>
                <a:gd name="connsiteY1381" fmla="*/ 171110 h 245078"/>
                <a:gd name="connsiteX1382" fmla="*/ 1024610 w 3258499"/>
                <a:gd name="connsiteY1382" fmla="*/ 189223 h 245078"/>
                <a:gd name="connsiteX1383" fmla="*/ 1011420 w 3258499"/>
                <a:gd name="connsiteY1383" fmla="*/ 203470 h 245078"/>
                <a:gd name="connsiteX1384" fmla="*/ 993305 w 3258499"/>
                <a:gd name="connsiteY1384" fmla="*/ 204168 h 245078"/>
                <a:gd name="connsiteX1385" fmla="*/ 967007 w 3258499"/>
                <a:gd name="connsiteY1385" fmla="*/ 179819 h 245078"/>
                <a:gd name="connsiteX1386" fmla="*/ 966309 w 3258499"/>
                <a:gd name="connsiteY1386" fmla="*/ 161705 h 245078"/>
                <a:gd name="connsiteX1387" fmla="*/ 979499 w 3258499"/>
                <a:gd name="connsiteY1387" fmla="*/ 147459 h 245078"/>
                <a:gd name="connsiteX1388" fmla="*/ 988411 w 3258499"/>
                <a:gd name="connsiteY1388" fmla="*/ 143359 h 245078"/>
                <a:gd name="connsiteX1389" fmla="*/ 655264 w 3258499"/>
                <a:gd name="connsiteY1389" fmla="*/ 143359 h 245078"/>
                <a:gd name="connsiteX1390" fmla="*/ 664466 w 3258499"/>
                <a:gd name="connsiteY1390" fmla="*/ 146761 h 245078"/>
                <a:gd name="connsiteX1391" fmla="*/ 690766 w 3258499"/>
                <a:gd name="connsiteY1391" fmla="*/ 171110 h 245078"/>
                <a:gd name="connsiteX1392" fmla="*/ 691464 w 3258499"/>
                <a:gd name="connsiteY1392" fmla="*/ 189223 h 245078"/>
                <a:gd name="connsiteX1393" fmla="*/ 678273 w 3258499"/>
                <a:gd name="connsiteY1393" fmla="*/ 203470 h 245078"/>
                <a:gd name="connsiteX1394" fmla="*/ 660160 w 3258499"/>
                <a:gd name="connsiteY1394" fmla="*/ 204168 h 245078"/>
                <a:gd name="connsiteX1395" fmla="*/ 633860 w 3258499"/>
                <a:gd name="connsiteY1395" fmla="*/ 179819 h 245078"/>
                <a:gd name="connsiteX1396" fmla="*/ 633163 w 3258499"/>
                <a:gd name="connsiteY1396" fmla="*/ 161705 h 245078"/>
                <a:gd name="connsiteX1397" fmla="*/ 646353 w 3258499"/>
                <a:gd name="connsiteY1397" fmla="*/ 147459 h 245078"/>
                <a:gd name="connsiteX1398" fmla="*/ 655264 w 3258499"/>
                <a:gd name="connsiteY1398" fmla="*/ 143359 h 245078"/>
                <a:gd name="connsiteX1399" fmla="*/ 322118 w 3258499"/>
                <a:gd name="connsiteY1399" fmla="*/ 143359 h 245078"/>
                <a:gd name="connsiteX1400" fmla="*/ 331320 w 3258499"/>
                <a:gd name="connsiteY1400" fmla="*/ 146761 h 245078"/>
                <a:gd name="connsiteX1401" fmla="*/ 357619 w 3258499"/>
                <a:gd name="connsiteY1401" fmla="*/ 171110 h 245078"/>
                <a:gd name="connsiteX1402" fmla="*/ 358317 w 3258499"/>
                <a:gd name="connsiteY1402" fmla="*/ 189223 h 245078"/>
                <a:gd name="connsiteX1403" fmla="*/ 345128 w 3258499"/>
                <a:gd name="connsiteY1403" fmla="*/ 203470 h 245078"/>
                <a:gd name="connsiteX1404" fmla="*/ 327014 w 3258499"/>
                <a:gd name="connsiteY1404" fmla="*/ 204168 h 245078"/>
                <a:gd name="connsiteX1405" fmla="*/ 300714 w 3258499"/>
                <a:gd name="connsiteY1405" fmla="*/ 179819 h 245078"/>
                <a:gd name="connsiteX1406" fmla="*/ 300016 w 3258499"/>
                <a:gd name="connsiteY1406" fmla="*/ 161705 h 245078"/>
                <a:gd name="connsiteX1407" fmla="*/ 313205 w 3258499"/>
                <a:gd name="connsiteY1407" fmla="*/ 147459 h 245078"/>
                <a:gd name="connsiteX1408" fmla="*/ 322118 w 3258499"/>
                <a:gd name="connsiteY1408" fmla="*/ 143359 h 245078"/>
                <a:gd name="connsiteX1409" fmla="*/ 3094789 w 3258499"/>
                <a:gd name="connsiteY1409" fmla="*/ 141790 h 245078"/>
                <a:gd name="connsiteX1410" fmla="*/ 3102404 w 3258499"/>
                <a:gd name="connsiteY1410" fmla="*/ 144945 h 245078"/>
                <a:gd name="connsiteX1411" fmla="*/ 3163520 w 3258499"/>
                <a:gd name="connsiteY1411" fmla="*/ 206060 h 245078"/>
                <a:gd name="connsiteX1412" fmla="*/ 3163520 w 3258499"/>
                <a:gd name="connsiteY1412" fmla="*/ 221290 h 245078"/>
                <a:gd name="connsiteX1413" fmla="*/ 3139733 w 3258499"/>
                <a:gd name="connsiteY1413" fmla="*/ 245078 h 245078"/>
                <a:gd name="connsiteX1414" fmla="*/ 3111049 w 3258499"/>
                <a:gd name="connsiteY1414" fmla="*/ 245078 h 245078"/>
                <a:gd name="connsiteX1415" fmla="*/ 3056660 w 3258499"/>
                <a:gd name="connsiteY1415" fmla="*/ 190689 h 245078"/>
                <a:gd name="connsiteX1416" fmla="*/ 3056660 w 3258499"/>
                <a:gd name="connsiteY1416" fmla="*/ 175458 h 245078"/>
                <a:gd name="connsiteX1417" fmla="*/ 3087174 w 3258499"/>
                <a:gd name="connsiteY1417" fmla="*/ 144945 h 245078"/>
                <a:gd name="connsiteX1418" fmla="*/ 3094789 w 3258499"/>
                <a:gd name="connsiteY1418" fmla="*/ 141790 h 245078"/>
                <a:gd name="connsiteX1419" fmla="*/ 2761643 w 3258499"/>
                <a:gd name="connsiteY1419" fmla="*/ 141790 h 245078"/>
                <a:gd name="connsiteX1420" fmla="*/ 2769258 w 3258499"/>
                <a:gd name="connsiteY1420" fmla="*/ 144945 h 245078"/>
                <a:gd name="connsiteX1421" fmla="*/ 2830373 w 3258499"/>
                <a:gd name="connsiteY1421" fmla="*/ 206060 h 245078"/>
                <a:gd name="connsiteX1422" fmla="*/ 2830373 w 3258499"/>
                <a:gd name="connsiteY1422" fmla="*/ 221290 h 245078"/>
                <a:gd name="connsiteX1423" fmla="*/ 2806586 w 3258499"/>
                <a:gd name="connsiteY1423" fmla="*/ 245078 h 245078"/>
                <a:gd name="connsiteX1424" fmla="*/ 2777903 w 3258499"/>
                <a:gd name="connsiteY1424" fmla="*/ 245078 h 245078"/>
                <a:gd name="connsiteX1425" fmla="*/ 2723513 w 3258499"/>
                <a:gd name="connsiteY1425" fmla="*/ 190689 h 245078"/>
                <a:gd name="connsiteX1426" fmla="*/ 2723513 w 3258499"/>
                <a:gd name="connsiteY1426" fmla="*/ 175458 h 245078"/>
                <a:gd name="connsiteX1427" fmla="*/ 2754028 w 3258499"/>
                <a:gd name="connsiteY1427" fmla="*/ 144945 h 245078"/>
                <a:gd name="connsiteX1428" fmla="*/ 2761643 w 3258499"/>
                <a:gd name="connsiteY1428" fmla="*/ 141790 h 245078"/>
                <a:gd name="connsiteX1429" fmla="*/ 2428497 w 3258499"/>
                <a:gd name="connsiteY1429" fmla="*/ 141790 h 245078"/>
                <a:gd name="connsiteX1430" fmla="*/ 2436111 w 3258499"/>
                <a:gd name="connsiteY1430" fmla="*/ 144945 h 245078"/>
                <a:gd name="connsiteX1431" fmla="*/ 2497227 w 3258499"/>
                <a:gd name="connsiteY1431" fmla="*/ 206060 h 245078"/>
                <a:gd name="connsiteX1432" fmla="*/ 2497227 w 3258499"/>
                <a:gd name="connsiteY1432" fmla="*/ 221290 h 245078"/>
                <a:gd name="connsiteX1433" fmla="*/ 2473440 w 3258499"/>
                <a:gd name="connsiteY1433" fmla="*/ 245078 h 245078"/>
                <a:gd name="connsiteX1434" fmla="*/ 2444757 w 3258499"/>
                <a:gd name="connsiteY1434" fmla="*/ 245078 h 245078"/>
                <a:gd name="connsiteX1435" fmla="*/ 2390367 w 3258499"/>
                <a:gd name="connsiteY1435" fmla="*/ 190689 h 245078"/>
                <a:gd name="connsiteX1436" fmla="*/ 2390367 w 3258499"/>
                <a:gd name="connsiteY1436" fmla="*/ 175458 h 245078"/>
                <a:gd name="connsiteX1437" fmla="*/ 2420882 w 3258499"/>
                <a:gd name="connsiteY1437" fmla="*/ 144945 h 245078"/>
                <a:gd name="connsiteX1438" fmla="*/ 2428497 w 3258499"/>
                <a:gd name="connsiteY1438" fmla="*/ 141790 h 245078"/>
                <a:gd name="connsiteX1439" fmla="*/ 2095350 w 3258499"/>
                <a:gd name="connsiteY1439" fmla="*/ 141790 h 245078"/>
                <a:gd name="connsiteX1440" fmla="*/ 2102966 w 3258499"/>
                <a:gd name="connsiteY1440" fmla="*/ 144945 h 245078"/>
                <a:gd name="connsiteX1441" fmla="*/ 2164081 w 3258499"/>
                <a:gd name="connsiteY1441" fmla="*/ 206060 h 245078"/>
                <a:gd name="connsiteX1442" fmla="*/ 2164081 w 3258499"/>
                <a:gd name="connsiteY1442" fmla="*/ 221290 h 245078"/>
                <a:gd name="connsiteX1443" fmla="*/ 2140294 w 3258499"/>
                <a:gd name="connsiteY1443" fmla="*/ 245078 h 245078"/>
                <a:gd name="connsiteX1444" fmla="*/ 2111611 w 3258499"/>
                <a:gd name="connsiteY1444" fmla="*/ 245078 h 245078"/>
                <a:gd name="connsiteX1445" fmla="*/ 2057221 w 3258499"/>
                <a:gd name="connsiteY1445" fmla="*/ 190689 h 245078"/>
                <a:gd name="connsiteX1446" fmla="*/ 2057221 w 3258499"/>
                <a:gd name="connsiteY1446" fmla="*/ 175458 h 245078"/>
                <a:gd name="connsiteX1447" fmla="*/ 2087735 w 3258499"/>
                <a:gd name="connsiteY1447" fmla="*/ 144945 h 245078"/>
                <a:gd name="connsiteX1448" fmla="*/ 2095350 w 3258499"/>
                <a:gd name="connsiteY1448" fmla="*/ 141790 h 245078"/>
                <a:gd name="connsiteX1449" fmla="*/ 1762204 w 3258499"/>
                <a:gd name="connsiteY1449" fmla="*/ 141790 h 245078"/>
                <a:gd name="connsiteX1450" fmla="*/ 1769819 w 3258499"/>
                <a:gd name="connsiteY1450" fmla="*/ 144945 h 245078"/>
                <a:gd name="connsiteX1451" fmla="*/ 1830935 w 3258499"/>
                <a:gd name="connsiteY1451" fmla="*/ 206060 h 245078"/>
                <a:gd name="connsiteX1452" fmla="*/ 1830935 w 3258499"/>
                <a:gd name="connsiteY1452" fmla="*/ 221290 h 245078"/>
                <a:gd name="connsiteX1453" fmla="*/ 1807147 w 3258499"/>
                <a:gd name="connsiteY1453" fmla="*/ 245078 h 245078"/>
                <a:gd name="connsiteX1454" fmla="*/ 1778464 w 3258499"/>
                <a:gd name="connsiteY1454" fmla="*/ 245078 h 245078"/>
                <a:gd name="connsiteX1455" fmla="*/ 1724075 w 3258499"/>
                <a:gd name="connsiteY1455" fmla="*/ 190689 h 245078"/>
                <a:gd name="connsiteX1456" fmla="*/ 1724075 w 3258499"/>
                <a:gd name="connsiteY1456" fmla="*/ 175458 h 245078"/>
                <a:gd name="connsiteX1457" fmla="*/ 1754589 w 3258499"/>
                <a:gd name="connsiteY1457" fmla="*/ 144945 h 245078"/>
                <a:gd name="connsiteX1458" fmla="*/ 1762204 w 3258499"/>
                <a:gd name="connsiteY1458" fmla="*/ 141790 h 245078"/>
                <a:gd name="connsiteX1459" fmla="*/ 1429058 w 3258499"/>
                <a:gd name="connsiteY1459" fmla="*/ 141790 h 245078"/>
                <a:gd name="connsiteX1460" fmla="*/ 1436673 w 3258499"/>
                <a:gd name="connsiteY1460" fmla="*/ 144945 h 245078"/>
                <a:gd name="connsiteX1461" fmla="*/ 1497788 w 3258499"/>
                <a:gd name="connsiteY1461" fmla="*/ 206060 h 245078"/>
                <a:gd name="connsiteX1462" fmla="*/ 1497788 w 3258499"/>
                <a:gd name="connsiteY1462" fmla="*/ 221290 h 245078"/>
                <a:gd name="connsiteX1463" fmla="*/ 1474000 w 3258499"/>
                <a:gd name="connsiteY1463" fmla="*/ 245078 h 245078"/>
                <a:gd name="connsiteX1464" fmla="*/ 1445318 w 3258499"/>
                <a:gd name="connsiteY1464" fmla="*/ 245078 h 245078"/>
                <a:gd name="connsiteX1465" fmla="*/ 1390928 w 3258499"/>
                <a:gd name="connsiteY1465" fmla="*/ 190689 h 245078"/>
                <a:gd name="connsiteX1466" fmla="*/ 1390928 w 3258499"/>
                <a:gd name="connsiteY1466" fmla="*/ 175458 h 245078"/>
                <a:gd name="connsiteX1467" fmla="*/ 1421443 w 3258499"/>
                <a:gd name="connsiteY1467" fmla="*/ 144945 h 245078"/>
                <a:gd name="connsiteX1468" fmla="*/ 1429058 w 3258499"/>
                <a:gd name="connsiteY1468" fmla="*/ 141790 h 245078"/>
                <a:gd name="connsiteX1469" fmla="*/ 1095911 w 3258499"/>
                <a:gd name="connsiteY1469" fmla="*/ 141790 h 245078"/>
                <a:gd name="connsiteX1470" fmla="*/ 1103526 w 3258499"/>
                <a:gd name="connsiteY1470" fmla="*/ 144945 h 245078"/>
                <a:gd name="connsiteX1471" fmla="*/ 1164642 w 3258499"/>
                <a:gd name="connsiteY1471" fmla="*/ 206060 h 245078"/>
                <a:gd name="connsiteX1472" fmla="*/ 1164642 w 3258499"/>
                <a:gd name="connsiteY1472" fmla="*/ 221290 h 245078"/>
                <a:gd name="connsiteX1473" fmla="*/ 1140854 w 3258499"/>
                <a:gd name="connsiteY1473" fmla="*/ 245078 h 245078"/>
                <a:gd name="connsiteX1474" fmla="*/ 1112171 w 3258499"/>
                <a:gd name="connsiteY1474" fmla="*/ 245078 h 245078"/>
                <a:gd name="connsiteX1475" fmla="*/ 1057782 w 3258499"/>
                <a:gd name="connsiteY1475" fmla="*/ 190689 h 245078"/>
                <a:gd name="connsiteX1476" fmla="*/ 1057782 w 3258499"/>
                <a:gd name="connsiteY1476" fmla="*/ 175458 h 245078"/>
                <a:gd name="connsiteX1477" fmla="*/ 1088296 w 3258499"/>
                <a:gd name="connsiteY1477" fmla="*/ 144945 h 245078"/>
                <a:gd name="connsiteX1478" fmla="*/ 1095911 w 3258499"/>
                <a:gd name="connsiteY1478" fmla="*/ 141790 h 245078"/>
                <a:gd name="connsiteX1479" fmla="*/ 762765 w 3258499"/>
                <a:gd name="connsiteY1479" fmla="*/ 141790 h 245078"/>
                <a:gd name="connsiteX1480" fmla="*/ 770380 w 3258499"/>
                <a:gd name="connsiteY1480" fmla="*/ 144945 h 245078"/>
                <a:gd name="connsiteX1481" fmla="*/ 831495 w 3258499"/>
                <a:gd name="connsiteY1481" fmla="*/ 206060 h 245078"/>
                <a:gd name="connsiteX1482" fmla="*/ 831496 w 3258499"/>
                <a:gd name="connsiteY1482" fmla="*/ 221290 h 245078"/>
                <a:gd name="connsiteX1483" fmla="*/ 807708 w 3258499"/>
                <a:gd name="connsiteY1483" fmla="*/ 245078 h 245078"/>
                <a:gd name="connsiteX1484" fmla="*/ 779025 w 3258499"/>
                <a:gd name="connsiteY1484" fmla="*/ 245078 h 245078"/>
                <a:gd name="connsiteX1485" fmla="*/ 724636 w 3258499"/>
                <a:gd name="connsiteY1485" fmla="*/ 190689 h 245078"/>
                <a:gd name="connsiteX1486" fmla="*/ 724636 w 3258499"/>
                <a:gd name="connsiteY1486" fmla="*/ 175458 h 245078"/>
                <a:gd name="connsiteX1487" fmla="*/ 755149 w 3258499"/>
                <a:gd name="connsiteY1487" fmla="*/ 144945 h 245078"/>
                <a:gd name="connsiteX1488" fmla="*/ 762765 w 3258499"/>
                <a:gd name="connsiteY1488" fmla="*/ 141790 h 245078"/>
                <a:gd name="connsiteX1489" fmla="*/ 429618 w 3258499"/>
                <a:gd name="connsiteY1489" fmla="*/ 141790 h 245078"/>
                <a:gd name="connsiteX1490" fmla="*/ 437234 w 3258499"/>
                <a:gd name="connsiteY1490" fmla="*/ 144945 h 245078"/>
                <a:gd name="connsiteX1491" fmla="*/ 498350 w 3258499"/>
                <a:gd name="connsiteY1491" fmla="*/ 206060 h 245078"/>
                <a:gd name="connsiteX1492" fmla="*/ 498350 w 3258499"/>
                <a:gd name="connsiteY1492" fmla="*/ 221290 h 245078"/>
                <a:gd name="connsiteX1493" fmla="*/ 474562 w 3258499"/>
                <a:gd name="connsiteY1493" fmla="*/ 245078 h 245078"/>
                <a:gd name="connsiteX1494" fmla="*/ 445879 w 3258499"/>
                <a:gd name="connsiteY1494" fmla="*/ 245078 h 245078"/>
                <a:gd name="connsiteX1495" fmla="*/ 391489 w 3258499"/>
                <a:gd name="connsiteY1495" fmla="*/ 190689 h 245078"/>
                <a:gd name="connsiteX1496" fmla="*/ 391489 w 3258499"/>
                <a:gd name="connsiteY1496" fmla="*/ 175458 h 245078"/>
                <a:gd name="connsiteX1497" fmla="*/ 422004 w 3258499"/>
                <a:gd name="connsiteY1497" fmla="*/ 144945 h 245078"/>
                <a:gd name="connsiteX1498" fmla="*/ 429618 w 3258499"/>
                <a:gd name="connsiteY1498" fmla="*/ 141790 h 245078"/>
                <a:gd name="connsiteX1499" fmla="*/ 96473 w 3258499"/>
                <a:gd name="connsiteY1499" fmla="*/ 141790 h 245078"/>
                <a:gd name="connsiteX1500" fmla="*/ 104087 w 3258499"/>
                <a:gd name="connsiteY1500" fmla="*/ 144945 h 245078"/>
                <a:gd name="connsiteX1501" fmla="*/ 165203 w 3258499"/>
                <a:gd name="connsiteY1501" fmla="*/ 206060 h 245078"/>
                <a:gd name="connsiteX1502" fmla="*/ 165203 w 3258499"/>
                <a:gd name="connsiteY1502" fmla="*/ 221290 h 245078"/>
                <a:gd name="connsiteX1503" fmla="*/ 141415 w 3258499"/>
                <a:gd name="connsiteY1503" fmla="*/ 245078 h 245078"/>
                <a:gd name="connsiteX1504" fmla="*/ 112732 w 3258499"/>
                <a:gd name="connsiteY1504" fmla="*/ 245078 h 245078"/>
                <a:gd name="connsiteX1505" fmla="*/ 58343 w 3258499"/>
                <a:gd name="connsiteY1505" fmla="*/ 190689 h 245078"/>
                <a:gd name="connsiteX1506" fmla="*/ 58343 w 3258499"/>
                <a:gd name="connsiteY1506" fmla="*/ 175458 h 245078"/>
                <a:gd name="connsiteX1507" fmla="*/ 88858 w 3258499"/>
                <a:gd name="connsiteY1507" fmla="*/ 144945 h 245078"/>
                <a:gd name="connsiteX1508" fmla="*/ 96473 w 3258499"/>
                <a:gd name="connsiteY1508" fmla="*/ 141790 h 245078"/>
                <a:gd name="connsiteX1509" fmla="*/ 3191989 w 3258499"/>
                <a:gd name="connsiteY1509" fmla="*/ 140071 h 245078"/>
                <a:gd name="connsiteX1510" fmla="*/ 3194627 w 3258499"/>
                <a:gd name="connsiteY1510" fmla="*/ 141303 h 245078"/>
                <a:gd name="connsiteX1511" fmla="*/ 3197669 w 3258499"/>
                <a:gd name="connsiteY1511" fmla="*/ 144629 h 245078"/>
                <a:gd name="connsiteX1512" fmla="*/ 3197432 w 3258499"/>
                <a:gd name="connsiteY1512" fmla="*/ 150002 h 245078"/>
                <a:gd name="connsiteX1513" fmla="*/ 3194106 w 3258499"/>
                <a:gd name="connsiteY1513" fmla="*/ 153045 h 245078"/>
                <a:gd name="connsiteX1514" fmla="*/ 3188733 w 3258499"/>
                <a:gd name="connsiteY1514" fmla="*/ 152807 h 245078"/>
                <a:gd name="connsiteX1515" fmla="*/ 3185690 w 3258499"/>
                <a:gd name="connsiteY1515" fmla="*/ 149480 h 245078"/>
                <a:gd name="connsiteX1516" fmla="*/ 3185928 w 3258499"/>
                <a:gd name="connsiteY1516" fmla="*/ 144108 h 245078"/>
                <a:gd name="connsiteX1517" fmla="*/ 3189254 w 3258499"/>
                <a:gd name="connsiteY1517" fmla="*/ 141065 h 245078"/>
                <a:gd name="connsiteX1518" fmla="*/ 3191989 w 3258499"/>
                <a:gd name="connsiteY1518" fmla="*/ 140071 h 245078"/>
                <a:gd name="connsiteX1519" fmla="*/ 2858843 w 3258499"/>
                <a:gd name="connsiteY1519" fmla="*/ 140071 h 245078"/>
                <a:gd name="connsiteX1520" fmla="*/ 2861481 w 3258499"/>
                <a:gd name="connsiteY1520" fmla="*/ 141303 h 245078"/>
                <a:gd name="connsiteX1521" fmla="*/ 2864524 w 3258499"/>
                <a:gd name="connsiteY1521" fmla="*/ 144629 h 245078"/>
                <a:gd name="connsiteX1522" fmla="*/ 2864286 w 3258499"/>
                <a:gd name="connsiteY1522" fmla="*/ 150002 h 245078"/>
                <a:gd name="connsiteX1523" fmla="*/ 2860960 w 3258499"/>
                <a:gd name="connsiteY1523" fmla="*/ 153045 h 245078"/>
                <a:gd name="connsiteX1524" fmla="*/ 2855586 w 3258499"/>
                <a:gd name="connsiteY1524" fmla="*/ 152807 h 245078"/>
                <a:gd name="connsiteX1525" fmla="*/ 2852543 w 3258499"/>
                <a:gd name="connsiteY1525" fmla="*/ 149480 h 245078"/>
                <a:gd name="connsiteX1526" fmla="*/ 2852782 w 3258499"/>
                <a:gd name="connsiteY1526" fmla="*/ 144108 h 245078"/>
                <a:gd name="connsiteX1527" fmla="*/ 2856108 w 3258499"/>
                <a:gd name="connsiteY1527" fmla="*/ 141065 h 245078"/>
                <a:gd name="connsiteX1528" fmla="*/ 2858843 w 3258499"/>
                <a:gd name="connsiteY1528" fmla="*/ 140071 h 245078"/>
                <a:gd name="connsiteX1529" fmla="*/ 2525698 w 3258499"/>
                <a:gd name="connsiteY1529" fmla="*/ 140071 h 245078"/>
                <a:gd name="connsiteX1530" fmla="*/ 2528335 w 3258499"/>
                <a:gd name="connsiteY1530" fmla="*/ 141303 h 245078"/>
                <a:gd name="connsiteX1531" fmla="*/ 2531378 w 3258499"/>
                <a:gd name="connsiteY1531" fmla="*/ 144629 h 245078"/>
                <a:gd name="connsiteX1532" fmla="*/ 2531139 w 3258499"/>
                <a:gd name="connsiteY1532" fmla="*/ 150002 h 245078"/>
                <a:gd name="connsiteX1533" fmla="*/ 2527814 w 3258499"/>
                <a:gd name="connsiteY1533" fmla="*/ 153045 h 245078"/>
                <a:gd name="connsiteX1534" fmla="*/ 2522440 w 3258499"/>
                <a:gd name="connsiteY1534" fmla="*/ 152807 h 245078"/>
                <a:gd name="connsiteX1535" fmla="*/ 2519397 w 3258499"/>
                <a:gd name="connsiteY1535" fmla="*/ 149480 h 245078"/>
                <a:gd name="connsiteX1536" fmla="*/ 2519636 w 3258499"/>
                <a:gd name="connsiteY1536" fmla="*/ 144108 h 245078"/>
                <a:gd name="connsiteX1537" fmla="*/ 2522961 w 3258499"/>
                <a:gd name="connsiteY1537" fmla="*/ 141065 h 245078"/>
                <a:gd name="connsiteX1538" fmla="*/ 2525698 w 3258499"/>
                <a:gd name="connsiteY1538" fmla="*/ 140071 h 245078"/>
                <a:gd name="connsiteX1539" fmla="*/ 2192551 w 3258499"/>
                <a:gd name="connsiteY1539" fmla="*/ 140071 h 245078"/>
                <a:gd name="connsiteX1540" fmla="*/ 2195189 w 3258499"/>
                <a:gd name="connsiteY1540" fmla="*/ 141303 h 245078"/>
                <a:gd name="connsiteX1541" fmla="*/ 2198231 w 3258499"/>
                <a:gd name="connsiteY1541" fmla="*/ 144629 h 245078"/>
                <a:gd name="connsiteX1542" fmla="*/ 2197993 w 3258499"/>
                <a:gd name="connsiteY1542" fmla="*/ 150002 h 245078"/>
                <a:gd name="connsiteX1543" fmla="*/ 2194667 w 3258499"/>
                <a:gd name="connsiteY1543" fmla="*/ 153045 h 245078"/>
                <a:gd name="connsiteX1544" fmla="*/ 2189294 w 3258499"/>
                <a:gd name="connsiteY1544" fmla="*/ 152807 h 245078"/>
                <a:gd name="connsiteX1545" fmla="*/ 2186251 w 3258499"/>
                <a:gd name="connsiteY1545" fmla="*/ 149480 h 245078"/>
                <a:gd name="connsiteX1546" fmla="*/ 2186489 w 3258499"/>
                <a:gd name="connsiteY1546" fmla="*/ 144108 h 245078"/>
                <a:gd name="connsiteX1547" fmla="*/ 2189815 w 3258499"/>
                <a:gd name="connsiteY1547" fmla="*/ 141065 h 245078"/>
                <a:gd name="connsiteX1548" fmla="*/ 2192551 w 3258499"/>
                <a:gd name="connsiteY1548" fmla="*/ 140071 h 245078"/>
                <a:gd name="connsiteX1549" fmla="*/ 1859404 w 3258499"/>
                <a:gd name="connsiteY1549" fmla="*/ 140071 h 245078"/>
                <a:gd name="connsiteX1550" fmla="*/ 1862041 w 3258499"/>
                <a:gd name="connsiteY1550" fmla="*/ 141303 h 245078"/>
                <a:gd name="connsiteX1551" fmla="*/ 1865085 w 3258499"/>
                <a:gd name="connsiteY1551" fmla="*/ 144629 h 245078"/>
                <a:gd name="connsiteX1552" fmla="*/ 1864846 w 3258499"/>
                <a:gd name="connsiteY1552" fmla="*/ 150002 h 245078"/>
                <a:gd name="connsiteX1553" fmla="*/ 1861521 w 3258499"/>
                <a:gd name="connsiteY1553" fmla="*/ 153045 h 245078"/>
                <a:gd name="connsiteX1554" fmla="*/ 1856148 w 3258499"/>
                <a:gd name="connsiteY1554" fmla="*/ 152807 h 245078"/>
                <a:gd name="connsiteX1555" fmla="*/ 1853105 w 3258499"/>
                <a:gd name="connsiteY1555" fmla="*/ 149480 h 245078"/>
                <a:gd name="connsiteX1556" fmla="*/ 1853343 w 3258499"/>
                <a:gd name="connsiteY1556" fmla="*/ 144108 h 245078"/>
                <a:gd name="connsiteX1557" fmla="*/ 1856669 w 3258499"/>
                <a:gd name="connsiteY1557" fmla="*/ 141065 h 245078"/>
                <a:gd name="connsiteX1558" fmla="*/ 1859404 w 3258499"/>
                <a:gd name="connsiteY1558" fmla="*/ 140071 h 245078"/>
                <a:gd name="connsiteX1559" fmla="*/ 1526258 w 3258499"/>
                <a:gd name="connsiteY1559" fmla="*/ 140071 h 245078"/>
                <a:gd name="connsiteX1560" fmla="*/ 1528895 w 3258499"/>
                <a:gd name="connsiteY1560" fmla="*/ 141303 h 245078"/>
                <a:gd name="connsiteX1561" fmla="*/ 1531938 w 3258499"/>
                <a:gd name="connsiteY1561" fmla="*/ 144629 h 245078"/>
                <a:gd name="connsiteX1562" fmla="*/ 1531701 w 3258499"/>
                <a:gd name="connsiteY1562" fmla="*/ 150002 h 245078"/>
                <a:gd name="connsiteX1563" fmla="*/ 1528374 w 3258499"/>
                <a:gd name="connsiteY1563" fmla="*/ 153045 h 245078"/>
                <a:gd name="connsiteX1564" fmla="*/ 1523001 w 3258499"/>
                <a:gd name="connsiteY1564" fmla="*/ 152807 h 245078"/>
                <a:gd name="connsiteX1565" fmla="*/ 1519958 w 3258499"/>
                <a:gd name="connsiteY1565" fmla="*/ 149480 h 245078"/>
                <a:gd name="connsiteX1566" fmla="*/ 1520197 w 3258499"/>
                <a:gd name="connsiteY1566" fmla="*/ 144108 h 245078"/>
                <a:gd name="connsiteX1567" fmla="*/ 1523522 w 3258499"/>
                <a:gd name="connsiteY1567" fmla="*/ 141065 h 245078"/>
                <a:gd name="connsiteX1568" fmla="*/ 1526258 w 3258499"/>
                <a:gd name="connsiteY1568" fmla="*/ 140071 h 245078"/>
                <a:gd name="connsiteX1569" fmla="*/ 1193112 w 3258499"/>
                <a:gd name="connsiteY1569" fmla="*/ 140071 h 245078"/>
                <a:gd name="connsiteX1570" fmla="*/ 1195749 w 3258499"/>
                <a:gd name="connsiteY1570" fmla="*/ 141303 h 245078"/>
                <a:gd name="connsiteX1571" fmla="*/ 1198792 w 3258499"/>
                <a:gd name="connsiteY1571" fmla="*/ 144629 h 245078"/>
                <a:gd name="connsiteX1572" fmla="*/ 1198554 w 3258499"/>
                <a:gd name="connsiteY1572" fmla="*/ 150002 h 245078"/>
                <a:gd name="connsiteX1573" fmla="*/ 1195228 w 3258499"/>
                <a:gd name="connsiteY1573" fmla="*/ 153045 h 245078"/>
                <a:gd name="connsiteX1574" fmla="*/ 1189855 w 3258499"/>
                <a:gd name="connsiteY1574" fmla="*/ 152807 h 245078"/>
                <a:gd name="connsiteX1575" fmla="*/ 1186811 w 3258499"/>
                <a:gd name="connsiteY1575" fmla="*/ 149480 h 245078"/>
                <a:gd name="connsiteX1576" fmla="*/ 1187050 w 3258499"/>
                <a:gd name="connsiteY1576" fmla="*/ 144108 h 245078"/>
                <a:gd name="connsiteX1577" fmla="*/ 1190376 w 3258499"/>
                <a:gd name="connsiteY1577" fmla="*/ 141065 h 245078"/>
                <a:gd name="connsiteX1578" fmla="*/ 1193112 w 3258499"/>
                <a:gd name="connsiteY1578" fmla="*/ 140071 h 245078"/>
                <a:gd name="connsiteX1579" fmla="*/ 859966 w 3258499"/>
                <a:gd name="connsiteY1579" fmla="*/ 140071 h 245078"/>
                <a:gd name="connsiteX1580" fmla="*/ 862603 w 3258499"/>
                <a:gd name="connsiteY1580" fmla="*/ 141303 h 245078"/>
                <a:gd name="connsiteX1581" fmla="*/ 865646 w 3258499"/>
                <a:gd name="connsiteY1581" fmla="*/ 144629 h 245078"/>
                <a:gd name="connsiteX1582" fmla="*/ 865407 w 3258499"/>
                <a:gd name="connsiteY1582" fmla="*/ 150002 h 245078"/>
                <a:gd name="connsiteX1583" fmla="*/ 862081 w 3258499"/>
                <a:gd name="connsiteY1583" fmla="*/ 153045 h 245078"/>
                <a:gd name="connsiteX1584" fmla="*/ 856709 w 3258499"/>
                <a:gd name="connsiteY1584" fmla="*/ 152807 h 245078"/>
                <a:gd name="connsiteX1585" fmla="*/ 853665 w 3258499"/>
                <a:gd name="connsiteY1585" fmla="*/ 149480 h 245078"/>
                <a:gd name="connsiteX1586" fmla="*/ 853904 w 3258499"/>
                <a:gd name="connsiteY1586" fmla="*/ 144108 h 245078"/>
                <a:gd name="connsiteX1587" fmla="*/ 857229 w 3258499"/>
                <a:gd name="connsiteY1587" fmla="*/ 141065 h 245078"/>
                <a:gd name="connsiteX1588" fmla="*/ 859966 w 3258499"/>
                <a:gd name="connsiteY1588" fmla="*/ 140071 h 245078"/>
                <a:gd name="connsiteX1589" fmla="*/ 526819 w 3258499"/>
                <a:gd name="connsiteY1589" fmla="*/ 140071 h 245078"/>
                <a:gd name="connsiteX1590" fmla="*/ 529456 w 3258499"/>
                <a:gd name="connsiteY1590" fmla="*/ 141303 h 245078"/>
                <a:gd name="connsiteX1591" fmla="*/ 532499 w 3258499"/>
                <a:gd name="connsiteY1591" fmla="*/ 144629 h 245078"/>
                <a:gd name="connsiteX1592" fmla="*/ 532261 w 3258499"/>
                <a:gd name="connsiteY1592" fmla="*/ 150002 h 245078"/>
                <a:gd name="connsiteX1593" fmla="*/ 528935 w 3258499"/>
                <a:gd name="connsiteY1593" fmla="*/ 153045 h 245078"/>
                <a:gd name="connsiteX1594" fmla="*/ 523563 w 3258499"/>
                <a:gd name="connsiteY1594" fmla="*/ 152807 h 245078"/>
                <a:gd name="connsiteX1595" fmla="*/ 520520 w 3258499"/>
                <a:gd name="connsiteY1595" fmla="*/ 149480 h 245078"/>
                <a:gd name="connsiteX1596" fmla="*/ 520758 w 3258499"/>
                <a:gd name="connsiteY1596" fmla="*/ 144108 h 245078"/>
                <a:gd name="connsiteX1597" fmla="*/ 524083 w 3258499"/>
                <a:gd name="connsiteY1597" fmla="*/ 141065 h 245078"/>
                <a:gd name="connsiteX1598" fmla="*/ 526819 w 3258499"/>
                <a:gd name="connsiteY1598" fmla="*/ 140071 h 245078"/>
                <a:gd name="connsiteX1599" fmla="*/ 193673 w 3258499"/>
                <a:gd name="connsiteY1599" fmla="*/ 140071 h 245078"/>
                <a:gd name="connsiteX1600" fmla="*/ 196310 w 3258499"/>
                <a:gd name="connsiteY1600" fmla="*/ 141303 h 245078"/>
                <a:gd name="connsiteX1601" fmla="*/ 199353 w 3258499"/>
                <a:gd name="connsiteY1601" fmla="*/ 144629 h 245078"/>
                <a:gd name="connsiteX1602" fmla="*/ 199115 w 3258499"/>
                <a:gd name="connsiteY1602" fmla="*/ 150002 h 245078"/>
                <a:gd name="connsiteX1603" fmla="*/ 195789 w 3258499"/>
                <a:gd name="connsiteY1603" fmla="*/ 153045 h 245078"/>
                <a:gd name="connsiteX1604" fmla="*/ 190416 w 3258499"/>
                <a:gd name="connsiteY1604" fmla="*/ 152807 h 245078"/>
                <a:gd name="connsiteX1605" fmla="*/ 187373 w 3258499"/>
                <a:gd name="connsiteY1605" fmla="*/ 149480 h 245078"/>
                <a:gd name="connsiteX1606" fmla="*/ 187611 w 3258499"/>
                <a:gd name="connsiteY1606" fmla="*/ 144108 h 245078"/>
                <a:gd name="connsiteX1607" fmla="*/ 190937 w 3258499"/>
                <a:gd name="connsiteY1607" fmla="*/ 141065 h 245078"/>
                <a:gd name="connsiteX1608" fmla="*/ 193673 w 3258499"/>
                <a:gd name="connsiteY1608" fmla="*/ 140071 h 245078"/>
                <a:gd name="connsiteX1609" fmla="*/ 2932820 w 3258499"/>
                <a:gd name="connsiteY1609" fmla="*/ 131487 h 245078"/>
                <a:gd name="connsiteX1610" fmla="*/ 2936691 w 3258499"/>
                <a:gd name="connsiteY1610" fmla="*/ 133400 h 245078"/>
                <a:gd name="connsiteX1611" fmla="*/ 2942321 w 3258499"/>
                <a:gd name="connsiteY1611" fmla="*/ 139832 h 245078"/>
                <a:gd name="connsiteX1612" fmla="*/ 2941791 w 3258499"/>
                <a:gd name="connsiteY1612" fmla="*/ 147794 h 245078"/>
                <a:gd name="connsiteX1613" fmla="*/ 2933687 w 3258499"/>
                <a:gd name="connsiteY1613" fmla="*/ 154888 h 245078"/>
                <a:gd name="connsiteX1614" fmla="*/ 2925724 w 3258499"/>
                <a:gd name="connsiteY1614" fmla="*/ 154359 h 245078"/>
                <a:gd name="connsiteX1615" fmla="*/ 2920094 w 3258499"/>
                <a:gd name="connsiteY1615" fmla="*/ 147927 h 245078"/>
                <a:gd name="connsiteX1616" fmla="*/ 2920624 w 3258499"/>
                <a:gd name="connsiteY1616" fmla="*/ 139965 h 245078"/>
                <a:gd name="connsiteX1617" fmla="*/ 2928728 w 3258499"/>
                <a:gd name="connsiteY1617" fmla="*/ 132871 h 245078"/>
                <a:gd name="connsiteX1618" fmla="*/ 2932820 w 3258499"/>
                <a:gd name="connsiteY1618" fmla="*/ 131487 h 245078"/>
                <a:gd name="connsiteX1619" fmla="*/ 2599673 w 3258499"/>
                <a:gd name="connsiteY1619" fmla="*/ 131487 h 245078"/>
                <a:gd name="connsiteX1620" fmla="*/ 2603545 w 3258499"/>
                <a:gd name="connsiteY1620" fmla="*/ 133400 h 245078"/>
                <a:gd name="connsiteX1621" fmla="*/ 2609174 w 3258499"/>
                <a:gd name="connsiteY1621" fmla="*/ 139832 h 245078"/>
                <a:gd name="connsiteX1622" fmla="*/ 2608645 w 3258499"/>
                <a:gd name="connsiteY1622" fmla="*/ 147794 h 245078"/>
                <a:gd name="connsiteX1623" fmla="*/ 2600541 w 3258499"/>
                <a:gd name="connsiteY1623" fmla="*/ 154888 h 245078"/>
                <a:gd name="connsiteX1624" fmla="*/ 2592578 w 3258499"/>
                <a:gd name="connsiteY1624" fmla="*/ 154359 h 245078"/>
                <a:gd name="connsiteX1625" fmla="*/ 2586949 w 3258499"/>
                <a:gd name="connsiteY1625" fmla="*/ 147927 h 245078"/>
                <a:gd name="connsiteX1626" fmla="*/ 2587478 w 3258499"/>
                <a:gd name="connsiteY1626" fmla="*/ 139965 h 245078"/>
                <a:gd name="connsiteX1627" fmla="*/ 2595583 w 3258499"/>
                <a:gd name="connsiteY1627" fmla="*/ 132871 h 245078"/>
                <a:gd name="connsiteX1628" fmla="*/ 2599673 w 3258499"/>
                <a:gd name="connsiteY1628" fmla="*/ 131487 h 245078"/>
                <a:gd name="connsiteX1629" fmla="*/ 2266527 w 3258499"/>
                <a:gd name="connsiteY1629" fmla="*/ 131487 h 245078"/>
                <a:gd name="connsiteX1630" fmla="*/ 2270399 w 3258499"/>
                <a:gd name="connsiteY1630" fmla="*/ 133400 h 245078"/>
                <a:gd name="connsiteX1631" fmla="*/ 2276028 w 3258499"/>
                <a:gd name="connsiteY1631" fmla="*/ 139832 h 245078"/>
                <a:gd name="connsiteX1632" fmla="*/ 2275499 w 3258499"/>
                <a:gd name="connsiteY1632" fmla="*/ 147794 h 245078"/>
                <a:gd name="connsiteX1633" fmla="*/ 2267394 w 3258499"/>
                <a:gd name="connsiteY1633" fmla="*/ 154888 h 245078"/>
                <a:gd name="connsiteX1634" fmla="*/ 2259432 w 3258499"/>
                <a:gd name="connsiteY1634" fmla="*/ 154359 h 245078"/>
                <a:gd name="connsiteX1635" fmla="*/ 2253801 w 3258499"/>
                <a:gd name="connsiteY1635" fmla="*/ 147927 h 245078"/>
                <a:gd name="connsiteX1636" fmla="*/ 2254332 w 3258499"/>
                <a:gd name="connsiteY1636" fmla="*/ 139965 h 245078"/>
                <a:gd name="connsiteX1637" fmla="*/ 2262436 w 3258499"/>
                <a:gd name="connsiteY1637" fmla="*/ 132871 h 245078"/>
                <a:gd name="connsiteX1638" fmla="*/ 2266527 w 3258499"/>
                <a:gd name="connsiteY1638" fmla="*/ 131487 h 245078"/>
                <a:gd name="connsiteX1639" fmla="*/ 1933380 w 3258499"/>
                <a:gd name="connsiteY1639" fmla="*/ 131487 h 245078"/>
                <a:gd name="connsiteX1640" fmla="*/ 1937252 w 3258499"/>
                <a:gd name="connsiteY1640" fmla="*/ 133400 h 245078"/>
                <a:gd name="connsiteX1641" fmla="*/ 1942882 w 3258499"/>
                <a:gd name="connsiteY1641" fmla="*/ 139832 h 245078"/>
                <a:gd name="connsiteX1642" fmla="*/ 1942353 w 3258499"/>
                <a:gd name="connsiteY1642" fmla="*/ 147794 h 245078"/>
                <a:gd name="connsiteX1643" fmla="*/ 1934248 w 3258499"/>
                <a:gd name="connsiteY1643" fmla="*/ 154888 h 245078"/>
                <a:gd name="connsiteX1644" fmla="*/ 1926286 w 3258499"/>
                <a:gd name="connsiteY1644" fmla="*/ 154359 h 245078"/>
                <a:gd name="connsiteX1645" fmla="*/ 1920655 w 3258499"/>
                <a:gd name="connsiteY1645" fmla="*/ 147927 h 245078"/>
                <a:gd name="connsiteX1646" fmla="*/ 1921185 w 3258499"/>
                <a:gd name="connsiteY1646" fmla="*/ 139965 h 245078"/>
                <a:gd name="connsiteX1647" fmla="*/ 1929290 w 3258499"/>
                <a:gd name="connsiteY1647" fmla="*/ 132871 h 245078"/>
                <a:gd name="connsiteX1648" fmla="*/ 1933380 w 3258499"/>
                <a:gd name="connsiteY1648" fmla="*/ 131487 h 245078"/>
                <a:gd name="connsiteX1649" fmla="*/ 1600234 w 3258499"/>
                <a:gd name="connsiteY1649" fmla="*/ 131487 h 245078"/>
                <a:gd name="connsiteX1650" fmla="*/ 1604106 w 3258499"/>
                <a:gd name="connsiteY1650" fmla="*/ 133400 h 245078"/>
                <a:gd name="connsiteX1651" fmla="*/ 1609735 w 3258499"/>
                <a:gd name="connsiteY1651" fmla="*/ 139832 h 245078"/>
                <a:gd name="connsiteX1652" fmla="*/ 1609207 w 3258499"/>
                <a:gd name="connsiteY1652" fmla="*/ 147794 h 245078"/>
                <a:gd name="connsiteX1653" fmla="*/ 1601101 w 3258499"/>
                <a:gd name="connsiteY1653" fmla="*/ 154888 h 245078"/>
                <a:gd name="connsiteX1654" fmla="*/ 1593139 w 3258499"/>
                <a:gd name="connsiteY1654" fmla="*/ 154359 h 245078"/>
                <a:gd name="connsiteX1655" fmla="*/ 1587509 w 3258499"/>
                <a:gd name="connsiteY1655" fmla="*/ 147927 h 245078"/>
                <a:gd name="connsiteX1656" fmla="*/ 1588039 w 3258499"/>
                <a:gd name="connsiteY1656" fmla="*/ 139965 h 245078"/>
                <a:gd name="connsiteX1657" fmla="*/ 1596144 w 3258499"/>
                <a:gd name="connsiteY1657" fmla="*/ 132871 h 245078"/>
                <a:gd name="connsiteX1658" fmla="*/ 1600234 w 3258499"/>
                <a:gd name="connsiteY1658" fmla="*/ 131487 h 245078"/>
                <a:gd name="connsiteX1659" fmla="*/ 1267088 w 3258499"/>
                <a:gd name="connsiteY1659" fmla="*/ 131487 h 245078"/>
                <a:gd name="connsiteX1660" fmla="*/ 1270960 w 3258499"/>
                <a:gd name="connsiteY1660" fmla="*/ 133400 h 245078"/>
                <a:gd name="connsiteX1661" fmla="*/ 1276589 w 3258499"/>
                <a:gd name="connsiteY1661" fmla="*/ 139832 h 245078"/>
                <a:gd name="connsiteX1662" fmla="*/ 1276060 w 3258499"/>
                <a:gd name="connsiteY1662" fmla="*/ 147794 h 245078"/>
                <a:gd name="connsiteX1663" fmla="*/ 1267955 w 3258499"/>
                <a:gd name="connsiteY1663" fmla="*/ 154888 h 245078"/>
                <a:gd name="connsiteX1664" fmla="*/ 1259992 w 3258499"/>
                <a:gd name="connsiteY1664" fmla="*/ 154359 h 245078"/>
                <a:gd name="connsiteX1665" fmla="*/ 1254363 w 3258499"/>
                <a:gd name="connsiteY1665" fmla="*/ 147927 h 245078"/>
                <a:gd name="connsiteX1666" fmla="*/ 1254892 w 3258499"/>
                <a:gd name="connsiteY1666" fmla="*/ 139965 h 245078"/>
                <a:gd name="connsiteX1667" fmla="*/ 1262996 w 3258499"/>
                <a:gd name="connsiteY1667" fmla="*/ 132871 h 245078"/>
                <a:gd name="connsiteX1668" fmla="*/ 1267088 w 3258499"/>
                <a:gd name="connsiteY1668" fmla="*/ 131487 h 245078"/>
                <a:gd name="connsiteX1669" fmla="*/ 933942 w 3258499"/>
                <a:gd name="connsiteY1669" fmla="*/ 131487 h 245078"/>
                <a:gd name="connsiteX1670" fmla="*/ 937813 w 3258499"/>
                <a:gd name="connsiteY1670" fmla="*/ 133400 h 245078"/>
                <a:gd name="connsiteX1671" fmla="*/ 943442 w 3258499"/>
                <a:gd name="connsiteY1671" fmla="*/ 139832 h 245078"/>
                <a:gd name="connsiteX1672" fmla="*/ 942914 w 3258499"/>
                <a:gd name="connsiteY1672" fmla="*/ 147794 h 245078"/>
                <a:gd name="connsiteX1673" fmla="*/ 934809 w 3258499"/>
                <a:gd name="connsiteY1673" fmla="*/ 154888 h 245078"/>
                <a:gd name="connsiteX1674" fmla="*/ 926846 w 3258499"/>
                <a:gd name="connsiteY1674" fmla="*/ 154359 h 245078"/>
                <a:gd name="connsiteX1675" fmla="*/ 921216 w 3258499"/>
                <a:gd name="connsiteY1675" fmla="*/ 147927 h 245078"/>
                <a:gd name="connsiteX1676" fmla="*/ 921746 w 3258499"/>
                <a:gd name="connsiteY1676" fmla="*/ 139965 h 245078"/>
                <a:gd name="connsiteX1677" fmla="*/ 929850 w 3258499"/>
                <a:gd name="connsiteY1677" fmla="*/ 132871 h 245078"/>
                <a:gd name="connsiteX1678" fmla="*/ 933942 w 3258499"/>
                <a:gd name="connsiteY1678" fmla="*/ 131487 h 245078"/>
                <a:gd name="connsiteX1679" fmla="*/ 600796 w 3258499"/>
                <a:gd name="connsiteY1679" fmla="*/ 131487 h 245078"/>
                <a:gd name="connsiteX1680" fmla="*/ 604667 w 3258499"/>
                <a:gd name="connsiteY1680" fmla="*/ 133400 h 245078"/>
                <a:gd name="connsiteX1681" fmla="*/ 610297 w 3258499"/>
                <a:gd name="connsiteY1681" fmla="*/ 139832 h 245078"/>
                <a:gd name="connsiteX1682" fmla="*/ 609768 w 3258499"/>
                <a:gd name="connsiteY1682" fmla="*/ 147794 h 245078"/>
                <a:gd name="connsiteX1683" fmla="*/ 601662 w 3258499"/>
                <a:gd name="connsiteY1683" fmla="*/ 154888 h 245078"/>
                <a:gd name="connsiteX1684" fmla="*/ 593700 w 3258499"/>
                <a:gd name="connsiteY1684" fmla="*/ 154359 h 245078"/>
                <a:gd name="connsiteX1685" fmla="*/ 588070 w 3258499"/>
                <a:gd name="connsiteY1685" fmla="*/ 147927 h 245078"/>
                <a:gd name="connsiteX1686" fmla="*/ 588600 w 3258499"/>
                <a:gd name="connsiteY1686" fmla="*/ 139965 h 245078"/>
                <a:gd name="connsiteX1687" fmla="*/ 596705 w 3258499"/>
                <a:gd name="connsiteY1687" fmla="*/ 132871 h 245078"/>
                <a:gd name="connsiteX1688" fmla="*/ 600796 w 3258499"/>
                <a:gd name="connsiteY1688" fmla="*/ 131487 h 245078"/>
                <a:gd name="connsiteX1689" fmla="*/ 267649 w 3258499"/>
                <a:gd name="connsiteY1689" fmla="*/ 131487 h 245078"/>
                <a:gd name="connsiteX1690" fmla="*/ 271521 w 3258499"/>
                <a:gd name="connsiteY1690" fmla="*/ 133400 h 245078"/>
                <a:gd name="connsiteX1691" fmla="*/ 277151 w 3258499"/>
                <a:gd name="connsiteY1691" fmla="*/ 139832 h 245078"/>
                <a:gd name="connsiteX1692" fmla="*/ 276621 w 3258499"/>
                <a:gd name="connsiteY1692" fmla="*/ 147794 h 245078"/>
                <a:gd name="connsiteX1693" fmla="*/ 268516 w 3258499"/>
                <a:gd name="connsiteY1693" fmla="*/ 154888 h 245078"/>
                <a:gd name="connsiteX1694" fmla="*/ 260554 w 3258499"/>
                <a:gd name="connsiteY1694" fmla="*/ 154359 h 245078"/>
                <a:gd name="connsiteX1695" fmla="*/ 254924 w 3258499"/>
                <a:gd name="connsiteY1695" fmla="*/ 147927 h 245078"/>
                <a:gd name="connsiteX1696" fmla="*/ 255453 w 3258499"/>
                <a:gd name="connsiteY1696" fmla="*/ 139965 h 245078"/>
                <a:gd name="connsiteX1697" fmla="*/ 263558 w 3258499"/>
                <a:gd name="connsiteY1697" fmla="*/ 132871 h 245078"/>
                <a:gd name="connsiteX1698" fmla="*/ 267649 w 3258499"/>
                <a:gd name="connsiteY1698" fmla="*/ 131487 h 245078"/>
                <a:gd name="connsiteX1699" fmla="*/ 3105735 w 3258499"/>
                <a:gd name="connsiteY1699" fmla="*/ 116582 h 245078"/>
                <a:gd name="connsiteX1700" fmla="*/ 3109594 w 3258499"/>
                <a:gd name="connsiteY1700" fmla="*/ 118762 h 245078"/>
                <a:gd name="connsiteX1701" fmla="*/ 3113823 w 3258499"/>
                <a:gd name="connsiteY1701" fmla="*/ 124170 h 245078"/>
                <a:gd name="connsiteX1702" fmla="*/ 3112830 w 3258499"/>
                <a:gd name="connsiteY1702" fmla="*/ 132300 h 245078"/>
                <a:gd name="connsiteX1703" fmla="*/ 3107133 w 3258499"/>
                <a:gd name="connsiteY1703" fmla="*/ 136756 h 245078"/>
                <a:gd name="connsiteX1704" fmla="*/ 3099002 w 3258499"/>
                <a:gd name="connsiteY1704" fmla="*/ 135763 h 245078"/>
                <a:gd name="connsiteX1705" fmla="*/ 3094773 w 3258499"/>
                <a:gd name="connsiteY1705" fmla="*/ 130356 h 245078"/>
                <a:gd name="connsiteX1706" fmla="*/ 3095766 w 3258499"/>
                <a:gd name="connsiteY1706" fmla="*/ 122225 h 245078"/>
                <a:gd name="connsiteX1707" fmla="*/ 3101462 w 3258499"/>
                <a:gd name="connsiteY1707" fmla="*/ 117769 h 245078"/>
                <a:gd name="connsiteX1708" fmla="*/ 3105735 w 3258499"/>
                <a:gd name="connsiteY1708" fmla="*/ 116582 h 245078"/>
                <a:gd name="connsiteX1709" fmla="*/ 2772587 w 3258499"/>
                <a:gd name="connsiteY1709" fmla="*/ 116582 h 245078"/>
                <a:gd name="connsiteX1710" fmla="*/ 2776448 w 3258499"/>
                <a:gd name="connsiteY1710" fmla="*/ 118762 h 245078"/>
                <a:gd name="connsiteX1711" fmla="*/ 2780678 w 3258499"/>
                <a:gd name="connsiteY1711" fmla="*/ 124170 h 245078"/>
                <a:gd name="connsiteX1712" fmla="*/ 2779683 w 3258499"/>
                <a:gd name="connsiteY1712" fmla="*/ 132300 h 245078"/>
                <a:gd name="connsiteX1713" fmla="*/ 2773987 w 3258499"/>
                <a:gd name="connsiteY1713" fmla="*/ 136756 h 245078"/>
                <a:gd name="connsiteX1714" fmla="*/ 2765857 w 3258499"/>
                <a:gd name="connsiteY1714" fmla="*/ 135763 h 245078"/>
                <a:gd name="connsiteX1715" fmla="*/ 2761627 w 3258499"/>
                <a:gd name="connsiteY1715" fmla="*/ 130356 h 245078"/>
                <a:gd name="connsiteX1716" fmla="*/ 2762620 w 3258499"/>
                <a:gd name="connsiteY1716" fmla="*/ 122225 h 245078"/>
                <a:gd name="connsiteX1717" fmla="*/ 2768317 w 3258499"/>
                <a:gd name="connsiteY1717" fmla="*/ 117769 h 245078"/>
                <a:gd name="connsiteX1718" fmla="*/ 2772587 w 3258499"/>
                <a:gd name="connsiteY1718" fmla="*/ 116582 h 245078"/>
                <a:gd name="connsiteX1719" fmla="*/ 2439442 w 3258499"/>
                <a:gd name="connsiteY1719" fmla="*/ 116582 h 245078"/>
                <a:gd name="connsiteX1720" fmla="*/ 2443302 w 3258499"/>
                <a:gd name="connsiteY1720" fmla="*/ 118762 h 245078"/>
                <a:gd name="connsiteX1721" fmla="*/ 2447531 w 3258499"/>
                <a:gd name="connsiteY1721" fmla="*/ 124170 h 245078"/>
                <a:gd name="connsiteX1722" fmla="*/ 2446538 w 3258499"/>
                <a:gd name="connsiteY1722" fmla="*/ 132300 h 245078"/>
                <a:gd name="connsiteX1723" fmla="*/ 2440841 w 3258499"/>
                <a:gd name="connsiteY1723" fmla="*/ 136756 h 245078"/>
                <a:gd name="connsiteX1724" fmla="*/ 2432710 w 3258499"/>
                <a:gd name="connsiteY1724" fmla="*/ 135763 h 245078"/>
                <a:gd name="connsiteX1725" fmla="*/ 2428481 w 3258499"/>
                <a:gd name="connsiteY1725" fmla="*/ 130356 h 245078"/>
                <a:gd name="connsiteX1726" fmla="*/ 2429474 w 3258499"/>
                <a:gd name="connsiteY1726" fmla="*/ 122225 h 245078"/>
                <a:gd name="connsiteX1727" fmla="*/ 2435170 w 3258499"/>
                <a:gd name="connsiteY1727" fmla="*/ 117769 h 245078"/>
                <a:gd name="connsiteX1728" fmla="*/ 2439442 w 3258499"/>
                <a:gd name="connsiteY1728" fmla="*/ 116582 h 245078"/>
                <a:gd name="connsiteX1729" fmla="*/ 2106296 w 3258499"/>
                <a:gd name="connsiteY1729" fmla="*/ 116582 h 245078"/>
                <a:gd name="connsiteX1730" fmla="*/ 2110155 w 3258499"/>
                <a:gd name="connsiteY1730" fmla="*/ 118762 h 245078"/>
                <a:gd name="connsiteX1731" fmla="*/ 2114385 w 3258499"/>
                <a:gd name="connsiteY1731" fmla="*/ 124170 h 245078"/>
                <a:gd name="connsiteX1732" fmla="*/ 2113392 w 3258499"/>
                <a:gd name="connsiteY1732" fmla="*/ 132300 h 245078"/>
                <a:gd name="connsiteX1733" fmla="*/ 2107695 w 3258499"/>
                <a:gd name="connsiteY1733" fmla="*/ 136756 h 245078"/>
                <a:gd name="connsiteX1734" fmla="*/ 2099564 w 3258499"/>
                <a:gd name="connsiteY1734" fmla="*/ 135763 h 245078"/>
                <a:gd name="connsiteX1735" fmla="*/ 2095335 w 3258499"/>
                <a:gd name="connsiteY1735" fmla="*/ 130356 h 245078"/>
                <a:gd name="connsiteX1736" fmla="*/ 2096327 w 3258499"/>
                <a:gd name="connsiteY1736" fmla="*/ 122225 h 245078"/>
                <a:gd name="connsiteX1737" fmla="*/ 2102024 w 3258499"/>
                <a:gd name="connsiteY1737" fmla="*/ 117769 h 245078"/>
                <a:gd name="connsiteX1738" fmla="*/ 2106296 w 3258499"/>
                <a:gd name="connsiteY1738" fmla="*/ 116582 h 245078"/>
                <a:gd name="connsiteX1739" fmla="*/ 1773149 w 3258499"/>
                <a:gd name="connsiteY1739" fmla="*/ 116582 h 245078"/>
                <a:gd name="connsiteX1740" fmla="*/ 1777009 w 3258499"/>
                <a:gd name="connsiteY1740" fmla="*/ 118762 h 245078"/>
                <a:gd name="connsiteX1741" fmla="*/ 1781239 w 3258499"/>
                <a:gd name="connsiteY1741" fmla="*/ 124170 h 245078"/>
                <a:gd name="connsiteX1742" fmla="*/ 1780244 w 3258499"/>
                <a:gd name="connsiteY1742" fmla="*/ 132300 h 245078"/>
                <a:gd name="connsiteX1743" fmla="*/ 1774548 w 3258499"/>
                <a:gd name="connsiteY1743" fmla="*/ 136756 h 245078"/>
                <a:gd name="connsiteX1744" fmla="*/ 1766417 w 3258499"/>
                <a:gd name="connsiteY1744" fmla="*/ 135763 h 245078"/>
                <a:gd name="connsiteX1745" fmla="*/ 1762188 w 3258499"/>
                <a:gd name="connsiteY1745" fmla="*/ 130356 h 245078"/>
                <a:gd name="connsiteX1746" fmla="*/ 1763181 w 3258499"/>
                <a:gd name="connsiteY1746" fmla="*/ 122225 h 245078"/>
                <a:gd name="connsiteX1747" fmla="*/ 1768878 w 3258499"/>
                <a:gd name="connsiteY1747" fmla="*/ 117769 h 245078"/>
                <a:gd name="connsiteX1748" fmla="*/ 1773149 w 3258499"/>
                <a:gd name="connsiteY1748" fmla="*/ 116582 h 245078"/>
                <a:gd name="connsiteX1749" fmla="*/ 1440003 w 3258499"/>
                <a:gd name="connsiteY1749" fmla="*/ 116582 h 245078"/>
                <a:gd name="connsiteX1750" fmla="*/ 1443863 w 3258499"/>
                <a:gd name="connsiteY1750" fmla="*/ 118762 h 245078"/>
                <a:gd name="connsiteX1751" fmla="*/ 1448092 w 3258499"/>
                <a:gd name="connsiteY1751" fmla="*/ 124170 h 245078"/>
                <a:gd name="connsiteX1752" fmla="*/ 1447098 w 3258499"/>
                <a:gd name="connsiteY1752" fmla="*/ 132300 h 245078"/>
                <a:gd name="connsiteX1753" fmla="*/ 1441402 w 3258499"/>
                <a:gd name="connsiteY1753" fmla="*/ 136756 h 245078"/>
                <a:gd name="connsiteX1754" fmla="*/ 1433271 w 3258499"/>
                <a:gd name="connsiteY1754" fmla="*/ 135763 h 245078"/>
                <a:gd name="connsiteX1755" fmla="*/ 1429042 w 3258499"/>
                <a:gd name="connsiteY1755" fmla="*/ 130356 h 245078"/>
                <a:gd name="connsiteX1756" fmla="*/ 1430035 w 3258499"/>
                <a:gd name="connsiteY1756" fmla="*/ 122225 h 245078"/>
                <a:gd name="connsiteX1757" fmla="*/ 1435731 w 3258499"/>
                <a:gd name="connsiteY1757" fmla="*/ 117769 h 245078"/>
                <a:gd name="connsiteX1758" fmla="*/ 1440003 w 3258499"/>
                <a:gd name="connsiteY1758" fmla="*/ 116582 h 245078"/>
                <a:gd name="connsiteX1759" fmla="*/ 1106856 w 3258499"/>
                <a:gd name="connsiteY1759" fmla="*/ 116582 h 245078"/>
                <a:gd name="connsiteX1760" fmla="*/ 1110716 w 3258499"/>
                <a:gd name="connsiteY1760" fmla="*/ 118762 h 245078"/>
                <a:gd name="connsiteX1761" fmla="*/ 1114946 w 3258499"/>
                <a:gd name="connsiteY1761" fmla="*/ 124170 h 245078"/>
                <a:gd name="connsiteX1762" fmla="*/ 1113952 w 3258499"/>
                <a:gd name="connsiteY1762" fmla="*/ 132300 h 245078"/>
                <a:gd name="connsiteX1763" fmla="*/ 1108256 w 3258499"/>
                <a:gd name="connsiteY1763" fmla="*/ 136756 h 245078"/>
                <a:gd name="connsiteX1764" fmla="*/ 1100125 w 3258499"/>
                <a:gd name="connsiteY1764" fmla="*/ 135763 h 245078"/>
                <a:gd name="connsiteX1765" fmla="*/ 1095895 w 3258499"/>
                <a:gd name="connsiteY1765" fmla="*/ 130356 h 245078"/>
                <a:gd name="connsiteX1766" fmla="*/ 1096889 w 3258499"/>
                <a:gd name="connsiteY1766" fmla="*/ 122225 h 245078"/>
                <a:gd name="connsiteX1767" fmla="*/ 1102585 w 3258499"/>
                <a:gd name="connsiteY1767" fmla="*/ 117769 h 245078"/>
                <a:gd name="connsiteX1768" fmla="*/ 1106856 w 3258499"/>
                <a:gd name="connsiteY1768" fmla="*/ 116582 h 245078"/>
                <a:gd name="connsiteX1769" fmla="*/ 773710 w 3258499"/>
                <a:gd name="connsiteY1769" fmla="*/ 116582 h 245078"/>
                <a:gd name="connsiteX1770" fmla="*/ 777569 w 3258499"/>
                <a:gd name="connsiteY1770" fmla="*/ 118762 h 245078"/>
                <a:gd name="connsiteX1771" fmla="*/ 781799 w 3258499"/>
                <a:gd name="connsiteY1771" fmla="*/ 124170 h 245078"/>
                <a:gd name="connsiteX1772" fmla="*/ 780806 w 3258499"/>
                <a:gd name="connsiteY1772" fmla="*/ 132300 h 245078"/>
                <a:gd name="connsiteX1773" fmla="*/ 775110 w 3258499"/>
                <a:gd name="connsiteY1773" fmla="*/ 136756 h 245078"/>
                <a:gd name="connsiteX1774" fmla="*/ 766979 w 3258499"/>
                <a:gd name="connsiteY1774" fmla="*/ 135763 h 245078"/>
                <a:gd name="connsiteX1775" fmla="*/ 762749 w 3258499"/>
                <a:gd name="connsiteY1775" fmla="*/ 130356 h 245078"/>
                <a:gd name="connsiteX1776" fmla="*/ 763742 w 3258499"/>
                <a:gd name="connsiteY1776" fmla="*/ 122225 h 245078"/>
                <a:gd name="connsiteX1777" fmla="*/ 769438 w 3258499"/>
                <a:gd name="connsiteY1777" fmla="*/ 117769 h 245078"/>
                <a:gd name="connsiteX1778" fmla="*/ 773710 w 3258499"/>
                <a:gd name="connsiteY1778" fmla="*/ 116582 h 245078"/>
                <a:gd name="connsiteX1779" fmla="*/ 440564 w 3258499"/>
                <a:gd name="connsiteY1779" fmla="*/ 116582 h 245078"/>
                <a:gd name="connsiteX1780" fmla="*/ 444423 w 3258499"/>
                <a:gd name="connsiteY1780" fmla="*/ 118762 h 245078"/>
                <a:gd name="connsiteX1781" fmla="*/ 448653 w 3258499"/>
                <a:gd name="connsiteY1781" fmla="*/ 124170 h 245078"/>
                <a:gd name="connsiteX1782" fmla="*/ 447659 w 3258499"/>
                <a:gd name="connsiteY1782" fmla="*/ 132300 h 245078"/>
                <a:gd name="connsiteX1783" fmla="*/ 441963 w 3258499"/>
                <a:gd name="connsiteY1783" fmla="*/ 136756 h 245078"/>
                <a:gd name="connsiteX1784" fmla="*/ 433832 w 3258499"/>
                <a:gd name="connsiteY1784" fmla="*/ 135763 h 245078"/>
                <a:gd name="connsiteX1785" fmla="*/ 429602 w 3258499"/>
                <a:gd name="connsiteY1785" fmla="*/ 130356 h 245078"/>
                <a:gd name="connsiteX1786" fmla="*/ 430596 w 3258499"/>
                <a:gd name="connsiteY1786" fmla="*/ 122225 h 245078"/>
                <a:gd name="connsiteX1787" fmla="*/ 436292 w 3258499"/>
                <a:gd name="connsiteY1787" fmla="*/ 117769 h 245078"/>
                <a:gd name="connsiteX1788" fmla="*/ 440564 w 3258499"/>
                <a:gd name="connsiteY1788" fmla="*/ 116582 h 245078"/>
                <a:gd name="connsiteX1789" fmla="*/ 107417 w 3258499"/>
                <a:gd name="connsiteY1789" fmla="*/ 116582 h 245078"/>
                <a:gd name="connsiteX1790" fmla="*/ 111278 w 3258499"/>
                <a:gd name="connsiteY1790" fmla="*/ 118762 h 245078"/>
                <a:gd name="connsiteX1791" fmla="*/ 115507 w 3258499"/>
                <a:gd name="connsiteY1791" fmla="*/ 124170 h 245078"/>
                <a:gd name="connsiteX1792" fmla="*/ 114513 w 3258499"/>
                <a:gd name="connsiteY1792" fmla="*/ 132300 h 245078"/>
                <a:gd name="connsiteX1793" fmla="*/ 108817 w 3258499"/>
                <a:gd name="connsiteY1793" fmla="*/ 136756 h 245078"/>
                <a:gd name="connsiteX1794" fmla="*/ 100686 w 3258499"/>
                <a:gd name="connsiteY1794" fmla="*/ 135763 h 245078"/>
                <a:gd name="connsiteX1795" fmla="*/ 96456 w 3258499"/>
                <a:gd name="connsiteY1795" fmla="*/ 130356 h 245078"/>
                <a:gd name="connsiteX1796" fmla="*/ 97450 w 3258499"/>
                <a:gd name="connsiteY1796" fmla="*/ 122225 h 245078"/>
                <a:gd name="connsiteX1797" fmla="*/ 103146 w 3258499"/>
                <a:gd name="connsiteY1797" fmla="*/ 117769 h 245078"/>
                <a:gd name="connsiteX1798" fmla="*/ 107417 w 3258499"/>
                <a:gd name="connsiteY1798" fmla="*/ 116582 h 245078"/>
                <a:gd name="connsiteX1799" fmla="*/ 3156326 w 3258499"/>
                <a:gd name="connsiteY1799" fmla="*/ 110299 h 245078"/>
                <a:gd name="connsiteX1800" fmla="*/ 3161312 w 3258499"/>
                <a:gd name="connsiteY1800" fmla="*/ 112365 h 245078"/>
                <a:gd name="connsiteX1801" fmla="*/ 3181292 w 3258499"/>
                <a:gd name="connsiteY1801" fmla="*/ 132343 h 245078"/>
                <a:gd name="connsiteX1802" fmla="*/ 3181292 w 3258499"/>
                <a:gd name="connsiteY1802" fmla="*/ 142316 h 245078"/>
                <a:gd name="connsiteX1803" fmla="*/ 3152144 w 3258499"/>
                <a:gd name="connsiteY1803" fmla="*/ 171463 h 245078"/>
                <a:gd name="connsiteX1804" fmla="*/ 3142172 w 3258499"/>
                <a:gd name="connsiteY1804" fmla="*/ 171463 h 245078"/>
                <a:gd name="connsiteX1805" fmla="*/ 3122193 w 3258499"/>
                <a:gd name="connsiteY1805" fmla="*/ 151484 h 245078"/>
                <a:gd name="connsiteX1806" fmla="*/ 3122193 w 3258499"/>
                <a:gd name="connsiteY1806" fmla="*/ 141512 h 245078"/>
                <a:gd name="connsiteX1807" fmla="*/ 3151340 w 3258499"/>
                <a:gd name="connsiteY1807" fmla="*/ 112365 h 245078"/>
                <a:gd name="connsiteX1808" fmla="*/ 3156326 w 3258499"/>
                <a:gd name="connsiteY1808" fmla="*/ 110299 h 245078"/>
                <a:gd name="connsiteX1809" fmla="*/ 2823180 w 3258499"/>
                <a:gd name="connsiteY1809" fmla="*/ 110299 h 245078"/>
                <a:gd name="connsiteX1810" fmla="*/ 2828166 w 3258499"/>
                <a:gd name="connsiteY1810" fmla="*/ 112365 h 245078"/>
                <a:gd name="connsiteX1811" fmla="*/ 2848146 w 3258499"/>
                <a:gd name="connsiteY1811" fmla="*/ 132343 h 245078"/>
                <a:gd name="connsiteX1812" fmla="*/ 2848146 w 3258499"/>
                <a:gd name="connsiteY1812" fmla="*/ 142316 h 245078"/>
                <a:gd name="connsiteX1813" fmla="*/ 2818998 w 3258499"/>
                <a:gd name="connsiteY1813" fmla="*/ 171463 h 245078"/>
                <a:gd name="connsiteX1814" fmla="*/ 2809026 w 3258499"/>
                <a:gd name="connsiteY1814" fmla="*/ 171463 h 245078"/>
                <a:gd name="connsiteX1815" fmla="*/ 2789046 w 3258499"/>
                <a:gd name="connsiteY1815" fmla="*/ 151484 h 245078"/>
                <a:gd name="connsiteX1816" fmla="*/ 2789046 w 3258499"/>
                <a:gd name="connsiteY1816" fmla="*/ 141512 h 245078"/>
                <a:gd name="connsiteX1817" fmla="*/ 2818194 w 3258499"/>
                <a:gd name="connsiteY1817" fmla="*/ 112365 h 245078"/>
                <a:gd name="connsiteX1818" fmla="*/ 2823180 w 3258499"/>
                <a:gd name="connsiteY1818" fmla="*/ 110299 h 245078"/>
                <a:gd name="connsiteX1819" fmla="*/ 2490035 w 3258499"/>
                <a:gd name="connsiteY1819" fmla="*/ 110299 h 245078"/>
                <a:gd name="connsiteX1820" fmla="*/ 2495020 w 3258499"/>
                <a:gd name="connsiteY1820" fmla="*/ 112365 h 245078"/>
                <a:gd name="connsiteX1821" fmla="*/ 2515000 w 3258499"/>
                <a:gd name="connsiteY1821" fmla="*/ 132343 h 245078"/>
                <a:gd name="connsiteX1822" fmla="*/ 2515000 w 3258499"/>
                <a:gd name="connsiteY1822" fmla="*/ 142316 h 245078"/>
                <a:gd name="connsiteX1823" fmla="*/ 2485852 w 3258499"/>
                <a:gd name="connsiteY1823" fmla="*/ 171463 h 245078"/>
                <a:gd name="connsiteX1824" fmla="*/ 2475880 w 3258499"/>
                <a:gd name="connsiteY1824" fmla="*/ 171463 h 245078"/>
                <a:gd name="connsiteX1825" fmla="*/ 2455900 w 3258499"/>
                <a:gd name="connsiteY1825" fmla="*/ 151484 h 245078"/>
                <a:gd name="connsiteX1826" fmla="*/ 2455900 w 3258499"/>
                <a:gd name="connsiteY1826" fmla="*/ 141512 h 245078"/>
                <a:gd name="connsiteX1827" fmla="*/ 2485048 w 3258499"/>
                <a:gd name="connsiteY1827" fmla="*/ 112365 h 245078"/>
                <a:gd name="connsiteX1828" fmla="*/ 2490035 w 3258499"/>
                <a:gd name="connsiteY1828" fmla="*/ 110299 h 245078"/>
                <a:gd name="connsiteX1829" fmla="*/ 2156888 w 3258499"/>
                <a:gd name="connsiteY1829" fmla="*/ 110299 h 245078"/>
                <a:gd name="connsiteX1830" fmla="*/ 2161874 w 3258499"/>
                <a:gd name="connsiteY1830" fmla="*/ 112365 h 245078"/>
                <a:gd name="connsiteX1831" fmla="*/ 2181853 w 3258499"/>
                <a:gd name="connsiteY1831" fmla="*/ 132343 h 245078"/>
                <a:gd name="connsiteX1832" fmla="*/ 2181853 w 3258499"/>
                <a:gd name="connsiteY1832" fmla="*/ 142316 h 245078"/>
                <a:gd name="connsiteX1833" fmla="*/ 2152706 w 3258499"/>
                <a:gd name="connsiteY1833" fmla="*/ 171463 h 245078"/>
                <a:gd name="connsiteX1834" fmla="*/ 2142733 w 3258499"/>
                <a:gd name="connsiteY1834" fmla="*/ 171463 h 245078"/>
                <a:gd name="connsiteX1835" fmla="*/ 2122754 w 3258499"/>
                <a:gd name="connsiteY1835" fmla="*/ 151484 h 245078"/>
                <a:gd name="connsiteX1836" fmla="*/ 2122754 w 3258499"/>
                <a:gd name="connsiteY1836" fmla="*/ 141512 h 245078"/>
                <a:gd name="connsiteX1837" fmla="*/ 2151902 w 3258499"/>
                <a:gd name="connsiteY1837" fmla="*/ 112365 h 245078"/>
                <a:gd name="connsiteX1838" fmla="*/ 2156888 w 3258499"/>
                <a:gd name="connsiteY1838" fmla="*/ 110299 h 245078"/>
                <a:gd name="connsiteX1839" fmla="*/ 1823741 w 3258499"/>
                <a:gd name="connsiteY1839" fmla="*/ 110299 h 245078"/>
                <a:gd name="connsiteX1840" fmla="*/ 1828728 w 3258499"/>
                <a:gd name="connsiteY1840" fmla="*/ 112365 h 245078"/>
                <a:gd name="connsiteX1841" fmla="*/ 1848707 w 3258499"/>
                <a:gd name="connsiteY1841" fmla="*/ 132343 h 245078"/>
                <a:gd name="connsiteX1842" fmla="*/ 1848707 w 3258499"/>
                <a:gd name="connsiteY1842" fmla="*/ 142316 h 245078"/>
                <a:gd name="connsiteX1843" fmla="*/ 1819559 w 3258499"/>
                <a:gd name="connsiteY1843" fmla="*/ 171463 h 245078"/>
                <a:gd name="connsiteX1844" fmla="*/ 1809587 w 3258499"/>
                <a:gd name="connsiteY1844" fmla="*/ 171463 h 245078"/>
                <a:gd name="connsiteX1845" fmla="*/ 1789608 w 3258499"/>
                <a:gd name="connsiteY1845" fmla="*/ 151484 h 245078"/>
                <a:gd name="connsiteX1846" fmla="*/ 1789608 w 3258499"/>
                <a:gd name="connsiteY1846" fmla="*/ 141512 h 245078"/>
                <a:gd name="connsiteX1847" fmla="*/ 1818755 w 3258499"/>
                <a:gd name="connsiteY1847" fmla="*/ 112365 h 245078"/>
                <a:gd name="connsiteX1848" fmla="*/ 1823741 w 3258499"/>
                <a:gd name="connsiteY1848" fmla="*/ 110299 h 245078"/>
                <a:gd name="connsiteX1849" fmla="*/ 1490595 w 3258499"/>
                <a:gd name="connsiteY1849" fmla="*/ 110299 h 245078"/>
                <a:gd name="connsiteX1850" fmla="*/ 1495581 w 3258499"/>
                <a:gd name="connsiteY1850" fmla="*/ 112365 h 245078"/>
                <a:gd name="connsiteX1851" fmla="*/ 1515560 w 3258499"/>
                <a:gd name="connsiteY1851" fmla="*/ 132343 h 245078"/>
                <a:gd name="connsiteX1852" fmla="*/ 1515560 w 3258499"/>
                <a:gd name="connsiteY1852" fmla="*/ 142316 h 245078"/>
                <a:gd name="connsiteX1853" fmla="*/ 1486412 w 3258499"/>
                <a:gd name="connsiteY1853" fmla="*/ 171463 h 245078"/>
                <a:gd name="connsiteX1854" fmla="*/ 1476440 w 3258499"/>
                <a:gd name="connsiteY1854" fmla="*/ 171463 h 245078"/>
                <a:gd name="connsiteX1855" fmla="*/ 1456461 w 3258499"/>
                <a:gd name="connsiteY1855" fmla="*/ 151484 h 245078"/>
                <a:gd name="connsiteX1856" fmla="*/ 1456461 w 3258499"/>
                <a:gd name="connsiteY1856" fmla="*/ 141512 h 245078"/>
                <a:gd name="connsiteX1857" fmla="*/ 1485609 w 3258499"/>
                <a:gd name="connsiteY1857" fmla="*/ 112365 h 245078"/>
                <a:gd name="connsiteX1858" fmla="*/ 1490595 w 3258499"/>
                <a:gd name="connsiteY1858" fmla="*/ 110299 h 245078"/>
                <a:gd name="connsiteX1859" fmla="*/ 1157448 w 3258499"/>
                <a:gd name="connsiteY1859" fmla="*/ 110299 h 245078"/>
                <a:gd name="connsiteX1860" fmla="*/ 1162435 w 3258499"/>
                <a:gd name="connsiteY1860" fmla="*/ 112365 h 245078"/>
                <a:gd name="connsiteX1861" fmla="*/ 1182414 w 3258499"/>
                <a:gd name="connsiteY1861" fmla="*/ 132343 h 245078"/>
                <a:gd name="connsiteX1862" fmla="*/ 1182414 w 3258499"/>
                <a:gd name="connsiteY1862" fmla="*/ 142316 h 245078"/>
                <a:gd name="connsiteX1863" fmla="*/ 1153266 w 3258499"/>
                <a:gd name="connsiteY1863" fmla="*/ 171463 h 245078"/>
                <a:gd name="connsiteX1864" fmla="*/ 1143294 w 3258499"/>
                <a:gd name="connsiteY1864" fmla="*/ 171463 h 245078"/>
                <a:gd name="connsiteX1865" fmla="*/ 1123315 w 3258499"/>
                <a:gd name="connsiteY1865" fmla="*/ 151484 h 245078"/>
                <a:gd name="connsiteX1866" fmla="*/ 1123315 w 3258499"/>
                <a:gd name="connsiteY1866" fmla="*/ 141512 h 245078"/>
                <a:gd name="connsiteX1867" fmla="*/ 1152463 w 3258499"/>
                <a:gd name="connsiteY1867" fmla="*/ 112365 h 245078"/>
                <a:gd name="connsiteX1868" fmla="*/ 1157448 w 3258499"/>
                <a:gd name="connsiteY1868" fmla="*/ 110299 h 245078"/>
                <a:gd name="connsiteX1869" fmla="*/ 824303 w 3258499"/>
                <a:gd name="connsiteY1869" fmla="*/ 110299 h 245078"/>
                <a:gd name="connsiteX1870" fmla="*/ 829288 w 3258499"/>
                <a:gd name="connsiteY1870" fmla="*/ 112365 h 245078"/>
                <a:gd name="connsiteX1871" fmla="*/ 849268 w 3258499"/>
                <a:gd name="connsiteY1871" fmla="*/ 132343 h 245078"/>
                <a:gd name="connsiteX1872" fmla="*/ 849268 w 3258499"/>
                <a:gd name="connsiteY1872" fmla="*/ 142316 h 245078"/>
                <a:gd name="connsiteX1873" fmla="*/ 820120 w 3258499"/>
                <a:gd name="connsiteY1873" fmla="*/ 171463 h 245078"/>
                <a:gd name="connsiteX1874" fmla="*/ 810148 w 3258499"/>
                <a:gd name="connsiteY1874" fmla="*/ 171463 h 245078"/>
                <a:gd name="connsiteX1875" fmla="*/ 790168 w 3258499"/>
                <a:gd name="connsiteY1875" fmla="*/ 151484 h 245078"/>
                <a:gd name="connsiteX1876" fmla="*/ 790168 w 3258499"/>
                <a:gd name="connsiteY1876" fmla="*/ 141512 h 245078"/>
                <a:gd name="connsiteX1877" fmla="*/ 819317 w 3258499"/>
                <a:gd name="connsiteY1877" fmla="*/ 112365 h 245078"/>
                <a:gd name="connsiteX1878" fmla="*/ 824303 w 3258499"/>
                <a:gd name="connsiteY1878" fmla="*/ 110299 h 245078"/>
                <a:gd name="connsiteX1879" fmla="*/ 491156 w 3258499"/>
                <a:gd name="connsiteY1879" fmla="*/ 110299 h 245078"/>
                <a:gd name="connsiteX1880" fmla="*/ 496142 w 3258499"/>
                <a:gd name="connsiteY1880" fmla="*/ 112365 h 245078"/>
                <a:gd name="connsiteX1881" fmla="*/ 516121 w 3258499"/>
                <a:gd name="connsiteY1881" fmla="*/ 132343 h 245078"/>
                <a:gd name="connsiteX1882" fmla="*/ 516121 w 3258499"/>
                <a:gd name="connsiteY1882" fmla="*/ 142316 h 245078"/>
                <a:gd name="connsiteX1883" fmla="*/ 486974 w 3258499"/>
                <a:gd name="connsiteY1883" fmla="*/ 171463 h 245078"/>
                <a:gd name="connsiteX1884" fmla="*/ 477002 w 3258499"/>
                <a:gd name="connsiteY1884" fmla="*/ 171463 h 245078"/>
                <a:gd name="connsiteX1885" fmla="*/ 457023 w 3258499"/>
                <a:gd name="connsiteY1885" fmla="*/ 151484 h 245078"/>
                <a:gd name="connsiteX1886" fmla="*/ 457023 w 3258499"/>
                <a:gd name="connsiteY1886" fmla="*/ 141512 h 245078"/>
                <a:gd name="connsiteX1887" fmla="*/ 486170 w 3258499"/>
                <a:gd name="connsiteY1887" fmla="*/ 112365 h 245078"/>
                <a:gd name="connsiteX1888" fmla="*/ 491156 w 3258499"/>
                <a:gd name="connsiteY1888" fmla="*/ 110299 h 245078"/>
                <a:gd name="connsiteX1889" fmla="*/ 158010 w 3258499"/>
                <a:gd name="connsiteY1889" fmla="*/ 110299 h 245078"/>
                <a:gd name="connsiteX1890" fmla="*/ 162996 w 3258499"/>
                <a:gd name="connsiteY1890" fmla="*/ 112365 h 245078"/>
                <a:gd name="connsiteX1891" fmla="*/ 182976 w 3258499"/>
                <a:gd name="connsiteY1891" fmla="*/ 132343 h 245078"/>
                <a:gd name="connsiteX1892" fmla="*/ 182976 w 3258499"/>
                <a:gd name="connsiteY1892" fmla="*/ 142316 h 245078"/>
                <a:gd name="connsiteX1893" fmla="*/ 153827 w 3258499"/>
                <a:gd name="connsiteY1893" fmla="*/ 171463 h 245078"/>
                <a:gd name="connsiteX1894" fmla="*/ 143855 w 3258499"/>
                <a:gd name="connsiteY1894" fmla="*/ 171463 h 245078"/>
                <a:gd name="connsiteX1895" fmla="*/ 123876 w 3258499"/>
                <a:gd name="connsiteY1895" fmla="*/ 151484 h 245078"/>
                <a:gd name="connsiteX1896" fmla="*/ 123876 w 3258499"/>
                <a:gd name="connsiteY1896" fmla="*/ 141512 h 245078"/>
                <a:gd name="connsiteX1897" fmla="*/ 153024 w 3258499"/>
                <a:gd name="connsiteY1897" fmla="*/ 112365 h 245078"/>
                <a:gd name="connsiteX1898" fmla="*/ 158010 w 3258499"/>
                <a:gd name="connsiteY1898" fmla="*/ 110299 h 245078"/>
                <a:gd name="connsiteX1899" fmla="*/ 2966271 w 3258499"/>
                <a:gd name="connsiteY1899" fmla="*/ 106496 h 245078"/>
                <a:gd name="connsiteX1900" fmla="*/ 2972122 w 3258499"/>
                <a:gd name="connsiteY1900" fmla="*/ 111048 h 245078"/>
                <a:gd name="connsiteX1901" fmla="*/ 2979526 w 3258499"/>
                <a:gd name="connsiteY1901" fmla="*/ 124072 h 245078"/>
                <a:gd name="connsiteX1902" fmla="*/ 2975892 w 3258499"/>
                <a:gd name="connsiteY1902" fmla="*/ 137280 h 245078"/>
                <a:gd name="connsiteX1903" fmla="*/ 2963137 w 3258499"/>
                <a:gd name="connsiteY1903" fmla="*/ 144531 h 245078"/>
                <a:gd name="connsiteX1904" fmla="*/ 2949929 w 3258499"/>
                <a:gd name="connsiteY1904" fmla="*/ 140897 h 245078"/>
                <a:gd name="connsiteX1905" fmla="*/ 2942525 w 3258499"/>
                <a:gd name="connsiteY1905" fmla="*/ 127874 h 245078"/>
                <a:gd name="connsiteX1906" fmla="*/ 2946158 w 3258499"/>
                <a:gd name="connsiteY1906" fmla="*/ 114666 h 245078"/>
                <a:gd name="connsiteX1907" fmla="*/ 2958913 w 3258499"/>
                <a:gd name="connsiteY1907" fmla="*/ 107415 h 245078"/>
                <a:gd name="connsiteX1908" fmla="*/ 2966271 w 3258499"/>
                <a:gd name="connsiteY1908" fmla="*/ 106496 h 245078"/>
                <a:gd name="connsiteX1909" fmla="*/ 2633124 w 3258499"/>
                <a:gd name="connsiteY1909" fmla="*/ 106496 h 245078"/>
                <a:gd name="connsiteX1910" fmla="*/ 2638976 w 3258499"/>
                <a:gd name="connsiteY1910" fmla="*/ 111048 h 245078"/>
                <a:gd name="connsiteX1911" fmla="*/ 2646380 w 3258499"/>
                <a:gd name="connsiteY1911" fmla="*/ 124072 h 245078"/>
                <a:gd name="connsiteX1912" fmla="*/ 2642745 w 3258499"/>
                <a:gd name="connsiteY1912" fmla="*/ 137280 h 245078"/>
                <a:gd name="connsiteX1913" fmla="*/ 2629991 w 3258499"/>
                <a:gd name="connsiteY1913" fmla="*/ 144531 h 245078"/>
                <a:gd name="connsiteX1914" fmla="*/ 2616782 w 3258499"/>
                <a:gd name="connsiteY1914" fmla="*/ 140897 h 245078"/>
                <a:gd name="connsiteX1915" fmla="*/ 2609379 w 3258499"/>
                <a:gd name="connsiteY1915" fmla="*/ 127874 h 245078"/>
                <a:gd name="connsiteX1916" fmla="*/ 2613013 w 3258499"/>
                <a:gd name="connsiteY1916" fmla="*/ 114666 h 245078"/>
                <a:gd name="connsiteX1917" fmla="*/ 2625767 w 3258499"/>
                <a:gd name="connsiteY1917" fmla="*/ 107415 h 245078"/>
                <a:gd name="connsiteX1918" fmla="*/ 2633124 w 3258499"/>
                <a:gd name="connsiteY1918" fmla="*/ 106496 h 245078"/>
                <a:gd name="connsiteX1919" fmla="*/ 2299978 w 3258499"/>
                <a:gd name="connsiteY1919" fmla="*/ 106496 h 245078"/>
                <a:gd name="connsiteX1920" fmla="*/ 2305830 w 3258499"/>
                <a:gd name="connsiteY1920" fmla="*/ 111048 h 245078"/>
                <a:gd name="connsiteX1921" fmla="*/ 2313233 w 3258499"/>
                <a:gd name="connsiteY1921" fmla="*/ 124072 h 245078"/>
                <a:gd name="connsiteX1922" fmla="*/ 2309599 w 3258499"/>
                <a:gd name="connsiteY1922" fmla="*/ 137280 h 245078"/>
                <a:gd name="connsiteX1923" fmla="*/ 2296845 w 3258499"/>
                <a:gd name="connsiteY1923" fmla="*/ 144531 h 245078"/>
                <a:gd name="connsiteX1924" fmla="*/ 2283636 w 3258499"/>
                <a:gd name="connsiteY1924" fmla="*/ 140897 h 245078"/>
                <a:gd name="connsiteX1925" fmla="*/ 2276232 w 3258499"/>
                <a:gd name="connsiteY1925" fmla="*/ 127874 h 245078"/>
                <a:gd name="connsiteX1926" fmla="*/ 2279866 w 3258499"/>
                <a:gd name="connsiteY1926" fmla="*/ 114666 h 245078"/>
                <a:gd name="connsiteX1927" fmla="*/ 2292621 w 3258499"/>
                <a:gd name="connsiteY1927" fmla="*/ 107415 h 245078"/>
                <a:gd name="connsiteX1928" fmla="*/ 2299978 w 3258499"/>
                <a:gd name="connsiteY1928" fmla="*/ 106496 h 245078"/>
                <a:gd name="connsiteX1929" fmla="*/ 1966832 w 3258499"/>
                <a:gd name="connsiteY1929" fmla="*/ 106496 h 245078"/>
                <a:gd name="connsiteX1930" fmla="*/ 1972683 w 3258499"/>
                <a:gd name="connsiteY1930" fmla="*/ 111048 h 245078"/>
                <a:gd name="connsiteX1931" fmla="*/ 1980087 w 3258499"/>
                <a:gd name="connsiteY1931" fmla="*/ 124072 h 245078"/>
                <a:gd name="connsiteX1932" fmla="*/ 1976453 w 3258499"/>
                <a:gd name="connsiteY1932" fmla="*/ 137280 h 245078"/>
                <a:gd name="connsiteX1933" fmla="*/ 1963698 w 3258499"/>
                <a:gd name="connsiteY1933" fmla="*/ 144531 h 245078"/>
                <a:gd name="connsiteX1934" fmla="*/ 1950490 w 3258499"/>
                <a:gd name="connsiteY1934" fmla="*/ 140897 h 245078"/>
                <a:gd name="connsiteX1935" fmla="*/ 1943086 w 3258499"/>
                <a:gd name="connsiteY1935" fmla="*/ 127874 h 245078"/>
                <a:gd name="connsiteX1936" fmla="*/ 1946719 w 3258499"/>
                <a:gd name="connsiteY1936" fmla="*/ 114666 h 245078"/>
                <a:gd name="connsiteX1937" fmla="*/ 1959475 w 3258499"/>
                <a:gd name="connsiteY1937" fmla="*/ 107415 h 245078"/>
                <a:gd name="connsiteX1938" fmla="*/ 1966832 w 3258499"/>
                <a:gd name="connsiteY1938" fmla="*/ 106496 h 245078"/>
                <a:gd name="connsiteX1939" fmla="*/ 1633686 w 3258499"/>
                <a:gd name="connsiteY1939" fmla="*/ 106496 h 245078"/>
                <a:gd name="connsiteX1940" fmla="*/ 1639537 w 3258499"/>
                <a:gd name="connsiteY1940" fmla="*/ 111048 h 245078"/>
                <a:gd name="connsiteX1941" fmla="*/ 1646940 w 3258499"/>
                <a:gd name="connsiteY1941" fmla="*/ 124072 h 245078"/>
                <a:gd name="connsiteX1942" fmla="*/ 1643307 w 3258499"/>
                <a:gd name="connsiteY1942" fmla="*/ 137280 h 245078"/>
                <a:gd name="connsiteX1943" fmla="*/ 1630551 w 3258499"/>
                <a:gd name="connsiteY1943" fmla="*/ 144531 h 245078"/>
                <a:gd name="connsiteX1944" fmla="*/ 1617343 w 3258499"/>
                <a:gd name="connsiteY1944" fmla="*/ 140897 h 245078"/>
                <a:gd name="connsiteX1945" fmla="*/ 1609940 w 3258499"/>
                <a:gd name="connsiteY1945" fmla="*/ 127874 h 245078"/>
                <a:gd name="connsiteX1946" fmla="*/ 1613573 w 3258499"/>
                <a:gd name="connsiteY1946" fmla="*/ 114666 h 245078"/>
                <a:gd name="connsiteX1947" fmla="*/ 1626328 w 3258499"/>
                <a:gd name="connsiteY1947" fmla="*/ 107415 h 245078"/>
                <a:gd name="connsiteX1948" fmla="*/ 1633686 w 3258499"/>
                <a:gd name="connsiteY1948" fmla="*/ 106496 h 245078"/>
                <a:gd name="connsiteX1949" fmla="*/ 1300538 w 3258499"/>
                <a:gd name="connsiteY1949" fmla="*/ 106496 h 245078"/>
                <a:gd name="connsiteX1950" fmla="*/ 1306391 w 3258499"/>
                <a:gd name="connsiteY1950" fmla="*/ 111048 h 245078"/>
                <a:gd name="connsiteX1951" fmla="*/ 1313794 w 3258499"/>
                <a:gd name="connsiteY1951" fmla="*/ 124072 h 245078"/>
                <a:gd name="connsiteX1952" fmla="*/ 1310160 w 3258499"/>
                <a:gd name="connsiteY1952" fmla="*/ 137280 h 245078"/>
                <a:gd name="connsiteX1953" fmla="*/ 1297406 w 3258499"/>
                <a:gd name="connsiteY1953" fmla="*/ 144531 h 245078"/>
                <a:gd name="connsiteX1954" fmla="*/ 1284198 w 3258499"/>
                <a:gd name="connsiteY1954" fmla="*/ 140897 h 245078"/>
                <a:gd name="connsiteX1955" fmla="*/ 1276792 w 3258499"/>
                <a:gd name="connsiteY1955" fmla="*/ 127874 h 245078"/>
                <a:gd name="connsiteX1956" fmla="*/ 1280427 w 3258499"/>
                <a:gd name="connsiteY1956" fmla="*/ 114666 h 245078"/>
                <a:gd name="connsiteX1957" fmla="*/ 1293182 w 3258499"/>
                <a:gd name="connsiteY1957" fmla="*/ 107415 h 245078"/>
                <a:gd name="connsiteX1958" fmla="*/ 1300538 w 3258499"/>
                <a:gd name="connsiteY1958" fmla="*/ 106496 h 245078"/>
                <a:gd name="connsiteX1959" fmla="*/ 967393 w 3258499"/>
                <a:gd name="connsiteY1959" fmla="*/ 106496 h 245078"/>
                <a:gd name="connsiteX1960" fmla="*/ 973244 w 3258499"/>
                <a:gd name="connsiteY1960" fmla="*/ 111048 h 245078"/>
                <a:gd name="connsiteX1961" fmla="*/ 980648 w 3258499"/>
                <a:gd name="connsiteY1961" fmla="*/ 124072 h 245078"/>
                <a:gd name="connsiteX1962" fmla="*/ 977014 w 3258499"/>
                <a:gd name="connsiteY1962" fmla="*/ 137280 h 245078"/>
                <a:gd name="connsiteX1963" fmla="*/ 964259 w 3258499"/>
                <a:gd name="connsiteY1963" fmla="*/ 144531 h 245078"/>
                <a:gd name="connsiteX1964" fmla="*/ 951050 w 3258499"/>
                <a:gd name="connsiteY1964" fmla="*/ 140897 h 245078"/>
                <a:gd name="connsiteX1965" fmla="*/ 943647 w 3258499"/>
                <a:gd name="connsiteY1965" fmla="*/ 127874 h 245078"/>
                <a:gd name="connsiteX1966" fmla="*/ 947280 w 3258499"/>
                <a:gd name="connsiteY1966" fmla="*/ 114666 h 245078"/>
                <a:gd name="connsiteX1967" fmla="*/ 960036 w 3258499"/>
                <a:gd name="connsiteY1967" fmla="*/ 107415 h 245078"/>
                <a:gd name="connsiteX1968" fmla="*/ 967393 w 3258499"/>
                <a:gd name="connsiteY1968" fmla="*/ 106496 h 245078"/>
                <a:gd name="connsiteX1969" fmla="*/ 634247 w 3258499"/>
                <a:gd name="connsiteY1969" fmla="*/ 106496 h 245078"/>
                <a:gd name="connsiteX1970" fmla="*/ 640098 w 3258499"/>
                <a:gd name="connsiteY1970" fmla="*/ 111048 h 245078"/>
                <a:gd name="connsiteX1971" fmla="*/ 647501 w 3258499"/>
                <a:gd name="connsiteY1971" fmla="*/ 124072 h 245078"/>
                <a:gd name="connsiteX1972" fmla="*/ 643867 w 3258499"/>
                <a:gd name="connsiteY1972" fmla="*/ 137280 h 245078"/>
                <a:gd name="connsiteX1973" fmla="*/ 631112 w 3258499"/>
                <a:gd name="connsiteY1973" fmla="*/ 144531 h 245078"/>
                <a:gd name="connsiteX1974" fmla="*/ 617904 w 3258499"/>
                <a:gd name="connsiteY1974" fmla="*/ 140897 h 245078"/>
                <a:gd name="connsiteX1975" fmla="*/ 610500 w 3258499"/>
                <a:gd name="connsiteY1975" fmla="*/ 127874 h 245078"/>
                <a:gd name="connsiteX1976" fmla="*/ 614134 w 3258499"/>
                <a:gd name="connsiteY1976" fmla="*/ 114666 h 245078"/>
                <a:gd name="connsiteX1977" fmla="*/ 626889 w 3258499"/>
                <a:gd name="connsiteY1977" fmla="*/ 107415 h 245078"/>
                <a:gd name="connsiteX1978" fmla="*/ 634247 w 3258499"/>
                <a:gd name="connsiteY1978" fmla="*/ 106496 h 245078"/>
                <a:gd name="connsiteX1979" fmla="*/ 301100 w 3258499"/>
                <a:gd name="connsiteY1979" fmla="*/ 106496 h 245078"/>
                <a:gd name="connsiteX1980" fmla="*/ 306952 w 3258499"/>
                <a:gd name="connsiteY1980" fmla="*/ 111048 h 245078"/>
                <a:gd name="connsiteX1981" fmla="*/ 314355 w 3258499"/>
                <a:gd name="connsiteY1981" fmla="*/ 124072 h 245078"/>
                <a:gd name="connsiteX1982" fmla="*/ 310722 w 3258499"/>
                <a:gd name="connsiteY1982" fmla="*/ 137280 h 245078"/>
                <a:gd name="connsiteX1983" fmla="*/ 297967 w 3258499"/>
                <a:gd name="connsiteY1983" fmla="*/ 144531 h 245078"/>
                <a:gd name="connsiteX1984" fmla="*/ 284758 w 3258499"/>
                <a:gd name="connsiteY1984" fmla="*/ 140897 h 245078"/>
                <a:gd name="connsiteX1985" fmla="*/ 277354 w 3258499"/>
                <a:gd name="connsiteY1985" fmla="*/ 127874 h 245078"/>
                <a:gd name="connsiteX1986" fmla="*/ 280988 w 3258499"/>
                <a:gd name="connsiteY1986" fmla="*/ 114666 h 245078"/>
                <a:gd name="connsiteX1987" fmla="*/ 293743 w 3258499"/>
                <a:gd name="connsiteY1987" fmla="*/ 107415 h 245078"/>
                <a:gd name="connsiteX1988" fmla="*/ 301100 w 3258499"/>
                <a:gd name="connsiteY1988" fmla="*/ 106496 h 245078"/>
                <a:gd name="connsiteX1989" fmla="*/ 2967999 w 3258499"/>
                <a:gd name="connsiteY1989" fmla="*/ 87070 h 245078"/>
                <a:gd name="connsiteX1990" fmla="*/ 2970637 w 3258499"/>
                <a:gd name="connsiteY1990" fmla="*/ 88302 h 245078"/>
                <a:gd name="connsiteX1991" fmla="*/ 2973680 w 3258499"/>
                <a:gd name="connsiteY1991" fmla="*/ 91628 h 245078"/>
                <a:gd name="connsiteX1992" fmla="*/ 2973442 w 3258499"/>
                <a:gd name="connsiteY1992" fmla="*/ 97001 h 245078"/>
                <a:gd name="connsiteX1993" fmla="*/ 2970116 w 3258499"/>
                <a:gd name="connsiteY1993" fmla="*/ 100044 h 245078"/>
                <a:gd name="connsiteX1994" fmla="*/ 2964742 w 3258499"/>
                <a:gd name="connsiteY1994" fmla="*/ 99806 h 245078"/>
                <a:gd name="connsiteX1995" fmla="*/ 2961699 w 3258499"/>
                <a:gd name="connsiteY1995" fmla="*/ 96480 h 245078"/>
                <a:gd name="connsiteX1996" fmla="*/ 2961938 w 3258499"/>
                <a:gd name="connsiteY1996" fmla="*/ 91107 h 245078"/>
                <a:gd name="connsiteX1997" fmla="*/ 2965264 w 3258499"/>
                <a:gd name="connsiteY1997" fmla="*/ 88064 h 245078"/>
                <a:gd name="connsiteX1998" fmla="*/ 2967999 w 3258499"/>
                <a:gd name="connsiteY1998" fmla="*/ 87070 h 245078"/>
                <a:gd name="connsiteX1999" fmla="*/ 2634854 w 3258499"/>
                <a:gd name="connsiteY1999" fmla="*/ 87070 h 245078"/>
                <a:gd name="connsiteX2000" fmla="*/ 2637491 w 3258499"/>
                <a:gd name="connsiteY2000" fmla="*/ 88302 h 245078"/>
                <a:gd name="connsiteX2001" fmla="*/ 2640534 w 3258499"/>
                <a:gd name="connsiteY2001" fmla="*/ 91628 h 245078"/>
                <a:gd name="connsiteX2002" fmla="*/ 2640295 w 3258499"/>
                <a:gd name="connsiteY2002" fmla="*/ 97001 h 245078"/>
                <a:gd name="connsiteX2003" fmla="*/ 2636970 w 3258499"/>
                <a:gd name="connsiteY2003" fmla="*/ 100044 h 245078"/>
                <a:gd name="connsiteX2004" fmla="*/ 2631596 w 3258499"/>
                <a:gd name="connsiteY2004" fmla="*/ 99806 h 245078"/>
                <a:gd name="connsiteX2005" fmla="*/ 2628553 w 3258499"/>
                <a:gd name="connsiteY2005" fmla="*/ 96480 h 245078"/>
                <a:gd name="connsiteX2006" fmla="*/ 2628792 w 3258499"/>
                <a:gd name="connsiteY2006" fmla="*/ 91107 h 245078"/>
                <a:gd name="connsiteX2007" fmla="*/ 2632117 w 3258499"/>
                <a:gd name="connsiteY2007" fmla="*/ 88064 h 245078"/>
                <a:gd name="connsiteX2008" fmla="*/ 2634854 w 3258499"/>
                <a:gd name="connsiteY2008" fmla="*/ 87070 h 245078"/>
                <a:gd name="connsiteX2009" fmla="*/ 2301707 w 3258499"/>
                <a:gd name="connsiteY2009" fmla="*/ 87070 h 245078"/>
                <a:gd name="connsiteX2010" fmla="*/ 2304344 w 3258499"/>
                <a:gd name="connsiteY2010" fmla="*/ 88302 h 245078"/>
                <a:gd name="connsiteX2011" fmla="*/ 2307388 w 3258499"/>
                <a:gd name="connsiteY2011" fmla="*/ 91628 h 245078"/>
                <a:gd name="connsiteX2012" fmla="*/ 2307149 w 3258499"/>
                <a:gd name="connsiteY2012" fmla="*/ 97001 h 245078"/>
                <a:gd name="connsiteX2013" fmla="*/ 2303823 w 3258499"/>
                <a:gd name="connsiteY2013" fmla="*/ 100044 h 245078"/>
                <a:gd name="connsiteX2014" fmla="*/ 2298450 w 3258499"/>
                <a:gd name="connsiteY2014" fmla="*/ 99806 h 245078"/>
                <a:gd name="connsiteX2015" fmla="*/ 2295407 w 3258499"/>
                <a:gd name="connsiteY2015" fmla="*/ 96480 h 245078"/>
                <a:gd name="connsiteX2016" fmla="*/ 2295645 w 3258499"/>
                <a:gd name="connsiteY2016" fmla="*/ 91107 h 245078"/>
                <a:gd name="connsiteX2017" fmla="*/ 2298971 w 3258499"/>
                <a:gd name="connsiteY2017" fmla="*/ 88064 h 245078"/>
                <a:gd name="connsiteX2018" fmla="*/ 2301707 w 3258499"/>
                <a:gd name="connsiteY2018" fmla="*/ 87070 h 245078"/>
                <a:gd name="connsiteX2019" fmla="*/ 1968561 w 3258499"/>
                <a:gd name="connsiteY2019" fmla="*/ 87070 h 245078"/>
                <a:gd name="connsiteX2020" fmla="*/ 1971197 w 3258499"/>
                <a:gd name="connsiteY2020" fmla="*/ 88302 h 245078"/>
                <a:gd name="connsiteX2021" fmla="*/ 1974241 w 3258499"/>
                <a:gd name="connsiteY2021" fmla="*/ 91628 h 245078"/>
                <a:gd name="connsiteX2022" fmla="*/ 1974003 w 3258499"/>
                <a:gd name="connsiteY2022" fmla="*/ 97001 h 245078"/>
                <a:gd name="connsiteX2023" fmla="*/ 1970677 w 3258499"/>
                <a:gd name="connsiteY2023" fmla="*/ 100044 h 245078"/>
                <a:gd name="connsiteX2024" fmla="*/ 1965304 w 3258499"/>
                <a:gd name="connsiteY2024" fmla="*/ 99806 h 245078"/>
                <a:gd name="connsiteX2025" fmla="*/ 1962261 w 3258499"/>
                <a:gd name="connsiteY2025" fmla="*/ 96480 h 245078"/>
                <a:gd name="connsiteX2026" fmla="*/ 1962499 w 3258499"/>
                <a:gd name="connsiteY2026" fmla="*/ 91107 h 245078"/>
                <a:gd name="connsiteX2027" fmla="*/ 1965825 w 3258499"/>
                <a:gd name="connsiteY2027" fmla="*/ 88064 h 245078"/>
                <a:gd name="connsiteX2028" fmla="*/ 1968561 w 3258499"/>
                <a:gd name="connsiteY2028" fmla="*/ 87070 h 245078"/>
                <a:gd name="connsiteX2029" fmla="*/ 1635414 w 3258499"/>
                <a:gd name="connsiteY2029" fmla="*/ 87070 h 245078"/>
                <a:gd name="connsiteX2030" fmla="*/ 1638052 w 3258499"/>
                <a:gd name="connsiteY2030" fmla="*/ 88302 h 245078"/>
                <a:gd name="connsiteX2031" fmla="*/ 1641094 w 3258499"/>
                <a:gd name="connsiteY2031" fmla="*/ 91628 h 245078"/>
                <a:gd name="connsiteX2032" fmla="*/ 1640857 w 3258499"/>
                <a:gd name="connsiteY2032" fmla="*/ 97001 h 245078"/>
                <a:gd name="connsiteX2033" fmla="*/ 1637531 w 3258499"/>
                <a:gd name="connsiteY2033" fmla="*/ 100044 h 245078"/>
                <a:gd name="connsiteX2034" fmla="*/ 1632157 w 3258499"/>
                <a:gd name="connsiteY2034" fmla="*/ 99806 h 245078"/>
                <a:gd name="connsiteX2035" fmla="*/ 1629114 w 3258499"/>
                <a:gd name="connsiteY2035" fmla="*/ 96480 h 245078"/>
                <a:gd name="connsiteX2036" fmla="*/ 1629353 w 3258499"/>
                <a:gd name="connsiteY2036" fmla="*/ 91107 h 245078"/>
                <a:gd name="connsiteX2037" fmla="*/ 1632679 w 3258499"/>
                <a:gd name="connsiteY2037" fmla="*/ 88064 h 245078"/>
                <a:gd name="connsiteX2038" fmla="*/ 1635414 w 3258499"/>
                <a:gd name="connsiteY2038" fmla="*/ 87070 h 245078"/>
                <a:gd name="connsiteX2039" fmla="*/ 1302268 w 3258499"/>
                <a:gd name="connsiteY2039" fmla="*/ 87070 h 245078"/>
                <a:gd name="connsiteX2040" fmla="*/ 1304905 w 3258499"/>
                <a:gd name="connsiteY2040" fmla="*/ 88302 h 245078"/>
                <a:gd name="connsiteX2041" fmla="*/ 1307948 w 3258499"/>
                <a:gd name="connsiteY2041" fmla="*/ 91628 h 245078"/>
                <a:gd name="connsiteX2042" fmla="*/ 1307710 w 3258499"/>
                <a:gd name="connsiteY2042" fmla="*/ 97001 h 245078"/>
                <a:gd name="connsiteX2043" fmla="*/ 1304385 w 3258499"/>
                <a:gd name="connsiteY2043" fmla="*/ 100044 h 245078"/>
                <a:gd name="connsiteX2044" fmla="*/ 1299011 w 3258499"/>
                <a:gd name="connsiteY2044" fmla="*/ 99806 h 245078"/>
                <a:gd name="connsiteX2045" fmla="*/ 1295968 w 3258499"/>
                <a:gd name="connsiteY2045" fmla="*/ 96480 h 245078"/>
                <a:gd name="connsiteX2046" fmla="*/ 1296207 w 3258499"/>
                <a:gd name="connsiteY2046" fmla="*/ 91107 h 245078"/>
                <a:gd name="connsiteX2047" fmla="*/ 1299532 w 3258499"/>
                <a:gd name="connsiteY2047" fmla="*/ 88064 h 245078"/>
                <a:gd name="connsiteX2048" fmla="*/ 1302268 w 3258499"/>
                <a:gd name="connsiteY2048" fmla="*/ 87070 h 245078"/>
                <a:gd name="connsiteX2049" fmla="*/ 969122 w 3258499"/>
                <a:gd name="connsiteY2049" fmla="*/ 87070 h 245078"/>
                <a:gd name="connsiteX2050" fmla="*/ 971759 w 3258499"/>
                <a:gd name="connsiteY2050" fmla="*/ 88302 h 245078"/>
                <a:gd name="connsiteX2051" fmla="*/ 974802 w 3258499"/>
                <a:gd name="connsiteY2051" fmla="*/ 91628 h 245078"/>
                <a:gd name="connsiteX2052" fmla="*/ 974564 w 3258499"/>
                <a:gd name="connsiteY2052" fmla="*/ 97001 h 245078"/>
                <a:gd name="connsiteX2053" fmla="*/ 971237 w 3258499"/>
                <a:gd name="connsiteY2053" fmla="*/ 100044 h 245078"/>
                <a:gd name="connsiteX2054" fmla="*/ 965865 w 3258499"/>
                <a:gd name="connsiteY2054" fmla="*/ 99806 h 245078"/>
                <a:gd name="connsiteX2055" fmla="*/ 962822 w 3258499"/>
                <a:gd name="connsiteY2055" fmla="*/ 96480 h 245078"/>
                <a:gd name="connsiteX2056" fmla="*/ 963060 w 3258499"/>
                <a:gd name="connsiteY2056" fmla="*/ 91107 h 245078"/>
                <a:gd name="connsiteX2057" fmla="*/ 966386 w 3258499"/>
                <a:gd name="connsiteY2057" fmla="*/ 88064 h 245078"/>
                <a:gd name="connsiteX2058" fmla="*/ 969122 w 3258499"/>
                <a:gd name="connsiteY2058" fmla="*/ 87070 h 245078"/>
                <a:gd name="connsiteX2059" fmla="*/ 635975 w 3258499"/>
                <a:gd name="connsiteY2059" fmla="*/ 87070 h 245078"/>
                <a:gd name="connsiteX2060" fmla="*/ 638612 w 3258499"/>
                <a:gd name="connsiteY2060" fmla="*/ 88302 h 245078"/>
                <a:gd name="connsiteX2061" fmla="*/ 641655 w 3258499"/>
                <a:gd name="connsiteY2061" fmla="*/ 91628 h 245078"/>
                <a:gd name="connsiteX2062" fmla="*/ 641417 w 3258499"/>
                <a:gd name="connsiteY2062" fmla="*/ 97001 h 245078"/>
                <a:gd name="connsiteX2063" fmla="*/ 638092 w 3258499"/>
                <a:gd name="connsiteY2063" fmla="*/ 100044 h 245078"/>
                <a:gd name="connsiteX2064" fmla="*/ 632718 w 3258499"/>
                <a:gd name="connsiteY2064" fmla="*/ 99806 h 245078"/>
                <a:gd name="connsiteX2065" fmla="*/ 629675 w 3258499"/>
                <a:gd name="connsiteY2065" fmla="*/ 96480 h 245078"/>
                <a:gd name="connsiteX2066" fmla="*/ 629913 w 3258499"/>
                <a:gd name="connsiteY2066" fmla="*/ 91107 h 245078"/>
                <a:gd name="connsiteX2067" fmla="*/ 633239 w 3258499"/>
                <a:gd name="connsiteY2067" fmla="*/ 88064 h 245078"/>
                <a:gd name="connsiteX2068" fmla="*/ 635975 w 3258499"/>
                <a:gd name="connsiteY2068" fmla="*/ 87070 h 245078"/>
                <a:gd name="connsiteX2069" fmla="*/ 302829 w 3258499"/>
                <a:gd name="connsiteY2069" fmla="*/ 87070 h 245078"/>
                <a:gd name="connsiteX2070" fmla="*/ 305466 w 3258499"/>
                <a:gd name="connsiteY2070" fmla="*/ 88302 h 245078"/>
                <a:gd name="connsiteX2071" fmla="*/ 308509 w 3258499"/>
                <a:gd name="connsiteY2071" fmla="*/ 91628 h 245078"/>
                <a:gd name="connsiteX2072" fmla="*/ 308271 w 3258499"/>
                <a:gd name="connsiteY2072" fmla="*/ 97001 h 245078"/>
                <a:gd name="connsiteX2073" fmla="*/ 304945 w 3258499"/>
                <a:gd name="connsiteY2073" fmla="*/ 100044 h 245078"/>
                <a:gd name="connsiteX2074" fmla="*/ 299572 w 3258499"/>
                <a:gd name="connsiteY2074" fmla="*/ 99806 h 245078"/>
                <a:gd name="connsiteX2075" fmla="*/ 296528 w 3258499"/>
                <a:gd name="connsiteY2075" fmla="*/ 96480 h 245078"/>
                <a:gd name="connsiteX2076" fmla="*/ 296768 w 3258499"/>
                <a:gd name="connsiteY2076" fmla="*/ 91107 h 245078"/>
                <a:gd name="connsiteX2077" fmla="*/ 300094 w 3258499"/>
                <a:gd name="connsiteY2077" fmla="*/ 88064 h 245078"/>
                <a:gd name="connsiteX2078" fmla="*/ 302829 w 3258499"/>
                <a:gd name="connsiteY2078" fmla="*/ 87070 h 245078"/>
                <a:gd name="connsiteX2079" fmla="*/ 44039 w 3258499"/>
                <a:gd name="connsiteY2079" fmla="*/ 68922 h 245078"/>
                <a:gd name="connsiteX2080" fmla="*/ 57064 w 3258499"/>
                <a:gd name="connsiteY2080" fmla="*/ 74316 h 245078"/>
                <a:gd name="connsiteX2081" fmla="*/ 83770 w 3258499"/>
                <a:gd name="connsiteY2081" fmla="*/ 101022 h 245078"/>
                <a:gd name="connsiteX2082" fmla="*/ 83770 w 3258499"/>
                <a:gd name="connsiteY2082" fmla="*/ 136284 h 245078"/>
                <a:gd name="connsiteX2083" fmla="*/ 57064 w 3258499"/>
                <a:gd name="connsiteY2083" fmla="*/ 162990 h 245078"/>
                <a:gd name="connsiteX2084" fmla="*/ 39433 w 3258499"/>
                <a:gd name="connsiteY2084" fmla="*/ 170293 h 245078"/>
                <a:gd name="connsiteX2085" fmla="*/ 39433 w 3258499"/>
                <a:gd name="connsiteY2085" fmla="*/ 170270 h 245078"/>
                <a:gd name="connsiteX2086" fmla="*/ 39316 w 3258499"/>
                <a:gd name="connsiteY2086" fmla="*/ 170293 h 245078"/>
                <a:gd name="connsiteX2087" fmla="*/ 21684 w 3258499"/>
                <a:gd name="connsiteY2087" fmla="*/ 162990 h 245078"/>
                <a:gd name="connsiteX2088" fmla="*/ 20755 w 3258499"/>
                <a:gd name="connsiteY2088" fmla="*/ 162061 h 245078"/>
                <a:gd name="connsiteX2089" fmla="*/ 3037632 w 3258499"/>
                <a:gd name="connsiteY2089" fmla="*/ 67014 h 245078"/>
                <a:gd name="connsiteX2090" fmla="*/ 3037750 w 3258499"/>
                <a:gd name="connsiteY2090" fmla="*/ 67037 h 245078"/>
                <a:gd name="connsiteX2091" fmla="*/ 3037750 w 3258499"/>
                <a:gd name="connsiteY2091" fmla="*/ 67014 h 245078"/>
                <a:gd name="connsiteX2092" fmla="*/ 3055381 w 3258499"/>
                <a:gd name="connsiteY2092" fmla="*/ 74316 h 245078"/>
                <a:gd name="connsiteX2093" fmla="*/ 3082086 w 3258499"/>
                <a:gd name="connsiteY2093" fmla="*/ 101022 h 245078"/>
                <a:gd name="connsiteX2094" fmla="*/ 3082086 w 3258499"/>
                <a:gd name="connsiteY2094" fmla="*/ 136284 h 245078"/>
                <a:gd name="connsiteX2095" fmla="*/ 3055381 w 3258499"/>
                <a:gd name="connsiteY2095" fmla="*/ 162990 h 245078"/>
                <a:gd name="connsiteX2096" fmla="*/ 3037750 w 3258499"/>
                <a:gd name="connsiteY2096" fmla="*/ 170293 h 245078"/>
                <a:gd name="connsiteX2097" fmla="*/ 3037750 w 3258499"/>
                <a:gd name="connsiteY2097" fmla="*/ 170270 h 245078"/>
                <a:gd name="connsiteX2098" fmla="*/ 3037632 w 3258499"/>
                <a:gd name="connsiteY2098" fmla="*/ 170293 h 245078"/>
                <a:gd name="connsiteX2099" fmla="*/ 3020001 w 3258499"/>
                <a:gd name="connsiteY2099" fmla="*/ 162990 h 245078"/>
                <a:gd name="connsiteX2100" fmla="*/ 2993295 w 3258499"/>
                <a:gd name="connsiteY2100" fmla="*/ 136285 h 245078"/>
                <a:gd name="connsiteX2101" fmla="*/ 2993295 w 3258499"/>
                <a:gd name="connsiteY2101" fmla="*/ 101022 h 245078"/>
                <a:gd name="connsiteX2102" fmla="*/ 3020001 w 3258499"/>
                <a:gd name="connsiteY2102" fmla="*/ 74317 h 245078"/>
                <a:gd name="connsiteX2103" fmla="*/ 3037632 w 3258499"/>
                <a:gd name="connsiteY2103" fmla="*/ 67014 h 245078"/>
                <a:gd name="connsiteX2104" fmla="*/ 2704486 w 3258499"/>
                <a:gd name="connsiteY2104" fmla="*/ 67014 h 245078"/>
                <a:gd name="connsiteX2105" fmla="*/ 2704603 w 3258499"/>
                <a:gd name="connsiteY2105" fmla="*/ 67037 h 245078"/>
                <a:gd name="connsiteX2106" fmla="*/ 2704603 w 3258499"/>
                <a:gd name="connsiteY2106" fmla="*/ 67014 h 245078"/>
                <a:gd name="connsiteX2107" fmla="*/ 2704603 w 3258499"/>
                <a:gd name="connsiteY2107" fmla="*/ 67014 h 245078"/>
                <a:gd name="connsiteX2108" fmla="*/ 2722235 w 3258499"/>
                <a:gd name="connsiteY2108" fmla="*/ 74316 h 245078"/>
                <a:gd name="connsiteX2109" fmla="*/ 2748941 w 3258499"/>
                <a:gd name="connsiteY2109" fmla="*/ 101022 h 245078"/>
                <a:gd name="connsiteX2110" fmla="*/ 2748941 w 3258499"/>
                <a:gd name="connsiteY2110" fmla="*/ 136284 h 245078"/>
                <a:gd name="connsiteX2111" fmla="*/ 2722235 w 3258499"/>
                <a:gd name="connsiteY2111" fmla="*/ 162990 h 245078"/>
                <a:gd name="connsiteX2112" fmla="*/ 2704603 w 3258499"/>
                <a:gd name="connsiteY2112" fmla="*/ 170293 h 245078"/>
                <a:gd name="connsiteX2113" fmla="*/ 2704603 w 3258499"/>
                <a:gd name="connsiteY2113" fmla="*/ 170293 h 245078"/>
                <a:gd name="connsiteX2114" fmla="*/ 2704603 w 3258499"/>
                <a:gd name="connsiteY2114" fmla="*/ 170270 h 245078"/>
                <a:gd name="connsiteX2115" fmla="*/ 2704486 w 3258499"/>
                <a:gd name="connsiteY2115" fmla="*/ 170293 h 245078"/>
                <a:gd name="connsiteX2116" fmla="*/ 2686854 w 3258499"/>
                <a:gd name="connsiteY2116" fmla="*/ 162990 h 245078"/>
                <a:gd name="connsiteX2117" fmla="*/ 2660149 w 3258499"/>
                <a:gd name="connsiteY2117" fmla="*/ 136285 h 245078"/>
                <a:gd name="connsiteX2118" fmla="*/ 2660149 w 3258499"/>
                <a:gd name="connsiteY2118" fmla="*/ 101022 h 245078"/>
                <a:gd name="connsiteX2119" fmla="*/ 2686855 w 3258499"/>
                <a:gd name="connsiteY2119" fmla="*/ 74317 h 245078"/>
                <a:gd name="connsiteX2120" fmla="*/ 2704486 w 3258499"/>
                <a:gd name="connsiteY2120" fmla="*/ 67014 h 245078"/>
                <a:gd name="connsiteX2121" fmla="*/ 2371339 w 3258499"/>
                <a:gd name="connsiteY2121" fmla="*/ 67014 h 245078"/>
                <a:gd name="connsiteX2122" fmla="*/ 2371457 w 3258499"/>
                <a:gd name="connsiteY2122" fmla="*/ 67037 h 245078"/>
                <a:gd name="connsiteX2123" fmla="*/ 2371457 w 3258499"/>
                <a:gd name="connsiteY2123" fmla="*/ 67014 h 245078"/>
                <a:gd name="connsiteX2124" fmla="*/ 2389089 w 3258499"/>
                <a:gd name="connsiteY2124" fmla="*/ 74316 h 245078"/>
                <a:gd name="connsiteX2125" fmla="*/ 2415794 w 3258499"/>
                <a:gd name="connsiteY2125" fmla="*/ 101022 h 245078"/>
                <a:gd name="connsiteX2126" fmla="*/ 2415794 w 3258499"/>
                <a:gd name="connsiteY2126" fmla="*/ 136284 h 245078"/>
                <a:gd name="connsiteX2127" fmla="*/ 2389088 w 3258499"/>
                <a:gd name="connsiteY2127" fmla="*/ 162990 h 245078"/>
                <a:gd name="connsiteX2128" fmla="*/ 2371457 w 3258499"/>
                <a:gd name="connsiteY2128" fmla="*/ 170293 h 245078"/>
                <a:gd name="connsiteX2129" fmla="*/ 2371457 w 3258499"/>
                <a:gd name="connsiteY2129" fmla="*/ 170270 h 245078"/>
                <a:gd name="connsiteX2130" fmla="*/ 2371339 w 3258499"/>
                <a:gd name="connsiteY2130" fmla="*/ 170293 h 245078"/>
                <a:gd name="connsiteX2131" fmla="*/ 2353708 w 3258499"/>
                <a:gd name="connsiteY2131" fmla="*/ 162990 h 245078"/>
                <a:gd name="connsiteX2132" fmla="*/ 2327003 w 3258499"/>
                <a:gd name="connsiteY2132" fmla="*/ 136285 h 245078"/>
                <a:gd name="connsiteX2133" fmla="*/ 2327003 w 3258499"/>
                <a:gd name="connsiteY2133" fmla="*/ 101022 h 245078"/>
                <a:gd name="connsiteX2134" fmla="*/ 2353709 w 3258499"/>
                <a:gd name="connsiteY2134" fmla="*/ 74317 h 245078"/>
                <a:gd name="connsiteX2135" fmla="*/ 2371339 w 3258499"/>
                <a:gd name="connsiteY2135" fmla="*/ 67014 h 245078"/>
                <a:gd name="connsiteX2136" fmla="*/ 2038193 w 3258499"/>
                <a:gd name="connsiteY2136" fmla="*/ 67014 h 245078"/>
                <a:gd name="connsiteX2137" fmla="*/ 2038311 w 3258499"/>
                <a:gd name="connsiteY2137" fmla="*/ 67037 h 245078"/>
                <a:gd name="connsiteX2138" fmla="*/ 2038311 w 3258499"/>
                <a:gd name="connsiteY2138" fmla="*/ 67014 h 245078"/>
                <a:gd name="connsiteX2139" fmla="*/ 2055942 w 3258499"/>
                <a:gd name="connsiteY2139" fmla="*/ 74316 h 245078"/>
                <a:gd name="connsiteX2140" fmla="*/ 2082647 w 3258499"/>
                <a:gd name="connsiteY2140" fmla="*/ 101022 h 245078"/>
                <a:gd name="connsiteX2141" fmla="*/ 2082647 w 3258499"/>
                <a:gd name="connsiteY2141" fmla="*/ 136284 h 245078"/>
                <a:gd name="connsiteX2142" fmla="*/ 2055942 w 3258499"/>
                <a:gd name="connsiteY2142" fmla="*/ 162990 h 245078"/>
                <a:gd name="connsiteX2143" fmla="*/ 2038311 w 3258499"/>
                <a:gd name="connsiteY2143" fmla="*/ 170293 h 245078"/>
                <a:gd name="connsiteX2144" fmla="*/ 2038311 w 3258499"/>
                <a:gd name="connsiteY2144" fmla="*/ 170270 h 245078"/>
                <a:gd name="connsiteX2145" fmla="*/ 2038193 w 3258499"/>
                <a:gd name="connsiteY2145" fmla="*/ 170293 h 245078"/>
                <a:gd name="connsiteX2146" fmla="*/ 2020562 w 3258499"/>
                <a:gd name="connsiteY2146" fmla="*/ 162990 h 245078"/>
                <a:gd name="connsiteX2147" fmla="*/ 1993857 w 3258499"/>
                <a:gd name="connsiteY2147" fmla="*/ 136285 h 245078"/>
                <a:gd name="connsiteX2148" fmla="*/ 1993857 w 3258499"/>
                <a:gd name="connsiteY2148" fmla="*/ 101022 h 245078"/>
                <a:gd name="connsiteX2149" fmla="*/ 2020562 w 3258499"/>
                <a:gd name="connsiteY2149" fmla="*/ 74317 h 245078"/>
                <a:gd name="connsiteX2150" fmla="*/ 2038193 w 3258499"/>
                <a:gd name="connsiteY2150" fmla="*/ 67014 h 245078"/>
                <a:gd name="connsiteX2151" fmla="*/ 1705047 w 3258499"/>
                <a:gd name="connsiteY2151" fmla="*/ 67014 h 245078"/>
                <a:gd name="connsiteX2152" fmla="*/ 1705164 w 3258499"/>
                <a:gd name="connsiteY2152" fmla="*/ 67037 h 245078"/>
                <a:gd name="connsiteX2153" fmla="*/ 1705164 w 3258499"/>
                <a:gd name="connsiteY2153" fmla="*/ 67014 h 245078"/>
                <a:gd name="connsiteX2154" fmla="*/ 1705165 w 3258499"/>
                <a:gd name="connsiteY2154" fmla="*/ 67014 h 245078"/>
                <a:gd name="connsiteX2155" fmla="*/ 1722796 w 3258499"/>
                <a:gd name="connsiteY2155" fmla="*/ 74316 h 245078"/>
                <a:gd name="connsiteX2156" fmla="*/ 1749501 w 3258499"/>
                <a:gd name="connsiteY2156" fmla="*/ 101022 h 245078"/>
                <a:gd name="connsiteX2157" fmla="*/ 1749501 w 3258499"/>
                <a:gd name="connsiteY2157" fmla="*/ 136284 h 245078"/>
                <a:gd name="connsiteX2158" fmla="*/ 1722795 w 3258499"/>
                <a:gd name="connsiteY2158" fmla="*/ 162990 h 245078"/>
                <a:gd name="connsiteX2159" fmla="*/ 1705165 w 3258499"/>
                <a:gd name="connsiteY2159" fmla="*/ 170293 h 245078"/>
                <a:gd name="connsiteX2160" fmla="*/ 1705164 w 3258499"/>
                <a:gd name="connsiteY2160" fmla="*/ 170293 h 245078"/>
                <a:gd name="connsiteX2161" fmla="*/ 1705164 w 3258499"/>
                <a:gd name="connsiteY2161" fmla="*/ 170270 h 245078"/>
                <a:gd name="connsiteX2162" fmla="*/ 1705047 w 3258499"/>
                <a:gd name="connsiteY2162" fmla="*/ 170293 h 245078"/>
                <a:gd name="connsiteX2163" fmla="*/ 1687415 w 3258499"/>
                <a:gd name="connsiteY2163" fmla="*/ 162990 h 245078"/>
                <a:gd name="connsiteX2164" fmla="*/ 1660710 w 3258499"/>
                <a:gd name="connsiteY2164" fmla="*/ 136285 h 245078"/>
                <a:gd name="connsiteX2165" fmla="*/ 1660710 w 3258499"/>
                <a:gd name="connsiteY2165" fmla="*/ 101022 h 245078"/>
                <a:gd name="connsiteX2166" fmla="*/ 1687415 w 3258499"/>
                <a:gd name="connsiteY2166" fmla="*/ 74317 h 245078"/>
                <a:gd name="connsiteX2167" fmla="*/ 1705047 w 3258499"/>
                <a:gd name="connsiteY2167" fmla="*/ 67014 h 245078"/>
                <a:gd name="connsiteX2168" fmla="*/ 1371900 w 3258499"/>
                <a:gd name="connsiteY2168" fmla="*/ 67014 h 245078"/>
                <a:gd name="connsiteX2169" fmla="*/ 1372018 w 3258499"/>
                <a:gd name="connsiteY2169" fmla="*/ 67037 h 245078"/>
                <a:gd name="connsiteX2170" fmla="*/ 1372018 w 3258499"/>
                <a:gd name="connsiteY2170" fmla="*/ 67014 h 245078"/>
                <a:gd name="connsiteX2171" fmla="*/ 1372018 w 3258499"/>
                <a:gd name="connsiteY2171" fmla="*/ 67014 h 245078"/>
                <a:gd name="connsiteX2172" fmla="*/ 1389649 w 3258499"/>
                <a:gd name="connsiteY2172" fmla="*/ 74316 h 245078"/>
                <a:gd name="connsiteX2173" fmla="*/ 1416355 w 3258499"/>
                <a:gd name="connsiteY2173" fmla="*/ 101022 h 245078"/>
                <a:gd name="connsiteX2174" fmla="*/ 1416355 w 3258499"/>
                <a:gd name="connsiteY2174" fmla="*/ 136284 h 245078"/>
                <a:gd name="connsiteX2175" fmla="*/ 1389649 w 3258499"/>
                <a:gd name="connsiteY2175" fmla="*/ 162990 h 245078"/>
                <a:gd name="connsiteX2176" fmla="*/ 1372018 w 3258499"/>
                <a:gd name="connsiteY2176" fmla="*/ 170293 h 245078"/>
                <a:gd name="connsiteX2177" fmla="*/ 1372018 w 3258499"/>
                <a:gd name="connsiteY2177" fmla="*/ 170293 h 245078"/>
                <a:gd name="connsiteX2178" fmla="*/ 1372018 w 3258499"/>
                <a:gd name="connsiteY2178" fmla="*/ 170270 h 245078"/>
                <a:gd name="connsiteX2179" fmla="*/ 1371900 w 3258499"/>
                <a:gd name="connsiteY2179" fmla="*/ 170293 h 245078"/>
                <a:gd name="connsiteX2180" fmla="*/ 1354269 w 3258499"/>
                <a:gd name="connsiteY2180" fmla="*/ 162990 h 245078"/>
                <a:gd name="connsiteX2181" fmla="*/ 1327564 w 3258499"/>
                <a:gd name="connsiteY2181" fmla="*/ 136285 h 245078"/>
                <a:gd name="connsiteX2182" fmla="*/ 1327564 w 3258499"/>
                <a:gd name="connsiteY2182" fmla="*/ 101022 h 245078"/>
                <a:gd name="connsiteX2183" fmla="*/ 1354269 w 3258499"/>
                <a:gd name="connsiteY2183" fmla="*/ 74317 h 245078"/>
                <a:gd name="connsiteX2184" fmla="*/ 1371900 w 3258499"/>
                <a:gd name="connsiteY2184" fmla="*/ 67014 h 245078"/>
                <a:gd name="connsiteX2185" fmla="*/ 1038754 w 3258499"/>
                <a:gd name="connsiteY2185" fmla="*/ 67014 h 245078"/>
                <a:gd name="connsiteX2186" fmla="*/ 1038871 w 3258499"/>
                <a:gd name="connsiteY2186" fmla="*/ 67037 h 245078"/>
                <a:gd name="connsiteX2187" fmla="*/ 1038871 w 3258499"/>
                <a:gd name="connsiteY2187" fmla="*/ 67014 h 245078"/>
                <a:gd name="connsiteX2188" fmla="*/ 1056504 w 3258499"/>
                <a:gd name="connsiteY2188" fmla="*/ 74316 h 245078"/>
                <a:gd name="connsiteX2189" fmla="*/ 1083209 w 3258499"/>
                <a:gd name="connsiteY2189" fmla="*/ 101022 h 245078"/>
                <a:gd name="connsiteX2190" fmla="*/ 1083209 w 3258499"/>
                <a:gd name="connsiteY2190" fmla="*/ 136284 h 245078"/>
                <a:gd name="connsiteX2191" fmla="*/ 1056503 w 3258499"/>
                <a:gd name="connsiteY2191" fmla="*/ 162990 h 245078"/>
                <a:gd name="connsiteX2192" fmla="*/ 1038871 w 3258499"/>
                <a:gd name="connsiteY2192" fmla="*/ 170293 h 245078"/>
                <a:gd name="connsiteX2193" fmla="*/ 1038871 w 3258499"/>
                <a:gd name="connsiteY2193" fmla="*/ 170270 h 245078"/>
                <a:gd name="connsiteX2194" fmla="*/ 1038754 w 3258499"/>
                <a:gd name="connsiteY2194" fmla="*/ 170293 h 245078"/>
                <a:gd name="connsiteX2195" fmla="*/ 1021123 w 3258499"/>
                <a:gd name="connsiteY2195" fmla="*/ 162990 h 245078"/>
                <a:gd name="connsiteX2196" fmla="*/ 994417 w 3258499"/>
                <a:gd name="connsiteY2196" fmla="*/ 136285 h 245078"/>
                <a:gd name="connsiteX2197" fmla="*/ 994417 w 3258499"/>
                <a:gd name="connsiteY2197" fmla="*/ 101022 h 245078"/>
                <a:gd name="connsiteX2198" fmla="*/ 1021123 w 3258499"/>
                <a:gd name="connsiteY2198" fmla="*/ 74317 h 245078"/>
                <a:gd name="connsiteX2199" fmla="*/ 1038754 w 3258499"/>
                <a:gd name="connsiteY2199" fmla="*/ 67014 h 245078"/>
                <a:gd name="connsiteX2200" fmla="*/ 705608 w 3258499"/>
                <a:gd name="connsiteY2200" fmla="*/ 67014 h 245078"/>
                <a:gd name="connsiteX2201" fmla="*/ 705725 w 3258499"/>
                <a:gd name="connsiteY2201" fmla="*/ 67037 h 245078"/>
                <a:gd name="connsiteX2202" fmla="*/ 705725 w 3258499"/>
                <a:gd name="connsiteY2202" fmla="*/ 67014 h 245078"/>
                <a:gd name="connsiteX2203" fmla="*/ 723357 w 3258499"/>
                <a:gd name="connsiteY2203" fmla="*/ 74316 h 245078"/>
                <a:gd name="connsiteX2204" fmla="*/ 750061 w 3258499"/>
                <a:gd name="connsiteY2204" fmla="*/ 101022 h 245078"/>
                <a:gd name="connsiteX2205" fmla="*/ 750061 w 3258499"/>
                <a:gd name="connsiteY2205" fmla="*/ 136284 h 245078"/>
                <a:gd name="connsiteX2206" fmla="*/ 723357 w 3258499"/>
                <a:gd name="connsiteY2206" fmla="*/ 162990 h 245078"/>
                <a:gd name="connsiteX2207" fmla="*/ 705725 w 3258499"/>
                <a:gd name="connsiteY2207" fmla="*/ 170293 h 245078"/>
                <a:gd name="connsiteX2208" fmla="*/ 705725 w 3258499"/>
                <a:gd name="connsiteY2208" fmla="*/ 170270 h 245078"/>
                <a:gd name="connsiteX2209" fmla="*/ 705608 w 3258499"/>
                <a:gd name="connsiteY2209" fmla="*/ 170293 h 245078"/>
                <a:gd name="connsiteX2210" fmla="*/ 687977 w 3258499"/>
                <a:gd name="connsiteY2210" fmla="*/ 162990 h 245078"/>
                <a:gd name="connsiteX2211" fmla="*/ 661272 w 3258499"/>
                <a:gd name="connsiteY2211" fmla="*/ 136285 h 245078"/>
                <a:gd name="connsiteX2212" fmla="*/ 661272 w 3258499"/>
                <a:gd name="connsiteY2212" fmla="*/ 101022 h 245078"/>
                <a:gd name="connsiteX2213" fmla="*/ 687977 w 3258499"/>
                <a:gd name="connsiteY2213" fmla="*/ 74317 h 245078"/>
                <a:gd name="connsiteX2214" fmla="*/ 705608 w 3258499"/>
                <a:gd name="connsiteY2214" fmla="*/ 67014 h 245078"/>
                <a:gd name="connsiteX2215" fmla="*/ 372462 w 3258499"/>
                <a:gd name="connsiteY2215" fmla="*/ 67014 h 245078"/>
                <a:gd name="connsiteX2216" fmla="*/ 372579 w 3258499"/>
                <a:gd name="connsiteY2216" fmla="*/ 67037 h 245078"/>
                <a:gd name="connsiteX2217" fmla="*/ 372579 w 3258499"/>
                <a:gd name="connsiteY2217" fmla="*/ 67014 h 245078"/>
                <a:gd name="connsiteX2218" fmla="*/ 372580 w 3258499"/>
                <a:gd name="connsiteY2218" fmla="*/ 67014 h 245078"/>
                <a:gd name="connsiteX2219" fmla="*/ 390210 w 3258499"/>
                <a:gd name="connsiteY2219" fmla="*/ 74316 h 245078"/>
                <a:gd name="connsiteX2220" fmla="*/ 416916 w 3258499"/>
                <a:gd name="connsiteY2220" fmla="*/ 101022 h 245078"/>
                <a:gd name="connsiteX2221" fmla="*/ 416916 w 3258499"/>
                <a:gd name="connsiteY2221" fmla="*/ 136284 h 245078"/>
                <a:gd name="connsiteX2222" fmla="*/ 390210 w 3258499"/>
                <a:gd name="connsiteY2222" fmla="*/ 162990 h 245078"/>
                <a:gd name="connsiteX2223" fmla="*/ 372580 w 3258499"/>
                <a:gd name="connsiteY2223" fmla="*/ 170293 h 245078"/>
                <a:gd name="connsiteX2224" fmla="*/ 372579 w 3258499"/>
                <a:gd name="connsiteY2224" fmla="*/ 170293 h 245078"/>
                <a:gd name="connsiteX2225" fmla="*/ 372579 w 3258499"/>
                <a:gd name="connsiteY2225" fmla="*/ 170270 h 245078"/>
                <a:gd name="connsiteX2226" fmla="*/ 372462 w 3258499"/>
                <a:gd name="connsiteY2226" fmla="*/ 170293 h 245078"/>
                <a:gd name="connsiteX2227" fmla="*/ 354830 w 3258499"/>
                <a:gd name="connsiteY2227" fmla="*/ 162990 h 245078"/>
                <a:gd name="connsiteX2228" fmla="*/ 328125 w 3258499"/>
                <a:gd name="connsiteY2228" fmla="*/ 136285 h 245078"/>
                <a:gd name="connsiteX2229" fmla="*/ 328125 w 3258499"/>
                <a:gd name="connsiteY2229" fmla="*/ 101022 h 245078"/>
                <a:gd name="connsiteX2230" fmla="*/ 354830 w 3258499"/>
                <a:gd name="connsiteY2230" fmla="*/ 74317 h 245078"/>
                <a:gd name="connsiteX2231" fmla="*/ 372462 w 3258499"/>
                <a:gd name="connsiteY2231" fmla="*/ 67014 h 245078"/>
                <a:gd name="connsiteX2232" fmla="*/ 3123182 w 3258499"/>
                <a:gd name="connsiteY2232" fmla="*/ 58282 h 245078"/>
                <a:gd name="connsiteX2233" fmla="*/ 3132573 w 3258499"/>
                <a:gd name="connsiteY2233" fmla="*/ 62174 h 245078"/>
                <a:gd name="connsiteX2234" fmla="*/ 3152785 w 3258499"/>
                <a:gd name="connsiteY2234" fmla="*/ 82385 h 245078"/>
                <a:gd name="connsiteX2235" fmla="*/ 3152785 w 3258499"/>
                <a:gd name="connsiteY2235" fmla="*/ 101168 h 245078"/>
                <a:gd name="connsiteX2236" fmla="*/ 3134322 w 3258499"/>
                <a:gd name="connsiteY2236" fmla="*/ 119631 h 245078"/>
                <a:gd name="connsiteX2237" fmla="*/ 3115539 w 3258499"/>
                <a:gd name="connsiteY2237" fmla="*/ 119631 h 245078"/>
                <a:gd name="connsiteX2238" fmla="*/ 3095328 w 3258499"/>
                <a:gd name="connsiteY2238" fmla="*/ 99419 h 245078"/>
                <a:gd name="connsiteX2239" fmla="*/ 3095328 w 3258499"/>
                <a:gd name="connsiteY2239" fmla="*/ 80636 h 245078"/>
                <a:gd name="connsiteX2240" fmla="*/ 3113790 w 3258499"/>
                <a:gd name="connsiteY2240" fmla="*/ 62173 h 245078"/>
                <a:gd name="connsiteX2241" fmla="*/ 3123182 w 3258499"/>
                <a:gd name="connsiteY2241" fmla="*/ 58282 h 245078"/>
                <a:gd name="connsiteX2242" fmla="*/ 2790036 w 3258499"/>
                <a:gd name="connsiteY2242" fmla="*/ 58282 h 245078"/>
                <a:gd name="connsiteX2243" fmla="*/ 2799427 w 3258499"/>
                <a:gd name="connsiteY2243" fmla="*/ 62174 h 245078"/>
                <a:gd name="connsiteX2244" fmla="*/ 2819638 w 3258499"/>
                <a:gd name="connsiteY2244" fmla="*/ 82385 h 245078"/>
                <a:gd name="connsiteX2245" fmla="*/ 2819638 w 3258499"/>
                <a:gd name="connsiteY2245" fmla="*/ 101168 h 245078"/>
                <a:gd name="connsiteX2246" fmla="*/ 2801175 w 3258499"/>
                <a:gd name="connsiteY2246" fmla="*/ 119631 h 245078"/>
                <a:gd name="connsiteX2247" fmla="*/ 2782393 w 3258499"/>
                <a:gd name="connsiteY2247" fmla="*/ 119631 h 245078"/>
                <a:gd name="connsiteX2248" fmla="*/ 2762181 w 3258499"/>
                <a:gd name="connsiteY2248" fmla="*/ 99419 h 245078"/>
                <a:gd name="connsiteX2249" fmla="*/ 2762181 w 3258499"/>
                <a:gd name="connsiteY2249" fmla="*/ 80636 h 245078"/>
                <a:gd name="connsiteX2250" fmla="*/ 2780644 w 3258499"/>
                <a:gd name="connsiteY2250" fmla="*/ 62173 h 245078"/>
                <a:gd name="connsiteX2251" fmla="*/ 2790036 w 3258499"/>
                <a:gd name="connsiteY2251" fmla="*/ 58282 h 245078"/>
                <a:gd name="connsiteX2252" fmla="*/ 2456889 w 3258499"/>
                <a:gd name="connsiteY2252" fmla="*/ 58282 h 245078"/>
                <a:gd name="connsiteX2253" fmla="*/ 2466281 w 3258499"/>
                <a:gd name="connsiteY2253" fmla="*/ 62174 h 245078"/>
                <a:gd name="connsiteX2254" fmla="*/ 2486493 w 3258499"/>
                <a:gd name="connsiteY2254" fmla="*/ 82385 h 245078"/>
                <a:gd name="connsiteX2255" fmla="*/ 2486493 w 3258499"/>
                <a:gd name="connsiteY2255" fmla="*/ 101168 h 245078"/>
                <a:gd name="connsiteX2256" fmla="*/ 2468030 w 3258499"/>
                <a:gd name="connsiteY2256" fmla="*/ 119631 h 245078"/>
                <a:gd name="connsiteX2257" fmla="*/ 2449247 w 3258499"/>
                <a:gd name="connsiteY2257" fmla="*/ 119631 h 245078"/>
                <a:gd name="connsiteX2258" fmla="*/ 2429036 w 3258499"/>
                <a:gd name="connsiteY2258" fmla="*/ 99419 h 245078"/>
                <a:gd name="connsiteX2259" fmla="*/ 2429036 w 3258499"/>
                <a:gd name="connsiteY2259" fmla="*/ 80636 h 245078"/>
                <a:gd name="connsiteX2260" fmla="*/ 2447498 w 3258499"/>
                <a:gd name="connsiteY2260" fmla="*/ 62173 h 245078"/>
                <a:gd name="connsiteX2261" fmla="*/ 2456889 w 3258499"/>
                <a:gd name="connsiteY2261" fmla="*/ 58282 h 245078"/>
                <a:gd name="connsiteX2262" fmla="*/ 2123743 w 3258499"/>
                <a:gd name="connsiteY2262" fmla="*/ 58282 h 245078"/>
                <a:gd name="connsiteX2263" fmla="*/ 2133135 w 3258499"/>
                <a:gd name="connsiteY2263" fmla="*/ 62174 h 245078"/>
                <a:gd name="connsiteX2264" fmla="*/ 2153346 w 3258499"/>
                <a:gd name="connsiteY2264" fmla="*/ 82385 h 245078"/>
                <a:gd name="connsiteX2265" fmla="*/ 2153346 w 3258499"/>
                <a:gd name="connsiteY2265" fmla="*/ 101168 h 245078"/>
                <a:gd name="connsiteX2266" fmla="*/ 2134883 w 3258499"/>
                <a:gd name="connsiteY2266" fmla="*/ 119631 h 245078"/>
                <a:gd name="connsiteX2267" fmla="*/ 2116100 w 3258499"/>
                <a:gd name="connsiteY2267" fmla="*/ 119631 h 245078"/>
                <a:gd name="connsiteX2268" fmla="*/ 2095889 w 3258499"/>
                <a:gd name="connsiteY2268" fmla="*/ 99419 h 245078"/>
                <a:gd name="connsiteX2269" fmla="*/ 2095889 w 3258499"/>
                <a:gd name="connsiteY2269" fmla="*/ 80636 h 245078"/>
                <a:gd name="connsiteX2270" fmla="*/ 2114352 w 3258499"/>
                <a:gd name="connsiteY2270" fmla="*/ 62173 h 245078"/>
                <a:gd name="connsiteX2271" fmla="*/ 2123743 w 3258499"/>
                <a:gd name="connsiteY2271" fmla="*/ 58282 h 245078"/>
                <a:gd name="connsiteX2272" fmla="*/ 1790597 w 3258499"/>
                <a:gd name="connsiteY2272" fmla="*/ 58282 h 245078"/>
                <a:gd name="connsiteX2273" fmla="*/ 1799988 w 3258499"/>
                <a:gd name="connsiteY2273" fmla="*/ 62174 h 245078"/>
                <a:gd name="connsiteX2274" fmla="*/ 1820200 w 3258499"/>
                <a:gd name="connsiteY2274" fmla="*/ 82385 h 245078"/>
                <a:gd name="connsiteX2275" fmla="*/ 1820200 w 3258499"/>
                <a:gd name="connsiteY2275" fmla="*/ 101168 h 245078"/>
                <a:gd name="connsiteX2276" fmla="*/ 1801736 w 3258499"/>
                <a:gd name="connsiteY2276" fmla="*/ 119631 h 245078"/>
                <a:gd name="connsiteX2277" fmla="*/ 1782953 w 3258499"/>
                <a:gd name="connsiteY2277" fmla="*/ 119631 h 245078"/>
                <a:gd name="connsiteX2278" fmla="*/ 1762742 w 3258499"/>
                <a:gd name="connsiteY2278" fmla="*/ 99419 h 245078"/>
                <a:gd name="connsiteX2279" fmla="*/ 1762742 w 3258499"/>
                <a:gd name="connsiteY2279" fmla="*/ 80636 h 245078"/>
                <a:gd name="connsiteX2280" fmla="*/ 1781205 w 3258499"/>
                <a:gd name="connsiteY2280" fmla="*/ 62173 h 245078"/>
                <a:gd name="connsiteX2281" fmla="*/ 1790597 w 3258499"/>
                <a:gd name="connsiteY2281" fmla="*/ 58282 h 245078"/>
                <a:gd name="connsiteX2282" fmla="*/ 1457451 w 3258499"/>
                <a:gd name="connsiteY2282" fmla="*/ 58282 h 245078"/>
                <a:gd name="connsiteX2283" fmla="*/ 1466842 w 3258499"/>
                <a:gd name="connsiteY2283" fmla="*/ 62174 h 245078"/>
                <a:gd name="connsiteX2284" fmla="*/ 1487053 w 3258499"/>
                <a:gd name="connsiteY2284" fmla="*/ 82385 h 245078"/>
                <a:gd name="connsiteX2285" fmla="*/ 1487053 w 3258499"/>
                <a:gd name="connsiteY2285" fmla="*/ 101168 h 245078"/>
                <a:gd name="connsiteX2286" fmla="*/ 1468590 w 3258499"/>
                <a:gd name="connsiteY2286" fmla="*/ 119631 h 245078"/>
                <a:gd name="connsiteX2287" fmla="*/ 1449808 w 3258499"/>
                <a:gd name="connsiteY2287" fmla="*/ 119631 h 245078"/>
                <a:gd name="connsiteX2288" fmla="*/ 1429596 w 3258499"/>
                <a:gd name="connsiteY2288" fmla="*/ 99419 h 245078"/>
                <a:gd name="connsiteX2289" fmla="*/ 1429596 w 3258499"/>
                <a:gd name="connsiteY2289" fmla="*/ 80636 h 245078"/>
                <a:gd name="connsiteX2290" fmla="*/ 1448059 w 3258499"/>
                <a:gd name="connsiteY2290" fmla="*/ 62173 h 245078"/>
                <a:gd name="connsiteX2291" fmla="*/ 1457451 w 3258499"/>
                <a:gd name="connsiteY2291" fmla="*/ 58282 h 245078"/>
                <a:gd name="connsiteX2292" fmla="*/ 1124304 w 3258499"/>
                <a:gd name="connsiteY2292" fmla="*/ 58282 h 245078"/>
                <a:gd name="connsiteX2293" fmla="*/ 1133696 w 3258499"/>
                <a:gd name="connsiteY2293" fmla="*/ 62174 h 245078"/>
                <a:gd name="connsiteX2294" fmla="*/ 1153907 w 3258499"/>
                <a:gd name="connsiteY2294" fmla="*/ 82385 h 245078"/>
                <a:gd name="connsiteX2295" fmla="*/ 1153907 w 3258499"/>
                <a:gd name="connsiteY2295" fmla="*/ 101168 h 245078"/>
                <a:gd name="connsiteX2296" fmla="*/ 1135444 w 3258499"/>
                <a:gd name="connsiteY2296" fmla="*/ 119631 h 245078"/>
                <a:gd name="connsiteX2297" fmla="*/ 1116661 w 3258499"/>
                <a:gd name="connsiteY2297" fmla="*/ 119631 h 245078"/>
                <a:gd name="connsiteX2298" fmla="*/ 1096450 w 3258499"/>
                <a:gd name="connsiteY2298" fmla="*/ 99419 h 245078"/>
                <a:gd name="connsiteX2299" fmla="*/ 1096450 w 3258499"/>
                <a:gd name="connsiteY2299" fmla="*/ 80636 h 245078"/>
                <a:gd name="connsiteX2300" fmla="*/ 1114913 w 3258499"/>
                <a:gd name="connsiteY2300" fmla="*/ 62173 h 245078"/>
                <a:gd name="connsiteX2301" fmla="*/ 1124304 w 3258499"/>
                <a:gd name="connsiteY2301" fmla="*/ 58282 h 245078"/>
                <a:gd name="connsiteX2302" fmla="*/ 791157 w 3258499"/>
                <a:gd name="connsiteY2302" fmla="*/ 58282 h 245078"/>
                <a:gd name="connsiteX2303" fmla="*/ 800549 w 3258499"/>
                <a:gd name="connsiteY2303" fmla="*/ 62174 h 245078"/>
                <a:gd name="connsiteX2304" fmla="*/ 820761 w 3258499"/>
                <a:gd name="connsiteY2304" fmla="*/ 82385 h 245078"/>
                <a:gd name="connsiteX2305" fmla="*/ 820761 w 3258499"/>
                <a:gd name="connsiteY2305" fmla="*/ 101168 h 245078"/>
                <a:gd name="connsiteX2306" fmla="*/ 802298 w 3258499"/>
                <a:gd name="connsiteY2306" fmla="*/ 119631 h 245078"/>
                <a:gd name="connsiteX2307" fmla="*/ 783515 w 3258499"/>
                <a:gd name="connsiteY2307" fmla="*/ 119631 h 245078"/>
                <a:gd name="connsiteX2308" fmla="*/ 763304 w 3258499"/>
                <a:gd name="connsiteY2308" fmla="*/ 99419 h 245078"/>
                <a:gd name="connsiteX2309" fmla="*/ 763304 w 3258499"/>
                <a:gd name="connsiteY2309" fmla="*/ 80636 h 245078"/>
                <a:gd name="connsiteX2310" fmla="*/ 781767 w 3258499"/>
                <a:gd name="connsiteY2310" fmla="*/ 62173 h 245078"/>
                <a:gd name="connsiteX2311" fmla="*/ 791157 w 3258499"/>
                <a:gd name="connsiteY2311" fmla="*/ 58282 h 245078"/>
                <a:gd name="connsiteX2312" fmla="*/ 458012 w 3258499"/>
                <a:gd name="connsiteY2312" fmla="*/ 58282 h 245078"/>
                <a:gd name="connsiteX2313" fmla="*/ 467402 w 3258499"/>
                <a:gd name="connsiteY2313" fmla="*/ 62174 h 245078"/>
                <a:gd name="connsiteX2314" fmla="*/ 487614 w 3258499"/>
                <a:gd name="connsiteY2314" fmla="*/ 82385 h 245078"/>
                <a:gd name="connsiteX2315" fmla="*/ 487614 w 3258499"/>
                <a:gd name="connsiteY2315" fmla="*/ 101168 h 245078"/>
                <a:gd name="connsiteX2316" fmla="*/ 469151 w 3258499"/>
                <a:gd name="connsiteY2316" fmla="*/ 119631 h 245078"/>
                <a:gd name="connsiteX2317" fmla="*/ 450368 w 3258499"/>
                <a:gd name="connsiteY2317" fmla="*/ 119631 h 245078"/>
                <a:gd name="connsiteX2318" fmla="*/ 430157 w 3258499"/>
                <a:gd name="connsiteY2318" fmla="*/ 99419 h 245078"/>
                <a:gd name="connsiteX2319" fmla="*/ 430157 w 3258499"/>
                <a:gd name="connsiteY2319" fmla="*/ 80636 h 245078"/>
                <a:gd name="connsiteX2320" fmla="*/ 448620 w 3258499"/>
                <a:gd name="connsiteY2320" fmla="*/ 62173 h 245078"/>
                <a:gd name="connsiteX2321" fmla="*/ 458012 w 3258499"/>
                <a:gd name="connsiteY2321" fmla="*/ 58282 h 245078"/>
                <a:gd name="connsiteX2322" fmla="*/ 124865 w 3258499"/>
                <a:gd name="connsiteY2322" fmla="*/ 58282 h 245078"/>
                <a:gd name="connsiteX2323" fmla="*/ 134257 w 3258499"/>
                <a:gd name="connsiteY2323" fmla="*/ 62174 h 245078"/>
                <a:gd name="connsiteX2324" fmla="*/ 154468 w 3258499"/>
                <a:gd name="connsiteY2324" fmla="*/ 82385 h 245078"/>
                <a:gd name="connsiteX2325" fmla="*/ 154468 w 3258499"/>
                <a:gd name="connsiteY2325" fmla="*/ 101168 h 245078"/>
                <a:gd name="connsiteX2326" fmla="*/ 136005 w 3258499"/>
                <a:gd name="connsiteY2326" fmla="*/ 119631 h 245078"/>
                <a:gd name="connsiteX2327" fmla="*/ 117223 w 3258499"/>
                <a:gd name="connsiteY2327" fmla="*/ 119631 h 245078"/>
                <a:gd name="connsiteX2328" fmla="*/ 97011 w 3258499"/>
                <a:gd name="connsiteY2328" fmla="*/ 99419 h 245078"/>
                <a:gd name="connsiteX2329" fmla="*/ 97011 w 3258499"/>
                <a:gd name="connsiteY2329" fmla="*/ 80636 h 245078"/>
                <a:gd name="connsiteX2330" fmla="*/ 115474 w 3258499"/>
                <a:gd name="connsiteY2330" fmla="*/ 62173 h 245078"/>
                <a:gd name="connsiteX2331" fmla="*/ 124865 w 3258499"/>
                <a:gd name="connsiteY2331" fmla="*/ 58282 h 245078"/>
                <a:gd name="connsiteX2332" fmla="*/ 3074915 w 3258499"/>
                <a:gd name="connsiteY2332" fmla="*/ 57905 h 245078"/>
                <a:gd name="connsiteX2333" fmla="*/ 3079705 w 3258499"/>
                <a:gd name="connsiteY2333" fmla="*/ 59671 h 245078"/>
                <a:gd name="connsiteX2334" fmla="*/ 3088663 w 3258499"/>
                <a:gd name="connsiteY2334" fmla="*/ 67951 h 245078"/>
                <a:gd name="connsiteX2335" fmla="*/ 3089034 w 3258499"/>
                <a:gd name="connsiteY2335" fmla="*/ 77378 h 245078"/>
                <a:gd name="connsiteX2336" fmla="*/ 3083667 w 3258499"/>
                <a:gd name="connsiteY2336" fmla="*/ 83184 h 245078"/>
                <a:gd name="connsiteX2337" fmla="*/ 3074240 w 3258499"/>
                <a:gd name="connsiteY2337" fmla="*/ 83555 h 245078"/>
                <a:gd name="connsiteX2338" fmla="*/ 3065282 w 3258499"/>
                <a:gd name="connsiteY2338" fmla="*/ 75275 h 245078"/>
                <a:gd name="connsiteX2339" fmla="*/ 3064912 w 3258499"/>
                <a:gd name="connsiteY2339" fmla="*/ 65848 h 245078"/>
                <a:gd name="connsiteX2340" fmla="*/ 3070278 w 3258499"/>
                <a:gd name="connsiteY2340" fmla="*/ 60042 h 245078"/>
                <a:gd name="connsiteX2341" fmla="*/ 3074915 w 3258499"/>
                <a:gd name="connsiteY2341" fmla="*/ 57905 h 245078"/>
                <a:gd name="connsiteX2342" fmla="*/ 2741769 w 3258499"/>
                <a:gd name="connsiteY2342" fmla="*/ 57905 h 245078"/>
                <a:gd name="connsiteX2343" fmla="*/ 2746559 w 3258499"/>
                <a:gd name="connsiteY2343" fmla="*/ 59671 h 245078"/>
                <a:gd name="connsiteX2344" fmla="*/ 2755517 w 3258499"/>
                <a:gd name="connsiteY2344" fmla="*/ 67951 h 245078"/>
                <a:gd name="connsiteX2345" fmla="*/ 2755888 w 3258499"/>
                <a:gd name="connsiteY2345" fmla="*/ 77378 h 245078"/>
                <a:gd name="connsiteX2346" fmla="*/ 2750520 w 3258499"/>
                <a:gd name="connsiteY2346" fmla="*/ 83184 h 245078"/>
                <a:gd name="connsiteX2347" fmla="*/ 2741093 w 3258499"/>
                <a:gd name="connsiteY2347" fmla="*/ 83555 h 245078"/>
                <a:gd name="connsiteX2348" fmla="*/ 2732136 w 3258499"/>
                <a:gd name="connsiteY2348" fmla="*/ 75275 h 245078"/>
                <a:gd name="connsiteX2349" fmla="*/ 2731766 w 3258499"/>
                <a:gd name="connsiteY2349" fmla="*/ 65848 h 245078"/>
                <a:gd name="connsiteX2350" fmla="*/ 2737132 w 3258499"/>
                <a:gd name="connsiteY2350" fmla="*/ 60042 h 245078"/>
                <a:gd name="connsiteX2351" fmla="*/ 2741769 w 3258499"/>
                <a:gd name="connsiteY2351" fmla="*/ 57905 h 245078"/>
                <a:gd name="connsiteX2352" fmla="*/ 2408623 w 3258499"/>
                <a:gd name="connsiteY2352" fmla="*/ 57905 h 245078"/>
                <a:gd name="connsiteX2353" fmla="*/ 2413413 w 3258499"/>
                <a:gd name="connsiteY2353" fmla="*/ 59671 h 245078"/>
                <a:gd name="connsiteX2354" fmla="*/ 2422371 w 3258499"/>
                <a:gd name="connsiteY2354" fmla="*/ 67951 h 245078"/>
                <a:gd name="connsiteX2355" fmla="*/ 2422741 w 3258499"/>
                <a:gd name="connsiteY2355" fmla="*/ 77378 h 245078"/>
                <a:gd name="connsiteX2356" fmla="*/ 2417374 w 3258499"/>
                <a:gd name="connsiteY2356" fmla="*/ 83184 h 245078"/>
                <a:gd name="connsiteX2357" fmla="*/ 2407947 w 3258499"/>
                <a:gd name="connsiteY2357" fmla="*/ 83555 h 245078"/>
                <a:gd name="connsiteX2358" fmla="*/ 2398989 w 3258499"/>
                <a:gd name="connsiteY2358" fmla="*/ 75275 h 245078"/>
                <a:gd name="connsiteX2359" fmla="*/ 2398619 w 3258499"/>
                <a:gd name="connsiteY2359" fmla="*/ 65848 h 245078"/>
                <a:gd name="connsiteX2360" fmla="*/ 2403986 w 3258499"/>
                <a:gd name="connsiteY2360" fmla="*/ 60042 h 245078"/>
                <a:gd name="connsiteX2361" fmla="*/ 2408623 w 3258499"/>
                <a:gd name="connsiteY2361" fmla="*/ 57905 h 245078"/>
                <a:gd name="connsiteX2362" fmla="*/ 2075476 w 3258499"/>
                <a:gd name="connsiteY2362" fmla="*/ 57905 h 245078"/>
                <a:gd name="connsiteX2363" fmla="*/ 2080266 w 3258499"/>
                <a:gd name="connsiteY2363" fmla="*/ 59671 h 245078"/>
                <a:gd name="connsiteX2364" fmla="*/ 2089224 w 3258499"/>
                <a:gd name="connsiteY2364" fmla="*/ 67951 h 245078"/>
                <a:gd name="connsiteX2365" fmla="*/ 2089595 w 3258499"/>
                <a:gd name="connsiteY2365" fmla="*/ 77378 h 245078"/>
                <a:gd name="connsiteX2366" fmla="*/ 2084228 w 3258499"/>
                <a:gd name="connsiteY2366" fmla="*/ 83184 h 245078"/>
                <a:gd name="connsiteX2367" fmla="*/ 2074801 w 3258499"/>
                <a:gd name="connsiteY2367" fmla="*/ 83555 h 245078"/>
                <a:gd name="connsiteX2368" fmla="*/ 2065844 w 3258499"/>
                <a:gd name="connsiteY2368" fmla="*/ 75275 h 245078"/>
                <a:gd name="connsiteX2369" fmla="*/ 2065473 w 3258499"/>
                <a:gd name="connsiteY2369" fmla="*/ 65848 h 245078"/>
                <a:gd name="connsiteX2370" fmla="*/ 2070839 w 3258499"/>
                <a:gd name="connsiteY2370" fmla="*/ 60042 h 245078"/>
                <a:gd name="connsiteX2371" fmla="*/ 2075476 w 3258499"/>
                <a:gd name="connsiteY2371" fmla="*/ 57905 h 245078"/>
                <a:gd name="connsiteX2372" fmla="*/ 1742330 w 3258499"/>
                <a:gd name="connsiteY2372" fmla="*/ 57905 h 245078"/>
                <a:gd name="connsiteX2373" fmla="*/ 1747120 w 3258499"/>
                <a:gd name="connsiteY2373" fmla="*/ 59671 h 245078"/>
                <a:gd name="connsiteX2374" fmla="*/ 1756078 w 3258499"/>
                <a:gd name="connsiteY2374" fmla="*/ 67951 h 245078"/>
                <a:gd name="connsiteX2375" fmla="*/ 1756448 w 3258499"/>
                <a:gd name="connsiteY2375" fmla="*/ 77378 h 245078"/>
                <a:gd name="connsiteX2376" fmla="*/ 1751082 w 3258499"/>
                <a:gd name="connsiteY2376" fmla="*/ 83184 h 245078"/>
                <a:gd name="connsiteX2377" fmla="*/ 1741655 w 3258499"/>
                <a:gd name="connsiteY2377" fmla="*/ 83555 h 245078"/>
                <a:gd name="connsiteX2378" fmla="*/ 1732697 w 3258499"/>
                <a:gd name="connsiteY2378" fmla="*/ 75275 h 245078"/>
                <a:gd name="connsiteX2379" fmla="*/ 1732326 w 3258499"/>
                <a:gd name="connsiteY2379" fmla="*/ 65848 h 245078"/>
                <a:gd name="connsiteX2380" fmla="*/ 1737693 w 3258499"/>
                <a:gd name="connsiteY2380" fmla="*/ 60042 h 245078"/>
                <a:gd name="connsiteX2381" fmla="*/ 1742330 w 3258499"/>
                <a:gd name="connsiteY2381" fmla="*/ 57905 h 245078"/>
                <a:gd name="connsiteX2382" fmla="*/ 1409184 w 3258499"/>
                <a:gd name="connsiteY2382" fmla="*/ 57905 h 245078"/>
                <a:gd name="connsiteX2383" fmla="*/ 1413973 w 3258499"/>
                <a:gd name="connsiteY2383" fmla="*/ 59671 h 245078"/>
                <a:gd name="connsiteX2384" fmla="*/ 1422932 w 3258499"/>
                <a:gd name="connsiteY2384" fmla="*/ 67951 h 245078"/>
                <a:gd name="connsiteX2385" fmla="*/ 1423303 w 3258499"/>
                <a:gd name="connsiteY2385" fmla="*/ 77378 h 245078"/>
                <a:gd name="connsiteX2386" fmla="*/ 1417934 w 3258499"/>
                <a:gd name="connsiteY2386" fmla="*/ 83184 h 245078"/>
                <a:gd name="connsiteX2387" fmla="*/ 1408508 w 3258499"/>
                <a:gd name="connsiteY2387" fmla="*/ 83555 h 245078"/>
                <a:gd name="connsiteX2388" fmla="*/ 1399550 w 3258499"/>
                <a:gd name="connsiteY2388" fmla="*/ 75275 h 245078"/>
                <a:gd name="connsiteX2389" fmla="*/ 1399180 w 3258499"/>
                <a:gd name="connsiteY2389" fmla="*/ 65848 h 245078"/>
                <a:gd name="connsiteX2390" fmla="*/ 1404547 w 3258499"/>
                <a:gd name="connsiteY2390" fmla="*/ 60042 h 245078"/>
                <a:gd name="connsiteX2391" fmla="*/ 1409184 w 3258499"/>
                <a:gd name="connsiteY2391" fmla="*/ 57905 h 245078"/>
                <a:gd name="connsiteX2392" fmla="*/ 1076038 w 3258499"/>
                <a:gd name="connsiteY2392" fmla="*/ 57905 h 245078"/>
                <a:gd name="connsiteX2393" fmla="*/ 1080828 w 3258499"/>
                <a:gd name="connsiteY2393" fmla="*/ 59671 h 245078"/>
                <a:gd name="connsiteX2394" fmla="*/ 1089785 w 3258499"/>
                <a:gd name="connsiteY2394" fmla="*/ 67951 h 245078"/>
                <a:gd name="connsiteX2395" fmla="*/ 1090155 w 3258499"/>
                <a:gd name="connsiteY2395" fmla="*/ 77378 h 245078"/>
                <a:gd name="connsiteX2396" fmla="*/ 1084789 w 3258499"/>
                <a:gd name="connsiteY2396" fmla="*/ 83184 h 245078"/>
                <a:gd name="connsiteX2397" fmla="*/ 1075361 w 3258499"/>
                <a:gd name="connsiteY2397" fmla="*/ 83555 h 245078"/>
                <a:gd name="connsiteX2398" fmla="*/ 1066404 w 3258499"/>
                <a:gd name="connsiteY2398" fmla="*/ 75275 h 245078"/>
                <a:gd name="connsiteX2399" fmla="*/ 1066034 w 3258499"/>
                <a:gd name="connsiteY2399" fmla="*/ 65848 h 245078"/>
                <a:gd name="connsiteX2400" fmla="*/ 1071400 w 3258499"/>
                <a:gd name="connsiteY2400" fmla="*/ 60042 h 245078"/>
                <a:gd name="connsiteX2401" fmla="*/ 1076038 w 3258499"/>
                <a:gd name="connsiteY2401" fmla="*/ 57905 h 245078"/>
                <a:gd name="connsiteX2402" fmla="*/ 742890 w 3258499"/>
                <a:gd name="connsiteY2402" fmla="*/ 57905 h 245078"/>
                <a:gd name="connsiteX2403" fmla="*/ 747681 w 3258499"/>
                <a:gd name="connsiteY2403" fmla="*/ 59671 h 245078"/>
                <a:gd name="connsiteX2404" fmla="*/ 756639 w 3258499"/>
                <a:gd name="connsiteY2404" fmla="*/ 67951 h 245078"/>
                <a:gd name="connsiteX2405" fmla="*/ 757009 w 3258499"/>
                <a:gd name="connsiteY2405" fmla="*/ 77378 h 245078"/>
                <a:gd name="connsiteX2406" fmla="*/ 751642 w 3258499"/>
                <a:gd name="connsiteY2406" fmla="*/ 83184 h 245078"/>
                <a:gd name="connsiteX2407" fmla="*/ 742216 w 3258499"/>
                <a:gd name="connsiteY2407" fmla="*/ 83555 h 245078"/>
                <a:gd name="connsiteX2408" fmla="*/ 733258 w 3258499"/>
                <a:gd name="connsiteY2408" fmla="*/ 75275 h 245078"/>
                <a:gd name="connsiteX2409" fmla="*/ 732887 w 3258499"/>
                <a:gd name="connsiteY2409" fmla="*/ 65848 h 245078"/>
                <a:gd name="connsiteX2410" fmla="*/ 738254 w 3258499"/>
                <a:gd name="connsiteY2410" fmla="*/ 60042 h 245078"/>
                <a:gd name="connsiteX2411" fmla="*/ 742890 w 3258499"/>
                <a:gd name="connsiteY2411" fmla="*/ 57905 h 245078"/>
                <a:gd name="connsiteX2412" fmla="*/ 409744 w 3258499"/>
                <a:gd name="connsiteY2412" fmla="*/ 57905 h 245078"/>
                <a:gd name="connsiteX2413" fmla="*/ 414535 w 3258499"/>
                <a:gd name="connsiteY2413" fmla="*/ 59671 h 245078"/>
                <a:gd name="connsiteX2414" fmla="*/ 423493 w 3258499"/>
                <a:gd name="connsiteY2414" fmla="*/ 67951 h 245078"/>
                <a:gd name="connsiteX2415" fmla="*/ 423863 w 3258499"/>
                <a:gd name="connsiteY2415" fmla="*/ 77378 h 245078"/>
                <a:gd name="connsiteX2416" fmla="*/ 418496 w 3258499"/>
                <a:gd name="connsiteY2416" fmla="*/ 83184 h 245078"/>
                <a:gd name="connsiteX2417" fmla="*/ 409070 w 3258499"/>
                <a:gd name="connsiteY2417" fmla="*/ 83555 h 245078"/>
                <a:gd name="connsiteX2418" fmla="*/ 400112 w 3258499"/>
                <a:gd name="connsiteY2418" fmla="*/ 75275 h 245078"/>
                <a:gd name="connsiteX2419" fmla="*/ 399741 w 3258499"/>
                <a:gd name="connsiteY2419" fmla="*/ 65848 h 245078"/>
                <a:gd name="connsiteX2420" fmla="*/ 405108 w 3258499"/>
                <a:gd name="connsiteY2420" fmla="*/ 60042 h 245078"/>
                <a:gd name="connsiteX2421" fmla="*/ 409744 w 3258499"/>
                <a:gd name="connsiteY2421" fmla="*/ 57905 h 245078"/>
                <a:gd name="connsiteX2422" fmla="*/ 76599 w 3258499"/>
                <a:gd name="connsiteY2422" fmla="*/ 57905 h 245078"/>
                <a:gd name="connsiteX2423" fmla="*/ 81389 w 3258499"/>
                <a:gd name="connsiteY2423" fmla="*/ 59671 h 245078"/>
                <a:gd name="connsiteX2424" fmla="*/ 90347 w 3258499"/>
                <a:gd name="connsiteY2424" fmla="*/ 67951 h 245078"/>
                <a:gd name="connsiteX2425" fmla="*/ 90717 w 3258499"/>
                <a:gd name="connsiteY2425" fmla="*/ 77378 h 245078"/>
                <a:gd name="connsiteX2426" fmla="*/ 85350 w 3258499"/>
                <a:gd name="connsiteY2426" fmla="*/ 83184 h 245078"/>
                <a:gd name="connsiteX2427" fmla="*/ 75923 w 3258499"/>
                <a:gd name="connsiteY2427" fmla="*/ 83555 h 245078"/>
                <a:gd name="connsiteX2428" fmla="*/ 66965 w 3258499"/>
                <a:gd name="connsiteY2428" fmla="*/ 75275 h 245078"/>
                <a:gd name="connsiteX2429" fmla="*/ 66595 w 3258499"/>
                <a:gd name="connsiteY2429" fmla="*/ 65848 h 245078"/>
                <a:gd name="connsiteX2430" fmla="*/ 71961 w 3258499"/>
                <a:gd name="connsiteY2430" fmla="*/ 60042 h 245078"/>
                <a:gd name="connsiteX2431" fmla="*/ 76599 w 3258499"/>
                <a:gd name="connsiteY2431" fmla="*/ 57905 h 245078"/>
                <a:gd name="connsiteX2432" fmla="*/ 3211156 w 3258499"/>
                <a:gd name="connsiteY2432" fmla="*/ 55704 h 245078"/>
                <a:gd name="connsiteX2433" fmla="*/ 3233822 w 3258499"/>
                <a:gd name="connsiteY2433" fmla="*/ 146369 h 245078"/>
                <a:gd name="connsiteX2434" fmla="*/ 3220980 w 3258499"/>
                <a:gd name="connsiteY2434" fmla="*/ 151687 h 245078"/>
                <a:gd name="connsiteX2435" fmla="*/ 3204559 w 3258499"/>
                <a:gd name="connsiteY2435" fmla="*/ 144886 h 245078"/>
                <a:gd name="connsiteX2436" fmla="*/ 3179688 w 3258499"/>
                <a:gd name="connsiteY2436" fmla="*/ 120014 h 245078"/>
                <a:gd name="connsiteX2437" fmla="*/ 3179688 w 3258499"/>
                <a:gd name="connsiteY2437" fmla="*/ 87172 h 245078"/>
                <a:gd name="connsiteX2438" fmla="*/ 3059168 w 3258499"/>
                <a:gd name="connsiteY2438" fmla="*/ 45399 h 245078"/>
                <a:gd name="connsiteX2439" fmla="*/ 3062266 w 3258499"/>
                <a:gd name="connsiteY2439" fmla="*/ 46542 h 245078"/>
                <a:gd name="connsiteX2440" fmla="*/ 3066021 w 3258499"/>
                <a:gd name="connsiteY2440" fmla="*/ 50013 h 245078"/>
                <a:gd name="connsiteX2441" fmla="*/ 3066261 w 3258499"/>
                <a:gd name="connsiteY2441" fmla="*/ 56110 h 245078"/>
                <a:gd name="connsiteX2442" fmla="*/ 3061753 w 3258499"/>
                <a:gd name="connsiteY2442" fmla="*/ 60986 h 245078"/>
                <a:gd name="connsiteX2443" fmla="*/ 3055656 w 3258499"/>
                <a:gd name="connsiteY2443" fmla="*/ 61226 h 245078"/>
                <a:gd name="connsiteX2444" fmla="*/ 3051901 w 3258499"/>
                <a:gd name="connsiteY2444" fmla="*/ 57755 h 245078"/>
                <a:gd name="connsiteX2445" fmla="*/ 3051661 w 3258499"/>
                <a:gd name="connsiteY2445" fmla="*/ 51658 h 245078"/>
                <a:gd name="connsiteX2446" fmla="*/ 3056168 w 3258499"/>
                <a:gd name="connsiteY2446" fmla="*/ 46781 h 245078"/>
                <a:gd name="connsiteX2447" fmla="*/ 3059168 w 3258499"/>
                <a:gd name="connsiteY2447" fmla="*/ 45399 h 245078"/>
                <a:gd name="connsiteX2448" fmla="*/ 2726022 w 3258499"/>
                <a:gd name="connsiteY2448" fmla="*/ 45399 h 245078"/>
                <a:gd name="connsiteX2449" fmla="*/ 2729119 w 3258499"/>
                <a:gd name="connsiteY2449" fmla="*/ 46542 h 245078"/>
                <a:gd name="connsiteX2450" fmla="*/ 2732875 w 3258499"/>
                <a:gd name="connsiteY2450" fmla="*/ 50013 h 245078"/>
                <a:gd name="connsiteX2451" fmla="*/ 2733115 w 3258499"/>
                <a:gd name="connsiteY2451" fmla="*/ 56110 h 245078"/>
                <a:gd name="connsiteX2452" fmla="*/ 2728607 w 3258499"/>
                <a:gd name="connsiteY2452" fmla="*/ 60986 h 245078"/>
                <a:gd name="connsiteX2453" fmla="*/ 2722510 w 3258499"/>
                <a:gd name="connsiteY2453" fmla="*/ 61226 h 245078"/>
                <a:gd name="connsiteX2454" fmla="*/ 2718755 w 3258499"/>
                <a:gd name="connsiteY2454" fmla="*/ 57755 h 245078"/>
                <a:gd name="connsiteX2455" fmla="*/ 2718515 w 3258499"/>
                <a:gd name="connsiteY2455" fmla="*/ 51658 h 245078"/>
                <a:gd name="connsiteX2456" fmla="*/ 2723022 w 3258499"/>
                <a:gd name="connsiteY2456" fmla="*/ 46781 h 245078"/>
                <a:gd name="connsiteX2457" fmla="*/ 2726022 w 3258499"/>
                <a:gd name="connsiteY2457" fmla="*/ 45399 h 245078"/>
                <a:gd name="connsiteX2458" fmla="*/ 2392875 w 3258499"/>
                <a:gd name="connsiteY2458" fmla="*/ 45399 h 245078"/>
                <a:gd name="connsiteX2459" fmla="*/ 2395973 w 3258499"/>
                <a:gd name="connsiteY2459" fmla="*/ 46542 h 245078"/>
                <a:gd name="connsiteX2460" fmla="*/ 2399728 w 3258499"/>
                <a:gd name="connsiteY2460" fmla="*/ 50013 h 245078"/>
                <a:gd name="connsiteX2461" fmla="*/ 2399969 w 3258499"/>
                <a:gd name="connsiteY2461" fmla="*/ 56110 h 245078"/>
                <a:gd name="connsiteX2462" fmla="*/ 2395460 w 3258499"/>
                <a:gd name="connsiteY2462" fmla="*/ 60986 h 245078"/>
                <a:gd name="connsiteX2463" fmla="*/ 2389364 w 3258499"/>
                <a:gd name="connsiteY2463" fmla="*/ 61226 h 245078"/>
                <a:gd name="connsiteX2464" fmla="*/ 2385609 w 3258499"/>
                <a:gd name="connsiteY2464" fmla="*/ 57755 h 245078"/>
                <a:gd name="connsiteX2465" fmla="*/ 2385369 w 3258499"/>
                <a:gd name="connsiteY2465" fmla="*/ 51658 h 245078"/>
                <a:gd name="connsiteX2466" fmla="*/ 2389876 w 3258499"/>
                <a:gd name="connsiteY2466" fmla="*/ 46781 h 245078"/>
                <a:gd name="connsiteX2467" fmla="*/ 2392875 w 3258499"/>
                <a:gd name="connsiteY2467" fmla="*/ 45399 h 245078"/>
                <a:gd name="connsiteX2468" fmla="*/ 2059729 w 3258499"/>
                <a:gd name="connsiteY2468" fmla="*/ 45399 h 245078"/>
                <a:gd name="connsiteX2469" fmla="*/ 2062827 w 3258499"/>
                <a:gd name="connsiteY2469" fmla="*/ 46542 h 245078"/>
                <a:gd name="connsiteX2470" fmla="*/ 2066582 w 3258499"/>
                <a:gd name="connsiteY2470" fmla="*/ 50013 h 245078"/>
                <a:gd name="connsiteX2471" fmla="*/ 2066822 w 3258499"/>
                <a:gd name="connsiteY2471" fmla="*/ 56110 h 245078"/>
                <a:gd name="connsiteX2472" fmla="*/ 2062314 w 3258499"/>
                <a:gd name="connsiteY2472" fmla="*/ 60986 h 245078"/>
                <a:gd name="connsiteX2473" fmla="*/ 2056217 w 3258499"/>
                <a:gd name="connsiteY2473" fmla="*/ 61226 h 245078"/>
                <a:gd name="connsiteX2474" fmla="*/ 2052462 w 3258499"/>
                <a:gd name="connsiteY2474" fmla="*/ 57755 h 245078"/>
                <a:gd name="connsiteX2475" fmla="*/ 2052222 w 3258499"/>
                <a:gd name="connsiteY2475" fmla="*/ 51658 h 245078"/>
                <a:gd name="connsiteX2476" fmla="*/ 2056731 w 3258499"/>
                <a:gd name="connsiteY2476" fmla="*/ 46781 h 245078"/>
                <a:gd name="connsiteX2477" fmla="*/ 2059729 w 3258499"/>
                <a:gd name="connsiteY2477" fmla="*/ 45399 h 245078"/>
                <a:gd name="connsiteX2478" fmla="*/ 1726583 w 3258499"/>
                <a:gd name="connsiteY2478" fmla="*/ 45399 h 245078"/>
                <a:gd name="connsiteX2479" fmla="*/ 1729680 w 3258499"/>
                <a:gd name="connsiteY2479" fmla="*/ 46542 h 245078"/>
                <a:gd name="connsiteX2480" fmla="*/ 1733436 w 3258499"/>
                <a:gd name="connsiteY2480" fmla="*/ 50013 h 245078"/>
                <a:gd name="connsiteX2481" fmla="*/ 1733675 w 3258499"/>
                <a:gd name="connsiteY2481" fmla="*/ 56110 h 245078"/>
                <a:gd name="connsiteX2482" fmla="*/ 1729168 w 3258499"/>
                <a:gd name="connsiteY2482" fmla="*/ 60986 h 245078"/>
                <a:gd name="connsiteX2483" fmla="*/ 1723071 w 3258499"/>
                <a:gd name="connsiteY2483" fmla="*/ 61226 h 245078"/>
                <a:gd name="connsiteX2484" fmla="*/ 1719316 w 3258499"/>
                <a:gd name="connsiteY2484" fmla="*/ 57755 h 245078"/>
                <a:gd name="connsiteX2485" fmla="*/ 1719076 w 3258499"/>
                <a:gd name="connsiteY2485" fmla="*/ 51658 h 245078"/>
                <a:gd name="connsiteX2486" fmla="*/ 1723583 w 3258499"/>
                <a:gd name="connsiteY2486" fmla="*/ 46781 h 245078"/>
                <a:gd name="connsiteX2487" fmla="*/ 1726583 w 3258499"/>
                <a:gd name="connsiteY2487" fmla="*/ 45399 h 245078"/>
                <a:gd name="connsiteX2488" fmla="*/ 1393437 w 3258499"/>
                <a:gd name="connsiteY2488" fmla="*/ 45399 h 245078"/>
                <a:gd name="connsiteX2489" fmla="*/ 1396535 w 3258499"/>
                <a:gd name="connsiteY2489" fmla="*/ 46542 h 245078"/>
                <a:gd name="connsiteX2490" fmla="*/ 1400289 w 3258499"/>
                <a:gd name="connsiteY2490" fmla="*/ 50013 h 245078"/>
                <a:gd name="connsiteX2491" fmla="*/ 1400530 w 3258499"/>
                <a:gd name="connsiteY2491" fmla="*/ 56110 h 245078"/>
                <a:gd name="connsiteX2492" fmla="*/ 1396022 w 3258499"/>
                <a:gd name="connsiteY2492" fmla="*/ 60986 h 245078"/>
                <a:gd name="connsiteX2493" fmla="*/ 1389924 w 3258499"/>
                <a:gd name="connsiteY2493" fmla="*/ 61226 h 245078"/>
                <a:gd name="connsiteX2494" fmla="*/ 1386169 w 3258499"/>
                <a:gd name="connsiteY2494" fmla="*/ 57755 h 245078"/>
                <a:gd name="connsiteX2495" fmla="*/ 1385930 w 3258499"/>
                <a:gd name="connsiteY2495" fmla="*/ 51658 h 245078"/>
                <a:gd name="connsiteX2496" fmla="*/ 1390437 w 3258499"/>
                <a:gd name="connsiteY2496" fmla="*/ 46781 h 245078"/>
                <a:gd name="connsiteX2497" fmla="*/ 1393437 w 3258499"/>
                <a:gd name="connsiteY2497" fmla="*/ 45399 h 245078"/>
                <a:gd name="connsiteX2498" fmla="*/ 1060290 w 3258499"/>
                <a:gd name="connsiteY2498" fmla="*/ 45399 h 245078"/>
                <a:gd name="connsiteX2499" fmla="*/ 1063388 w 3258499"/>
                <a:gd name="connsiteY2499" fmla="*/ 46542 h 245078"/>
                <a:gd name="connsiteX2500" fmla="*/ 1067142 w 3258499"/>
                <a:gd name="connsiteY2500" fmla="*/ 50013 h 245078"/>
                <a:gd name="connsiteX2501" fmla="*/ 1067383 w 3258499"/>
                <a:gd name="connsiteY2501" fmla="*/ 56110 h 245078"/>
                <a:gd name="connsiteX2502" fmla="*/ 1062875 w 3258499"/>
                <a:gd name="connsiteY2502" fmla="*/ 60986 h 245078"/>
                <a:gd name="connsiteX2503" fmla="*/ 1056778 w 3258499"/>
                <a:gd name="connsiteY2503" fmla="*/ 61226 h 245078"/>
                <a:gd name="connsiteX2504" fmla="*/ 1053023 w 3258499"/>
                <a:gd name="connsiteY2504" fmla="*/ 57755 h 245078"/>
                <a:gd name="connsiteX2505" fmla="*/ 1052784 w 3258499"/>
                <a:gd name="connsiteY2505" fmla="*/ 51658 h 245078"/>
                <a:gd name="connsiteX2506" fmla="*/ 1057291 w 3258499"/>
                <a:gd name="connsiteY2506" fmla="*/ 46781 h 245078"/>
                <a:gd name="connsiteX2507" fmla="*/ 1060290 w 3258499"/>
                <a:gd name="connsiteY2507" fmla="*/ 45399 h 245078"/>
                <a:gd name="connsiteX2508" fmla="*/ 727144 w 3258499"/>
                <a:gd name="connsiteY2508" fmla="*/ 45399 h 245078"/>
                <a:gd name="connsiteX2509" fmla="*/ 730241 w 3258499"/>
                <a:gd name="connsiteY2509" fmla="*/ 46542 h 245078"/>
                <a:gd name="connsiteX2510" fmla="*/ 733996 w 3258499"/>
                <a:gd name="connsiteY2510" fmla="*/ 50013 h 245078"/>
                <a:gd name="connsiteX2511" fmla="*/ 734236 w 3258499"/>
                <a:gd name="connsiteY2511" fmla="*/ 56110 h 245078"/>
                <a:gd name="connsiteX2512" fmla="*/ 729728 w 3258499"/>
                <a:gd name="connsiteY2512" fmla="*/ 60986 h 245078"/>
                <a:gd name="connsiteX2513" fmla="*/ 723631 w 3258499"/>
                <a:gd name="connsiteY2513" fmla="*/ 61226 h 245078"/>
                <a:gd name="connsiteX2514" fmla="*/ 719877 w 3258499"/>
                <a:gd name="connsiteY2514" fmla="*/ 57755 h 245078"/>
                <a:gd name="connsiteX2515" fmla="*/ 719636 w 3258499"/>
                <a:gd name="connsiteY2515" fmla="*/ 51658 h 245078"/>
                <a:gd name="connsiteX2516" fmla="*/ 724145 w 3258499"/>
                <a:gd name="connsiteY2516" fmla="*/ 46781 h 245078"/>
                <a:gd name="connsiteX2517" fmla="*/ 727144 w 3258499"/>
                <a:gd name="connsiteY2517" fmla="*/ 45399 h 245078"/>
                <a:gd name="connsiteX2518" fmla="*/ 393998 w 3258499"/>
                <a:gd name="connsiteY2518" fmla="*/ 45399 h 245078"/>
                <a:gd name="connsiteX2519" fmla="*/ 397095 w 3258499"/>
                <a:gd name="connsiteY2519" fmla="*/ 46542 h 245078"/>
                <a:gd name="connsiteX2520" fmla="*/ 400850 w 3258499"/>
                <a:gd name="connsiteY2520" fmla="*/ 50013 h 245078"/>
                <a:gd name="connsiteX2521" fmla="*/ 401090 w 3258499"/>
                <a:gd name="connsiteY2521" fmla="*/ 56110 h 245078"/>
                <a:gd name="connsiteX2522" fmla="*/ 396583 w 3258499"/>
                <a:gd name="connsiteY2522" fmla="*/ 60986 h 245078"/>
                <a:gd name="connsiteX2523" fmla="*/ 390485 w 3258499"/>
                <a:gd name="connsiteY2523" fmla="*/ 61226 h 245078"/>
                <a:gd name="connsiteX2524" fmla="*/ 386730 w 3258499"/>
                <a:gd name="connsiteY2524" fmla="*/ 57755 h 245078"/>
                <a:gd name="connsiteX2525" fmla="*/ 386491 w 3258499"/>
                <a:gd name="connsiteY2525" fmla="*/ 51658 h 245078"/>
                <a:gd name="connsiteX2526" fmla="*/ 390998 w 3258499"/>
                <a:gd name="connsiteY2526" fmla="*/ 46781 h 245078"/>
                <a:gd name="connsiteX2527" fmla="*/ 393998 w 3258499"/>
                <a:gd name="connsiteY2527" fmla="*/ 45399 h 245078"/>
                <a:gd name="connsiteX2528" fmla="*/ 60852 w 3258499"/>
                <a:gd name="connsiteY2528" fmla="*/ 45399 h 245078"/>
                <a:gd name="connsiteX2529" fmla="*/ 63950 w 3258499"/>
                <a:gd name="connsiteY2529" fmla="*/ 46542 h 245078"/>
                <a:gd name="connsiteX2530" fmla="*/ 67705 w 3258499"/>
                <a:gd name="connsiteY2530" fmla="*/ 50013 h 245078"/>
                <a:gd name="connsiteX2531" fmla="*/ 67944 w 3258499"/>
                <a:gd name="connsiteY2531" fmla="*/ 56110 h 245078"/>
                <a:gd name="connsiteX2532" fmla="*/ 63437 w 3258499"/>
                <a:gd name="connsiteY2532" fmla="*/ 60986 h 245078"/>
                <a:gd name="connsiteX2533" fmla="*/ 57340 w 3258499"/>
                <a:gd name="connsiteY2533" fmla="*/ 61226 h 245078"/>
                <a:gd name="connsiteX2534" fmla="*/ 53585 w 3258499"/>
                <a:gd name="connsiteY2534" fmla="*/ 57755 h 245078"/>
                <a:gd name="connsiteX2535" fmla="*/ 53345 w 3258499"/>
                <a:gd name="connsiteY2535" fmla="*/ 51658 h 245078"/>
                <a:gd name="connsiteX2536" fmla="*/ 57852 w 3258499"/>
                <a:gd name="connsiteY2536" fmla="*/ 46781 h 245078"/>
                <a:gd name="connsiteX2537" fmla="*/ 60852 w 3258499"/>
                <a:gd name="connsiteY2537" fmla="*/ 45399 h 245078"/>
                <a:gd name="connsiteX2538" fmla="*/ 2994656 w 3258499"/>
                <a:gd name="connsiteY2538" fmla="*/ 38327 h 245078"/>
                <a:gd name="connsiteX2539" fmla="*/ 3001971 w 3258499"/>
                <a:gd name="connsiteY2539" fmla="*/ 41358 h 245078"/>
                <a:gd name="connsiteX2540" fmla="*/ 3013051 w 3258499"/>
                <a:gd name="connsiteY2540" fmla="*/ 52438 h 245078"/>
                <a:gd name="connsiteX2541" fmla="*/ 3013051 w 3258499"/>
                <a:gd name="connsiteY2541" fmla="*/ 67068 h 245078"/>
                <a:gd name="connsiteX2542" fmla="*/ 2993609 w 3258499"/>
                <a:gd name="connsiteY2542" fmla="*/ 86509 h 245078"/>
                <a:gd name="connsiteX2543" fmla="*/ 2978979 w 3258499"/>
                <a:gd name="connsiteY2543" fmla="*/ 86510 h 245078"/>
                <a:gd name="connsiteX2544" fmla="*/ 2967899 w 3258499"/>
                <a:gd name="connsiteY2544" fmla="*/ 75430 h 245078"/>
                <a:gd name="connsiteX2545" fmla="*/ 2967899 w 3258499"/>
                <a:gd name="connsiteY2545" fmla="*/ 60799 h 245078"/>
                <a:gd name="connsiteX2546" fmla="*/ 2987340 w 3258499"/>
                <a:gd name="connsiteY2546" fmla="*/ 41358 h 245078"/>
                <a:gd name="connsiteX2547" fmla="*/ 2994656 w 3258499"/>
                <a:gd name="connsiteY2547" fmla="*/ 38327 h 245078"/>
                <a:gd name="connsiteX2548" fmla="*/ 2661510 w 3258499"/>
                <a:gd name="connsiteY2548" fmla="*/ 38327 h 245078"/>
                <a:gd name="connsiteX2549" fmla="*/ 2668825 w 3258499"/>
                <a:gd name="connsiteY2549" fmla="*/ 41358 h 245078"/>
                <a:gd name="connsiteX2550" fmla="*/ 2679905 w 3258499"/>
                <a:gd name="connsiteY2550" fmla="*/ 52438 h 245078"/>
                <a:gd name="connsiteX2551" fmla="*/ 2679905 w 3258499"/>
                <a:gd name="connsiteY2551" fmla="*/ 67068 h 245078"/>
                <a:gd name="connsiteX2552" fmla="*/ 2660464 w 3258499"/>
                <a:gd name="connsiteY2552" fmla="*/ 86509 h 245078"/>
                <a:gd name="connsiteX2553" fmla="*/ 2645833 w 3258499"/>
                <a:gd name="connsiteY2553" fmla="*/ 86510 h 245078"/>
                <a:gd name="connsiteX2554" fmla="*/ 2634753 w 3258499"/>
                <a:gd name="connsiteY2554" fmla="*/ 75430 h 245078"/>
                <a:gd name="connsiteX2555" fmla="*/ 2634753 w 3258499"/>
                <a:gd name="connsiteY2555" fmla="*/ 60799 h 245078"/>
                <a:gd name="connsiteX2556" fmla="*/ 2654194 w 3258499"/>
                <a:gd name="connsiteY2556" fmla="*/ 41358 h 245078"/>
                <a:gd name="connsiteX2557" fmla="*/ 2661510 w 3258499"/>
                <a:gd name="connsiteY2557" fmla="*/ 38327 h 245078"/>
                <a:gd name="connsiteX2558" fmla="*/ 2328364 w 3258499"/>
                <a:gd name="connsiteY2558" fmla="*/ 38327 h 245078"/>
                <a:gd name="connsiteX2559" fmla="*/ 2335678 w 3258499"/>
                <a:gd name="connsiteY2559" fmla="*/ 41358 h 245078"/>
                <a:gd name="connsiteX2560" fmla="*/ 2346759 w 3258499"/>
                <a:gd name="connsiteY2560" fmla="*/ 52438 h 245078"/>
                <a:gd name="connsiteX2561" fmla="*/ 2346759 w 3258499"/>
                <a:gd name="connsiteY2561" fmla="*/ 67068 h 245078"/>
                <a:gd name="connsiteX2562" fmla="*/ 2327317 w 3258499"/>
                <a:gd name="connsiteY2562" fmla="*/ 86509 h 245078"/>
                <a:gd name="connsiteX2563" fmla="*/ 2312686 w 3258499"/>
                <a:gd name="connsiteY2563" fmla="*/ 86510 h 245078"/>
                <a:gd name="connsiteX2564" fmla="*/ 2301606 w 3258499"/>
                <a:gd name="connsiteY2564" fmla="*/ 75430 h 245078"/>
                <a:gd name="connsiteX2565" fmla="*/ 2301607 w 3258499"/>
                <a:gd name="connsiteY2565" fmla="*/ 60799 h 245078"/>
                <a:gd name="connsiteX2566" fmla="*/ 2321048 w 3258499"/>
                <a:gd name="connsiteY2566" fmla="*/ 41358 h 245078"/>
                <a:gd name="connsiteX2567" fmla="*/ 2328364 w 3258499"/>
                <a:gd name="connsiteY2567" fmla="*/ 38327 h 245078"/>
                <a:gd name="connsiteX2568" fmla="*/ 1995217 w 3258499"/>
                <a:gd name="connsiteY2568" fmla="*/ 38327 h 245078"/>
                <a:gd name="connsiteX2569" fmla="*/ 2002532 w 3258499"/>
                <a:gd name="connsiteY2569" fmla="*/ 41358 h 245078"/>
                <a:gd name="connsiteX2570" fmla="*/ 2013612 w 3258499"/>
                <a:gd name="connsiteY2570" fmla="*/ 52438 h 245078"/>
                <a:gd name="connsiteX2571" fmla="*/ 2013612 w 3258499"/>
                <a:gd name="connsiteY2571" fmla="*/ 67068 h 245078"/>
                <a:gd name="connsiteX2572" fmla="*/ 1994171 w 3258499"/>
                <a:gd name="connsiteY2572" fmla="*/ 86509 h 245078"/>
                <a:gd name="connsiteX2573" fmla="*/ 1979540 w 3258499"/>
                <a:gd name="connsiteY2573" fmla="*/ 86510 h 245078"/>
                <a:gd name="connsiteX2574" fmla="*/ 1968460 w 3258499"/>
                <a:gd name="connsiteY2574" fmla="*/ 75430 h 245078"/>
                <a:gd name="connsiteX2575" fmla="*/ 1968460 w 3258499"/>
                <a:gd name="connsiteY2575" fmla="*/ 60799 h 245078"/>
                <a:gd name="connsiteX2576" fmla="*/ 1987902 w 3258499"/>
                <a:gd name="connsiteY2576" fmla="*/ 41358 h 245078"/>
                <a:gd name="connsiteX2577" fmla="*/ 1995217 w 3258499"/>
                <a:gd name="connsiteY2577" fmla="*/ 38327 h 245078"/>
                <a:gd name="connsiteX2578" fmla="*/ 1662070 w 3258499"/>
                <a:gd name="connsiteY2578" fmla="*/ 38327 h 245078"/>
                <a:gd name="connsiteX2579" fmla="*/ 1669386 w 3258499"/>
                <a:gd name="connsiteY2579" fmla="*/ 41358 h 245078"/>
                <a:gd name="connsiteX2580" fmla="*/ 1680466 w 3258499"/>
                <a:gd name="connsiteY2580" fmla="*/ 52438 h 245078"/>
                <a:gd name="connsiteX2581" fmla="*/ 1680466 w 3258499"/>
                <a:gd name="connsiteY2581" fmla="*/ 67068 h 245078"/>
                <a:gd name="connsiteX2582" fmla="*/ 1661024 w 3258499"/>
                <a:gd name="connsiteY2582" fmla="*/ 86509 h 245078"/>
                <a:gd name="connsiteX2583" fmla="*/ 1646394 w 3258499"/>
                <a:gd name="connsiteY2583" fmla="*/ 86510 h 245078"/>
                <a:gd name="connsiteX2584" fmla="*/ 1635314 w 3258499"/>
                <a:gd name="connsiteY2584" fmla="*/ 75430 h 245078"/>
                <a:gd name="connsiteX2585" fmla="*/ 1635314 w 3258499"/>
                <a:gd name="connsiteY2585" fmla="*/ 60799 h 245078"/>
                <a:gd name="connsiteX2586" fmla="*/ 1654756 w 3258499"/>
                <a:gd name="connsiteY2586" fmla="*/ 41358 h 245078"/>
                <a:gd name="connsiteX2587" fmla="*/ 1662070 w 3258499"/>
                <a:gd name="connsiteY2587" fmla="*/ 38327 h 245078"/>
                <a:gd name="connsiteX2588" fmla="*/ 1328925 w 3258499"/>
                <a:gd name="connsiteY2588" fmla="*/ 38327 h 245078"/>
                <a:gd name="connsiteX2589" fmla="*/ 1336239 w 3258499"/>
                <a:gd name="connsiteY2589" fmla="*/ 41358 h 245078"/>
                <a:gd name="connsiteX2590" fmla="*/ 1347320 w 3258499"/>
                <a:gd name="connsiteY2590" fmla="*/ 52438 h 245078"/>
                <a:gd name="connsiteX2591" fmla="*/ 1347320 w 3258499"/>
                <a:gd name="connsiteY2591" fmla="*/ 67068 h 245078"/>
                <a:gd name="connsiteX2592" fmla="*/ 1327878 w 3258499"/>
                <a:gd name="connsiteY2592" fmla="*/ 86509 h 245078"/>
                <a:gd name="connsiteX2593" fmla="*/ 1313248 w 3258499"/>
                <a:gd name="connsiteY2593" fmla="*/ 86510 h 245078"/>
                <a:gd name="connsiteX2594" fmla="*/ 1302167 w 3258499"/>
                <a:gd name="connsiteY2594" fmla="*/ 75430 h 245078"/>
                <a:gd name="connsiteX2595" fmla="*/ 1302168 w 3258499"/>
                <a:gd name="connsiteY2595" fmla="*/ 60799 h 245078"/>
                <a:gd name="connsiteX2596" fmla="*/ 1321609 w 3258499"/>
                <a:gd name="connsiteY2596" fmla="*/ 41358 h 245078"/>
                <a:gd name="connsiteX2597" fmla="*/ 1328925 w 3258499"/>
                <a:gd name="connsiteY2597" fmla="*/ 38327 h 245078"/>
                <a:gd name="connsiteX2598" fmla="*/ 995778 w 3258499"/>
                <a:gd name="connsiteY2598" fmla="*/ 38327 h 245078"/>
                <a:gd name="connsiteX2599" fmla="*/ 1003093 w 3258499"/>
                <a:gd name="connsiteY2599" fmla="*/ 41358 h 245078"/>
                <a:gd name="connsiteX2600" fmla="*/ 1014172 w 3258499"/>
                <a:gd name="connsiteY2600" fmla="*/ 52438 h 245078"/>
                <a:gd name="connsiteX2601" fmla="*/ 1014172 w 3258499"/>
                <a:gd name="connsiteY2601" fmla="*/ 67068 h 245078"/>
                <a:gd name="connsiteX2602" fmla="*/ 994732 w 3258499"/>
                <a:gd name="connsiteY2602" fmla="*/ 86509 h 245078"/>
                <a:gd name="connsiteX2603" fmla="*/ 980101 w 3258499"/>
                <a:gd name="connsiteY2603" fmla="*/ 86510 h 245078"/>
                <a:gd name="connsiteX2604" fmla="*/ 969021 w 3258499"/>
                <a:gd name="connsiteY2604" fmla="*/ 75430 h 245078"/>
                <a:gd name="connsiteX2605" fmla="*/ 969021 w 3258499"/>
                <a:gd name="connsiteY2605" fmla="*/ 60799 h 245078"/>
                <a:gd name="connsiteX2606" fmla="*/ 988463 w 3258499"/>
                <a:gd name="connsiteY2606" fmla="*/ 41358 h 245078"/>
                <a:gd name="connsiteX2607" fmla="*/ 995778 w 3258499"/>
                <a:gd name="connsiteY2607" fmla="*/ 38327 h 245078"/>
                <a:gd name="connsiteX2608" fmla="*/ 662631 w 3258499"/>
                <a:gd name="connsiteY2608" fmla="*/ 38327 h 245078"/>
                <a:gd name="connsiteX2609" fmla="*/ 669947 w 3258499"/>
                <a:gd name="connsiteY2609" fmla="*/ 41358 h 245078"/>
                <a:gd name="connsiteX2610" fmla="*/ 681026 w 3258499"/>
                <a:gd name="connsiteY2610" fmla="*/ 52438 h 245078"/>
                <a:gd name="connsiteX2611" fmla="*/ 681026 w 3258499"/>
                <a:gd name="connsiteY2611" fmla="*/ 67068 h 245078"/>
                <a:gd name="connsiteX2612" fmla="*/ 661585 w 3258499"/>
                <a:gd name="connsiteY2612" fmla="*/ 86509 h 245078"/>
                <a:gd name="connsiteX2613" fmla="*/ 646955 w 3258499"/>
                <a:gd name="connsiteY2613" fmla="*/ 86510 h 245078"/>
                <a:gd name="connsiteX2614" fmla="*/ 635874 w 3258499"/>
                <a:gd name="connsiteY2614" fmla="*/ 75430 h 245078"/>
                <a:gd name="connsiteX2615" fmla="*/ 635875 w 3258499"/>
                <a:gd name="connsiteY2615" fmla="*/ 60799 h 245078"/>
                <a:gd name="connsiteX2616" fmla="*/ 655317 w 3258499"/>
                <a:gd name="connsiteY2616" fmla="*/ 41358 h 245078"/>
                <a:gd name="connsiteX2617" fmla="*/ 662631 w 3258499"/>
                <a:gd name="connsiteY2617" fmla="*/ 38327 h 245078"/>
                <a:gd name="connsiteX2618" fmla="*/ 329485 w 3258499"/>
                <a:gd name="connsiteY2618" fmla="*/ 38327 h 245078"/>
                <a:gd name="connsiteX2619" fmla="*/ 336801 w 3258499"/>
                <a:gd name="connsiteY2619" fmla="*/ 41358 h 245078"/>
                <a:gd name="connsiteX2620" fmla="*/ 347880 w 3258499"/>
                <a:gd name="connsiteY2620" fmla="*/ 52438 h 245078"/>
                <a:gd name="connsiteX2621" fmla="*/ 347880 w 3258499"/>
                <a:gd name="connsiteY2621" fmla="*/ 67068 h 245078"/>
                <a:gd name="connsiteX2622" fmla="*/ 328439 w 3258499"/>
                <a:gd name="connsiteY2622" fmla="*/ 86509 h 245078"/>
                <a:gd name="connsiteX2623" fmla="*/ 313808 w 3258499"/>
                <a:gd name="connsiteY2623" fmla="*/ 86510 h 245078"/>
                <a:gd name="connsiteX2624" fmla="*/ 302729 w 3258499"/>
                <a:gd name="connsiteY2624" fmla="*/ 75430 h 245078"/>
                <a:gd name="connsiteX2625" fmla="*/ 302729 w 3258499"/>
                <a:gd name="connsiteY2625" fmla="*/ 60799 h 245078"/>
                <a:gd name="connsiteX2626" fmla="*/ 322170 w 3258499"/>
                <a:gd name="connsiteY2626" fmla="*/ 41358 h 245078"/>
                <a:gd name="connsiteX2627" fmla="*/ 329485 w 3258499"/>
                <a:gd name="connsiteY2627" fmla="*/ 38327 h 245078"/>
                <a:gd name="connsiteX2628" fmla="*/ 3205853 w 3258499"/>
                <a:gd name="connsiteY2628" fmla="*/ 34494 h 245078"/>
                <a:gd name="connsiteX2629" fmla="*/ 3209402 w 3258499"/>
                <a:gd name="connsiteY2629" fmla="*/ 48690 h 245078"/>
                <a:gd name="connsiteX2630" fmla="*/ 3207033 w 3258499"/>
                <a:gd name="connsiteY2630" fmla="*/ 49488 h 245078"/>
                <a:gd name="connsiteX2631" fmla="*/ 3201232 w 3258499"/>
                <a:gd name="connsiteY2631" fmla="*/ 46611 h 245078"/>
                <a:gd name="connsiteX2632" fmla="*/ 3199499 w 3258499"/>
                <a:gd name="connsiteY2632" fmla="*/ 41467 h 245078"/>
                <a:gd name="connsiteX2633" fmla="*/ 3202376 w 3258499"/>
                <a:gd name="connsiteY2633" fmla="*/ 35665 h 245078"/>
                <a:gd name="connsiteX2634" fmla="*/ 2874649 w 3258499"/>
                <a:gd name="connsiteY2634" fmla="*/ 33840 h 245078"/>
                <a:gd name="connsiteX2635" fmla="*/ 2880450 w 3258499"/>
                <a:gd name="connsiteY2635" fmla="*/ 36718 h 245078"/>
                <a:gd name="connsiteX2636" fmla="*/ 2882183 w 3258499"/>
                <a:gd name="connsiteY2636" fmla="*/ 41861 h 245078"/>
                <a:gd name="connsiteX2637" fmla="*/ 2879305 w 3258499"/>
                <a:gd name="connsiteY2637" fmla="*/ 47663 h 245078"/>
                <a:gd name="connsiteX2638" fmla="*/ 2873887 w 3258499"/>
                <a:gd name="connsiteY2638" fmla="*/ 49488 h 245078"/>
                <a:gd name="connsiteX2639" fmla="*/ 2868086 w 3258499"/>
                <a:gd name="connsiteY2639" fmla="*/ 46611 h 245078"/>
                <a:gd name="connsiteX2640" fmla="*/ 2866353 w 3258499"/>
                <a:gd name="connsiteY2640" fmla="*/ 41467 h 245078"/>
                <a:gd name="connsiteX2641" fmla="*/ 2869230 w 3258499"/>
                <a:gd name="connsiteY2641" fmla="*/ 35665 h 245078"/>
                <a:gd name="connsiteX2642" fmla="*/ 2541502 w 3258499"/>
                <a:gd name="connsiteY2642" fmla="*/ 33840 h 245078"/>
                <a:gd name="connsiteX2643" fmla="*/ 2547304 w 3258499"/>
                <a:gd name="connsiteY2643" fmla="*/ 36718 h 245078"/>
                <a:gd name="connsiteX2644" fmla="*/ 2549037 w 3258499"/>
                <a:gd name="connsiteY2644" fmla="*/ 41861 h 245078"/>
                <a:gd name="connsiteX2645" fmla="*/ 2546160 w 3258499"/>
                <a:gd name="connsiteY2645" fmla="*/ 47663 h 245078"/>
                <a:gd name="connsiteX2646" fmla="*/ 2540741 w 3258499"/>
                <a:gd name="connsiteY2646" fmla="*/ 49488 h 245078"/>
                <a:gd name="connsiteX2647" fmla="*/ 2534939 w 3258499"/>
                <a:gd name="connsiteY2647" fmla="*/ 46611 h 245078"/>
                <a:gd name="connsiteX2648" fmla="*/ 2533206 w 3258499"/>
                <a:gd name="connsiteY2648" fmla="*/ 41467 h 245078"/>
                <a:gd name="connsiteX2649" fmla="*/ 2536084 w 3258499"/>
                <a:gd name="connsiteY2649" fmla="*/ 35665 h 245078"/>
                <a:gd name="connsiteX2650" fmla="*/ 2208356 w 3258499"/>
                <a:gd name="connsiteY2650" fmla="*/ 33840 h 245078"/>
                <a:gd name="connsiteX2651" fmla="*/ 2214158 w 3258499"/>
                <a:gd name="connsiteY2651" fmla="*/ 36718 h 245078"/>
                <a:gd name="connsiteX2652" fmla="*/ 2215891 w 3258499"/>
                <a:gd name="connsiteY2652" fmla="*/ 41861 h 245078"/>
                <a:gd name="connsiteX2653" fmla="*/ 2213013 w 3258499"/>
                <a:gd name="connsiteY2653" fmla="*/ 47663 h 245078"/>
                <a:gd name="connsiteX2654" fmla="*/ 2207595 w 3258499"/>
                <a:gd name="connsiteY2654" fmla="*/ 49488 h 245078"/>
                <a:gd name="connsiteX2655" fmla="*/ 2201793 w 3258499"/>
                <a:gd name="connsiteY2655" fmla="*/ 46611 h 245078"/>
                <a:gd name="connsiteX2656" fmla="*/ 2200060 w 3258499"/>
                <a:gd name="connsiteY2656" fmla="*/ 41467 h 245078"/>
                <a:gd name="connsiteX2657" fmla="*/ 2202937 w 3258499"/>
                <a:gd name="connsiteY2657" fmla="*/ 35665 h 245078"/>
                <a:gd name="connsiteX2658" fmla="*/ 1875210 w 3258499"/>
                <a:gd name="connsiteY2658" fmla="*/ 33840 h 245078"/>
                <a:gd name="connsiteX2659" fmla="*/ 1881011 w 3258499"/>
                <a:gd name="connsiteY2659" fmla="*/ 36718 h 245078"/>
                <a:gd name="connsiteX2660" fmla="*/ 1882744 w 3258499"/>
                <a:gd name="connsiteY2660" fmla="*/ 41861 h 245078"/>
                <a:gd name="connsiteX2661" fmla="*/ 1879866 w 3258499"/>
                <a:gd name="connsiteY2661" fmla="*/ 47663 h 245078"/>
                <a:gd name="connsiteX2662" fmla="*/ 1874449 w 3258499"/>
                <a:gd name="connsiteY2662" fmla="*/ 49488 h 245078"/>
                <a:gd name="connsiteX2663" fmla="*/ 1868647 w 3258499"/>
                <a:gd name="connsiteY2663" fmla="*/ 46611 h 245078"/>
                <a:gd name="connsiteX2664" fmla="*/ 1866914 w 3258499"/>
                <a:gd name="connsiteY2664" fmla="*/ 41467 h 245078"/>
                <a:gd name="connsiteX2665" fmla="*/ 1869791 w 3258499"/>
                <a:gd name="connsiteY2665" fmla="*/ 35665 h 245078"/>
                <a:gd name="connsiteX2666" fmla="*/ 1542063 w 3258499"/>
                <a:gd name="connsiteY2666" fmla="*/ 33840 h 245078"/>
                <a:gd name="connsiteX2667" fmla="*/ 1547865 w 3258499"/>
                <a:gd name="connsiteY2667" fmla="*/ 36718 h 245078"/>
                <a:gd name="connsiteX2668" fmla="*/ 1549598 w 3258499"/>
                <a:gd name="connsiteY2668" fmla="*/ 41861 h 245078"/>
                <a:gd name="connsiteX2669" fmla="*/ 1546720 w 3258499"/>
                <a:gd name="connsiteY2669" fmla="*/ 47663 h 245078"/>
                <a:gd name="connsiteX2670" fmla="*/ 1541302 w 3258499"/>
                <a:gd name="connsiteY2670" fmla="*/ 49488 h 245078"/>
                <a:gd name="connsiteX2671" fmla="*/ 1535500 w 3258499"/>
                <a:gd name="connsiteY2671" fmla="*/ 46611 h 245078"/>
                <a:gd name="connsiteX2672" fmla="*/ 1533767 w 3258499"/>
                <a:gd name="connsiteY2672" fmla="*/ 41467 h 245078"/>
                <a:gd name="connsiteX2673" fmla="*/ 1536644 w 3258499"/>
                <a:gd name="connsiteY2673" fmla="*/ 35665 h 245078"/>
                <a:gd name="connsiteX2674" fmla="*/ 1208917 w 3258499"/>
                <a:gd name="connsiteY2674" fmla="*/ 33840 h 245078"/>
                <a:gd name="connsiteX2675" fmla="*/ 1214719 w 3258499"/>
                <a:gd name="connsiteY2675" fmla="*/ 36718 h 245078"/>
                <a:gd name="connsiteX2676" fmla="*/ 1216451 w 3258499"/>
                <a:gd name="connsiteY2676" fmla="*/ 41861 h 245078"/>
                <a:gd name="connsiteX2677" fmla="*/ 1213574 w 3258499"/>
                <a:gd name="connsiteY2677" fmla="*/ 47663 h 245078"/>
                <a:gd name="connsiteX2678" fmla="*/ 1208155 w 3258499"/>
                <a:gd name="connsiteY2678" fmla="*/ 49488 h 245078"/>
                <a:gd name="connsiteX2679" fmla="*/ 1202354 w 3258499"/>
                <a:gd name="connsiteY2679" fmla="*/ 46611 h 245078"/>
                <a:gd name="connsiteX2680" fmla="*/ 1200621 w 3258499"/>
                <a:gd name="connsiteY2680" fmla="*/ 41467 h 245078"/>
                <a:gd name="connsiteX2681" fmla="*/ 1203498 w 3258499"/>
                <a:gd name="connsiteY2681" fmla="*/ 35665 h 245078"/>
                <a:gd name="connsiteX2682" fmla="*/ 875770 w 3258499"/>
                <a:gd name="connsiteY2682" fmla="*/ 33840 h 245078"/>
                <a:gd name="connsiteX2683" fmla="*/ 881572 w 3258499"/>
                <a:gd name="connsiteY2683" fmla="*/ 36718 h 245078"/>
                <a:gd name="connsiteX2684" fmla="*/ 883305 w 3258499"/>
                <a:gd name="connsiteY2684" fmla="*/ 41861 h 245078"/>
                <a:gd name="connsiteX2685" fmla="*/ 880427 w 3258499"/>
                <a:gd name="connsiteY2685" fmla="*/ 47663 h 245078"/>
                <a:gd name="connsiteX2686" fmla="*/ 875010 w 3258499"/>
                <a:gd name="connsiteY2686" fmla="*/ 49488 h 245078"/>
                <a:gd name="connsiteX2687" fmla="*/ 869207 w 3258499"/>
                <a:gd name="connsiteY2687" fmla="*/ 46611 h 245078"/>
                <a:gd name="connsiteX2688" fmla="*/ 867474 w 3258499"/>
                <a:gd name="connsiteY2688" fmla="*/ 41467 h 245078"/>
                <a:gd name="connsiteX2689" fmla="*/ 870352 w 3258499"/>
                <a:gd name="connsiteY2689" fmla="*/ 35665 h 245078"/>
                <a:gd name="connsiteX2690" fmla="*/ 542624 w 3258499"/>
                <a:gd name="connsiteY2690" fmla="*/ 33840 h 245078"/>
                <a:gd name="connsiteX2691" fmla="*/ 548426 w 3258499"/>
                <a:gd name="connsiteY2691" fmla="*/ 36718 h 245078"/>
                <a:gd name="connsiteX2692" fmla="*/ 550159 w 3258499"/>
                <a:gd name="connsiteY2692" fmla="*/ 41861 h 245078"/>
                <a:gd name="connsiteX2693" fmla="*/ 547281 w 3258499"/>
                <a:gd name="connsiteY2693" fmla="*/ 47663 h 245078"/>
                <a:gd name="connsiteX2694" fmla="*/ 541863 w 3258499"/>
                <a:gd name="connsiteY2694" fmla="*/ 49488 h 245078"/>
                <a:gd name="connsiteX2695" fmla="*/ 536061 w 3258499"/>
                <a:gd name="connsiteY2695" fmla="*/ 46611 h 245078"/>
                <a:gd name="connsiteX2696" fmla="*/ 534328 w 3258499"/>
                <a:gd name="connsiteY2696" fmla="*/ 41467 h 245078"/>
                <a:gd name="connsiteX2697" fmla="*/ 537205 w 3258499"/>
                <a:gd name="connsiteY2697" fmla="*/ 35665 h 245078"/>
                <a:gd name="connsiteX2698" fmla="*/ 209479 w 3258499"/>
                <a:gd name="connsiteY2698" fmla="*/ 33840 h 245078"/>
                <a:gd name="connsiteX2699" fmla="*/ 215280 w 3258499"/>
                <a:gd name="connsiteY2699" fmla="*/ 36718 h 245078"/>
                <a:gd name="connsiteX2700" fmla="*/ 217012 w 3258499"/>
                <a:gd name="connsiteY2700" fmla="*/ 41861 h 245078"/>
                <a:gd name="connsiteX2701" fmla="*/ 214135 w 3258499"/>
                <a:gd name="connsiteY2701" fmla="*/ 47663 h 245078"/>
                <a:gd name="connsiteX2702" fmla="*/ 208716 w 3258499"/>
                <a:gd name="connsiteY2702" fmla="*/ 49488 h 245078"/>
                <a:gd name="connsiteX2703" fmla="*/ 202915 w 3258499"/>
                <a:gd name="connsiteY2703" fmla="*/ 46611 h 245078"/>
                <a:gd name="connsiteX2704" fmla="*/ 201182 w 3258499"/>
                <a:gd name="connsiteY2704" fmla="*/ 41467 h 245078"/>
                <a:gd name="connsiteX2705" fmla="*/ 204059 w 3258499"/>
                <a:gd name="connsiteY2705" fmla="*/ 35665 h 245078"/>
                <a:gd name="connsiteX2706" fmla="*/ 2910883 w 3258499"/>
                <a:gd name="connsiteY2706" fmla="*/ 32449 h 245078"/>
                <a:gd name="connsiteX2707" fmla="*/ 2927304 w 3258499"/>
                <a:gd name="connsiteY2707" fmla="*/ 39250 h 245078"/>
                <a:gd name="connsiteX2708" fmla="*/ 2952177 w 3258499"/>
                <a:gd name="connsiteY2708" fmla="*/ 64123 h 245078"/>
                <a:gd name="connsiteX2709" fmla="*/ 2952177 w 3258499"/>
                <a:gd name="connsiteY2709" fmla="*/ 96964 h 245078"/>
                <a:gd name="connsiteX2710" fmla="*/ 2904255 w 3258499"/>
                <a:gd name="connsiteY2710" fmla="*/ 144886 h 245078"/>
                <a:gd name="connsiteX2711" fmla="*/ 2871413 w 3258499"/>
                <a:gd name="connsiteY2711" fmla="*/ 144886 h 245078"/>
                <a:gd name="connsiteX2712" fmla="*/ 2846541 w 3258499"/>
                <a:gd name="connsiteY2712" fmla="*/ 120014 h 245078"/>
                <a:gd name="connsiteX2713" fmla="*/ 2846541 w 3258499"/>
                <a:gd name="connsiteY2713" fmla="*/ 87172 h 245078"/>
                <a:gd name="connsiteX2714" fmla="*/ 2894463 w 3258499"/>
                <a:gd name="connsiteY2714" fmla="*/ 39250 h 245078"/>
                <a:gd name="connsiteX2715" fmla="*/ 2910883 w 3258499"/>
                <a:gd name="connsiteY2715" fmla="*/ 32449 h 245078"/>
                <a:gd name="connsiteX2716" fmla="*/ 2577738 w 3258499"/>
                <a:gd name="connsiteY2716" fmla="*/ 32449 h 245078"/>
                <a:gd name="connsiteX2717" fmla="*/ 2594158 w 3258499"/>
                <a:gd name="connsiteY2717" fmla="*/ 39250 h 245078"/>
                <a:gd name="connsiteX2718" fmla="*/ 2619030 w 3258499"/>
                <a:gd name="connsiteY2718" fmla="*/ 64123 h 245078"/>
                <a:gd name="connsiteX2719" fmla="*/ 2619030 w 3258499"/>
                <a:gd name="connsiteY2719" fmla="*/ 96964 h 245078"/>
                <a:gd name="connsiteX2720" fmla="*/ 2571109 w 3258499"/>
                <a:gd name="connsiteY2720" fmla="*/ 144886 h 245078"/>
                <a:gd name="connsiteX2721" fmla="*/ 2538267 w 3258499"/>
                <a:gd name="connsiteY2721" fmla="*/ 144886 h 245078"/>
                <a:gd name="connsiteX2722" fmla="*/ 2513395 w 3258499"/>
                <a:gd name="connsiteY2722" fmla="*/ 120014 h 245078"/>
                <a:gd name="connsiteX2723" fmla="*/ 2513395 w 3258499"/>
                <a:gd name="connsiteY2723" fmla="*/ 87172 h 245078"/>
                <a:gd name="connsiteX2724" fmla="*/ 2561316 w 3258499"/>
                <a:gd name="connsiteY2724" fmla="*/ 39250 h 245078"/>
                <a:gd name="connsiteX2725" fmla="*/ 2577738 w 3258499"/>
                <a:gd name="connsiteY2725" fmla="*/ 32449 h 245078"/>
                <a:gd name="connsiteX2726" fmla="*/ 2244591 w 3258499"/>
                <a:gd name="connsiteY2726" fmla="*/ 32449 h 245078"/>
                <a:gd name="connsiteX2727" fmla="*/ 2261011 w 3258499"/>
                <a:gd name="connsiteY2727" fmla="*/ 39250 h 245078"/>
                <a:gd name="connsiteX2728" fmla="*/ 2285884 w 3258499"/>
                <a:gd name="connsiteY2728" fmla="*/ 64123 h 245078"/>
                <a:gd name="connsiteX2729" fmla="*/ 2285884 w 3258499"/>
                <a:gd name="connsiteY2729" fmla="*/ 96964 h 245078"/>
                <a:gd name="connsiteX2730" fmla="*/ 2237963 w 3258499"/>
                <a:gd name="connsiteY2730" fmla="*/ 144886 h 245078"/>
                <a:gd name="connsiteX2731" fmla="*/ 2205121 w 3258499"/>
                <a:gd name="connsiteY2731" fmla="*/ 144886 h 245078"/>
                <a:gd name="connsiteX2732" fmla="*/ 2180248 w 3258499"/>
                <a:gd name="connsiteY2732" fmla="*/ 120014 h 245078"/>
                <a:gd name="connsiteX2733" fmla="*/ 2180248 w 3258499"/>
                <a:gd name="connsiteY2733" fmla="*/ 87172 h 245078"/>
                <a:gd name="connsiteX2734" fmla="*/ 2228170 w 3258499"/>
                <a:gd name="connsiteY2734" fmla="*/ 39250 h 245078"/>
                <a:gd name="connsiteX2735" fmla="*/ 2244591 w 3258499"/>
                <a:gd name="connsiteY2735" fmla="*/ 32449 h 245078"/>
                <a:gd name="connsiteX2736" fmla="*/ 1911445 w 3258499"/>
                <a:gd name="connsiteY2736" fmla="*/ 32449 h 245078"/>
                <a:gd name="connsiteX2737" fmla="*/ 1927865 w 3258499"/>
                <a:gd name="connsiteY2737" fmla="*/ 39250 h 245078"/>
                <a:gd name="connsiteX2738" fmla="*/ 1952738 w 3258499"/>
                <a:gd name="connsiteY2738" fmla="*/ 64123 h 245078"/>
                <a:gd name="connsiteX2739" fmla="*/ 1952738 w 3258499"/>
                <a:gd name="connsiteY2739" fmla="*/ 96964 h 245078"/>
                <a:gd name="connsiteX2740" fmla="*/ 1904816 w 3258499"/>
                <a:gd name="connsiteY2740" fmla="*/ 144886 h 245078"/>
                <a:gd name="connsiteX2741" fmla="*/ 1871975 w 3258499"/>
                <a:gd name="connsiteY2741" fmla="*/ 144886 h 245078"/>
                <a:gd name="connsiteX2742" fmla="*/ 1847102 w 3258499"/>
                <a:gd name="connsiteY2742" fmla="*/ 120014 h 245078"/>
                <a:gd name="connsiteX2743" fmla="*/ 1847102 w 3258499"/>
                <a:gd name="connsiteY2743" fmla="*/ 87172 h 245078"/>
                <a:gd name="connsiteX2744" fmla="*/ 1895024 w 3258499"/>
                <a:gd name="connsiteY2744" fmla="*/ 39250 h 245078"/>
                <a:gd name="connsiteX2745" fmla="*/ 1911445 w 3258499"/>
                <a:gd name="connsiteY2745" fmla="*/ 32449 h 245078"/>
                <a:gd name="connsiteX2746" fmla="*/ 1578298 w 3258499"/>
                <a:gd name="connsiteY2746" fmla="*/ 32449 h 245078"/>
                <a:gd name="connsiteX2747" fmla="*/ 1594719 w 3258499"/>
                <a:gd name="connsiteY2747" fmla="*/ 39250 h 245078"/>
                <a:gd name="connsiteX2748" fmla="*/ 1619592 w 3258499"/>
                <a:gd name="connsiteY2748" fmla="*/ 64123 h 245078"/>
                <a:gd name="connsiteX2749" fmla="*/ 1619592 w 3258499"/>
                <a:gd name="connsiteY2749" fmla="*/ 96964 h 245078"/>
                <a:gd name="connsiteX2750" fmla="*/ 1571670 w 3258499"/>
                <a:gd name="connsiteY2750" fmla="*/ 144886 h 245078"/>
                <a:gd name="connsiteX2751" fmla="*/ 1538828 w 3258499"/>
                <a:gd name="connsiteY2751" fmla="*/ 144886 h 245078"/>
                <a:gd name="connsiteX2752" fmla="*/ 1513956 w 3258499"/>
                <a:gd name="connsiteY2752" fmla="*/ 120014 h 245078"/>
                <a:gd name="connsiteX2753" fmla="*/ 1513956 w 3258499"/>
                <a:gd name="connsiteY2753" fmla="*/ 87172 h 245078"/>
                <a:gd name="connsiteX2754" fmla="*/ 1561878 w 3258499"/>
                <a:gd name="connsiteY2754" fmla="*/ 39250 h 245078"/>
                <a:gd name="connsiteX2755" fmla="*/ 1578298 w 3258499"/>
                <a:gd name="connsiteY2755" fmla="*/ 32449 h 245078"/>
                <a:gd name="connsiteX2756" fmla="*/ 1245151 w 3258499"/>
                <a:gd name="connsiteY2756" fmla="*/ 32449 h 245078"/>
                <a:gd name="connsiteX2757" fmla="*/ 1261573 w 3258499"/>
                <a:gd name="connsiteY2757" fmla="*/ 39250 h 245078"/>
                <a:gd name="connsiteX2758" fmla="*/ 1286445 w 3258499"/>
                <a:gd name="connsiteY2758" fmla="*/ 64123 h 245078"/>
                <a:gd name="connsiteX2759" fmla="*/ 1286445 w 3258499"/>
                <a:gd name="connsiteY2759" fmla="*/ 96964 h 245078"/>
                <a:gd name="connsiteX2760" fmla="*/ 1238523 w 3258499"/>
                <a:gd name="connsiteY2760" fmla="*/ 144886 h 245078"/>
                <a:gd name="connsiteX2761" fmla="*/ 1205682 w 3258499"/>
                <a:gd name="connsiteY2761" fmla="*/ 144886 h 245078"/>
                <a:gd name="connsiteX2762" fmla="*/ 1180809 w 3258499"/>
                <a:gd name="connsiteY2762" fmla="*/ 120014 h 245078"/>
                <a:gd name="connsiteX2763" fmla="*/ 1180809 w 3258499"/>
                <a:gd name="connsiteY2763" fmla="*/ 87172 h 245078"/>
                <a:gd name="connsiteX2764" fmla="*/ 1228731 w 3258499"/>
                <a:gd name="connsiteY2764" fmla="*/ 39250 h 245078"/>
                <a:gd name="connsiteX2765" fmla="*/ 1245151 w 3258499"/>
                <a:gd name="connsiteY2765" fmla="*/ 32449 h 245078"/>
                <a:gd name="connsiteX2766" fmla="*/ 912006 w 3258499"/>
                <a:gd name="connsiteY2766" fmla="*/ 32449 h 245078"/>
                <a:gd name="connsiteX2767" fmla="*/ 928427 w 3258499"/>
                <a:gd name="connsiteY2767" fmla="*/ 39250 h 245078"/>
                <a:gd name="connsiteX2768" fmla="*/ 953299 w 3258499"/>
                <a:gd name="connsiteY2768" fmla="*/ 64123 h 245078"/>
                <a:gd name="connsiteX2769" fmla="*/ 953299 w 3258499"/>
                <a:gd name="connsiteY2769" fmla="*/ 96964 h 245078"/>
                <a:gd name="connsiteX2770" fmla="*/ 905377 w 3258499"/>
                <a:gd name="connsiteY2770" fmla="*/ 144886 h 245078"/>
                <a:gd name="connsiteX2771" fmla="*/ 872535 w 3258499"/>
                <a:gd name="connsiteY2771" fmla="*/ 144886 h 245078"/>
                <a:gd name="connsiteX2772" fmla="*/ 847663 w 3258499"/>
                <a:gd name="connsiteY2772" fmla="*/ 120014 h 245078"/>
                <a:gd name="connsiteX2773" fmla="*/ 847663 w 3258499"/>
                <a:gd name="connsiteY2773" fmla="*/ 87172 h 245078"/>
                <a:gd name="connsiteX2774" fmla="*/ 895585 w 3258499"/>
                <a:gd name="connsiteY2774" fmla="*/ 39250 h 245078"/>
                <a:gd name="connsiteX2775" fmla="*/ 912006 w 3258499"/>
                <a:gd name="connsiteY2775" fmla="*/ 32449 h 245078"/>
                <a:gd name="connsiteX2776" fmla="*/ 578860 w 3258499"/>
                <a:gd name="connsiteY2776" fmla="*/ 32449 h 245078"/>
                <a:gd name="connsiteX2777" fmla="*/ 595280 w 3258499"/>
                <a:gd name="connsiteY2777" fmla="*/ 39250 h 245078"/>
                <a:gd name="connsiteX2778" fmla="*/ 620152 w 3258499"/>
                <a:gd name="connsiteY2778" fmla="*/ 64123 h 245078"/>
                <a:gd name="connsiteX2779" fmla="*/ 620152 w 3258499"/>
                <a:gd name="connsiteY2779" fmla="*/ 96964 h 245078"/>
                <a:gd name="connsiteX2780" fmla="*/ 572230 w 3258499"/>
                <a:gd name="connsiteY2780" fmla="*/ 144886 h 245078"/>
                <a:gd name="connsiteX2781" fmla="*/ 539389 w 3258499"/>
                <a:gd name="connsiteY2781" fmla="*/ 144886 h 245078"/>
                <a:gd name="connsiteX2782" fmla="*/ 514517 w 3258499"/>
                <a:gd name="connsiteY2782" fmla="*/ 120014 h 245078"/>
                <a:gd name="connsiteX2783" fmla="*/ 514517 w 3258499"/>
                <a:gd name="connsiteY2783" fmla="*/ 87172 h 245078"/>
                <a:gd name="connsiteX2784" fmla="*/ 562439 w 3258499"/>
                <a:gd name="connsiteY2784" fmla="*/ 39250 h 245078"/>
                <a:gd name="connsiteX2785" fmla="*/ 578860 w 3258499"/>
                <a:gd name="connsiteY2785" fmla="*/ 32449 h 245078"/>
                <a:gd name="connsiteX2786" fmla="*/ 245712 w 3258499"/>
                <a:gd name="connsiteY2786" fmla="*/ 32449 h 245078"/>
                <a:gd name="connsiteX2787" fmla="*/ 262134 w 3258499"/>
                <a:gd name="connsiteY2787" fmla="*/ 39250 h 245078"/>
                <a:gd name="connsiteX2788" fmla="*/ 287006 w 3258499"/>
                <a:gd name="connsiteY2788" fmla="*/ 64123 h 245078"/>
                <a:gd name="connsiteX2789" fmla="*/ 287006 w 3258499"/>
                <a:gd name="connsiteY2789" fmla="*/ 96964 h 245078"/>
                <a:gd name="connsiteX2790" fmla="*/ 239084 w 3258499"/>
                <a:gd name="connsiteY2790" fmla="*/ 144886 h 245078"/>
                <a:gd name="connsiteX2791" fmla="*/ 206243 w 3258499"/>
                <a:gd name="connsiteY2791" fmla="*/ 144886 h 245078"/>
                <a:gd name="connsiteX2792" fmla="*/ 181371 w 3258499"/>
                <a:gd name="connsiteY2792" fmla="*/ 120014 h 245078"/>
                <a:gd name="connsiteX2793" fmla="*/ 181371 w 3258499"/>
                <a:gd name="connsiteY2793" fmla="*/ 87172 h 245078"/>
                <a:gd name="connsiteX2794" fmla="*/ 229292 w 3258499"/>
                <a:gd name="connsiteY2794" fmla="*/ 39250 h 245078"/>
                <a:gd name="connsiteX2795" fmla="*/ 245712 w 3258499"/>
                <a:gd name="connsiteY2795" fmla="*/ 32449 h 245078"/>
                <a:gd name="connsiteX2796" fmla="*/ 53403 w 3258499"/>
                <a:gd name="connsiteY2796" fmla="*/ 31468 h 245078"/>
                <a:gd name="connsiteX2797" fmla="*/ 56027 w 3258499"/>
                <a:gd name="connsiteY2797" fmla="*/ 34092 h 245078"/>
                <a:gd name="connsiteX2798" fmla="*/ 56027 w 3258499"/>
                <a:gd name="connsiteY2798" fmla="*/ 40969 h 245078"/>
                <a:gd name="connsiteX2799" fmla="*/ 49361 w 3258499"/>
                <a:gd name="connsiteY2799" fmla="*/ 47635 h 245078"/>
                <a:gd name="connsiteX2800" fmla="*/ 3005858 w 3258499"/>
                <a:gd name="connsiteY2800" fmla="*/ 20820 h 245078"/>
                <a:gd name="connsiteX2801" fmla="*/ 3008494 w 3258499"/>
                <a:gd name="connsiteY2801" fmla="*/ 22051 h 245078"/>
                <a:gd name="connsiteX2802" fmla="*/ 3011538 w 3258499"/>
                <a:gd name="connsiteY2802" fmla="*/ 25378 h 245078"/>
                <a:gd name="connsiteX2803" fmla="*/ 3011299 w 3258499"/>
                <a:gd name="connsiteY2803" fmla="*/ 30750 h 245078"/>
                <a:gd name="connsiteX2804" fmla="*/ 3007973 w 3258499"/>
                <a:gd name="connsiteY2804" fmla="*/ 33794 h 245078"/>
                <a:gd name="connsiteX2805" fmla="*/ 3002601 w 3258499"/>
                <a:gd name="connsiteY2805" fmla="*/ 33555 h 245078"/>
                <a:gd name="connsiteX2806" fmla="*/ 2999557 w 3258499"/>
                <a:gd name="connsiteY2806" fmla="*/ 30229 h 245078"/>
                <a:gd name="connsiteX2807" fmla="*/ 2999796 w 3258499"/>
                <a:gd name="connsiteY2807" fmla="*/ 24857 h 245078"/>
                <a:gd name="connsiteX2808" fmla="*/ 3003121 w 3258499"/>
                <a:gd name="connsiteY2808" fmla="*/ 21814 h 245078"/>
                <a:gd name="connsiteX2809" fmla="*/ 3005858 w 3258499"/>
                <a:gd name="connsiteY2809" fmla="*/ 20820 h 245078"/>
                <a:gd name="connsiteX2810" fmla="*/ 2672711 w 3258499"/>
                <a:gd name="connsiteY2810" fmla="*/ 20820 h 245078"/>
                <a:gd name="connsiteX2811" fmla="*/ 2675348 w 3258499"/>
                <a:gd name="connsiteY2811" fmla="*/ 22051 h 245078"/>
                <a:gd name="connsiteX2812" fmla="*/ 2678391 w 3258499"/>
                <a:gd name="connsiteY2812" fmla="*/ 25378 h 245078"/>
                <a:gd name="connsiteX2813" fmla="*/ 2678154 w 3258499"/>
                <a:gd name="connsiteY2813" fmla="*/ 30750 h 245078"/>
                <a:gd name="connsiteX2814" fmla="*/ 2674827 w 3258499"/>
                <a:gd name="connsiteY2814" fmla="*/ 33794 h 245078"/>
                <a:gd name="connsiteX2815" fmla="*/ 2669455 w 3258499"/>
                <a:gd name="connsiteY2815" fmla="*/ 33555 h 245078"/>
                <a:gd name="connsiteX2816" fmla="*/ 2666412 w 3258499"/>
                <a:gd name="connsiteY2816" fmla="*/ 30229 h 245078"/>
                <a:gd name="connsiteX2817" fmla="*/ 2666649 w 3258499"/>
                <a:gd name="connsiteY2817" fmla="*/ 24857 h 245078"/>
                <a:gd name="connsiteX2818" fmla="*/ 2669975 w 3258499"/>
                <a:gd name="connsiteY2818" fmla="*/ 21814 h 245078"/>
                <a:gd name="connsiteX2819" fmla="*/ 2672711 w 3258499"/>
                <a:gd name="connsiteY2819" fmla="*/ 20820 h 245078"/>
                <a:gd name="connsiteX2820" fmla="*/ 2339565 w 3258499"/>
                <a:gd name="connsiteY2820" fmla="*/ 20820 h 245078"/>
                <a:gd name="connsiteX2821" fmla="*/ 2342202 w 3258499"/>
                <a:gd name="connsiteY2821" fmla="*/ 22051 h 245078"/>
                <a:gd name="connsiteX2822" fmla="*/ 2345245 w 3258499"/>
                <a:gd name="connsiteY2822" fmla="*/ 25378 h 245078"/>
                <a:gd name="connsiteX2823" fmla="*/ 2345007 w 3258499"/>
                <a:gd name="connsiteY2823" fmla="*/ 30750 h 245078"/>
                <a:gd name="connsiteX2824" fmla="*/ 2341681 w 3258499"/>
                <a:gd name="connsiteY2824" fmla="*/ 33794 h 245078"/>
                <a:gd name="connsiteX2825" fmla="*/ 2336308 w 3258499"/>
                <a:gd name="connsiteY2825" fmla="*/ 33555 h 245078"/>
                <a:gd name="connsiteX2826" fmla="*/ 2333264 w 3258499"/>
                <a:gd name="connsiteY2826" fmla="*/ 30229 h 245078"/>
                <a:gd name="connsiteX2827" fmla="*/ 2333503 w 3258499"/>
                <a:gd name="connsiteY2827" fmla="*/ 24857 h 245078"/>
                <a:gd name="connsiteX2828" fmla="*/ 2336829 w 3258499"/>
                <a:gd name="connsiteY2828" fmla="*/ 21814 h 245078"/>
                <a:gd name="connsiteX2829" fmla="*/ 2339565 w 3258499"/>
                <a:gd name="connsiteY2829" fmla="*/ 20820 h 245078"/>
                <a:gd name="connsiteX2830" fmla="*/ 2006418 w 3258499"/>
                <a:gd name="connsiteY2830" fmla="*/ 20820 h 245078"/>
                <a:gd name="connsiteX2831" fmla="*/ 2009056 w 3258499"/>
                <a:gd name="connsiteY2831" fmla="*/ 22051 h 245078"/>
                <a:gd name="connsiteX2832" fmla="*/ 2012099 w 3258499"/>
                <a:gd name="connsiteY2832" fmla="*/ 25378 h 245078"/>
                <a:gd name="connsiteX2833" fmla="*/ 2011860 w 3258499"/>
                <a:gd name="connsiteY2833" fmla="*/ 30750 h 245078"/>
                <a:gd name="connsiteX2834" fmla="*/ 2008535 w 3258499"/>
                <a:gd name="connsiteY2834" fmla="*/ 33794 h 245078"/>
                <a:gd name="connsiteX2835" fmla="*/ 2003161 w 3258499"/>
                <a:gd name="connsiteY2835" fmla="*/ 33555 h 245078"/>
                <a:gd name="connsiteX2836" fmla="*/ 2000118 w 3258499"/>
                <a:gd name="connsiteY2836" fmla="*/ 30229 h 245078"/>
                <a:gd name="connsiteX2837" fmla="*/ 2000357 w 3258499"/>
                <a:gd name="connsiteY2837" fmla="*/ 24857 h 245078"/>
                <a:gd name="connsiteX2838" fmla="*/ 2003682 w 3258499"/>
                <a:gd name="connsiteY2838" fmla="*/ 21814 h 245078"/>
                <a:gd name="connsiteX2839" fmla="*/ 2006418 w 3258499"/>
                <a:gd name="connsiteY2839" fmla="*/ 20820 h 245078"/>
                <a:gd name="connsiteX2840" fmla="*/ 1673273 w 3258499"/>
                <a:gd name="connsiteY2840" fmla="*/ 20820 h 245078"/>
                <a:gd name="connsiteX2841" fmla="*/ 1675910 w 3258499"/>
                <a:gd name="connsiteY2841" fmla="*/ 22051 h 245078"/>
                <a:gd name="connsiteX2842" fmla="*/ 1678953 w 3258499"/>
                <a:gd name="connsiteY2842" fmla="*/ 25378 h 245078"/>
                <a:gd name="connsiteX2843" fmla="*/ 1678714 w 3258499"/>
                <a:gd name="connsiteY2843" fmla="*/ 30750 h 245078"/>
                <a:gd name="connsiteX2844" fmla="*/ 1675388 w 3258499"/>
                <a:gd name="connsiteY2844" fmla="*/ 33794 h 245078"/>
                <a:gd name="connsiteX2845" fmla="*/ 1670014 w 3258499"/>
                <a:gd name="connsiteY2845" fmla="*/ 33555 h 245078"/>
                <a:gd name="connsiteX2846" fmla="*/ 1666972 w 3258499"/>
                <a:gd name="connsiteY2846" fmla="*/ 30229 h 245078"/>
                <a:gd name="connsiteX2847" fmla="*/ 1667210 w 3258499"/>
                <a:gd name="connsiteY2847" fmla="*/ 24857 h 245078"/>
                <a:gd name="connsiteX2848" fmla="*/ 1670535 w 3258499"/>
                <a:gd name="connsiteY2848" fmla="*/ 21814 h 245078"/>
                <a:gd name="connsiteX2849" fmla="*/ 1673273 w 3258499"/>
                <a:gd name="connsiteY2849" fmla="*/ 20820 h 245078"/>
                <a:gd name="connsiteX2850" fmla="*/ 1340125 w 3258499"/>
                <a:gd name="connsiteY2850" fmla="*/ 20820 h 245078"/>
                <a:gd name="connsiteX2851" fmla="*/ 1342763 w 3258499"/>
                <a:gd name="connsiteY2851" fmla="*/ 22051 h 245078"/>
                <a:gd name="connsiteX2852" fmla="*/ 1345806 w 3258499"/>
                <a:gd name="connsiteY2852" fmla="*/ 25378 h 245078"/>
                <a:gd name="connsiteX2853" fmla="*/ 1345568 w 3258499"/>
                <a:gd name="connsiteY2853" fmla="*/ 30750 h 245078"/>
                <a:gd name="connsiteX2854" fmla="*/ 1342242 w 3258499"/>
                <a:gd name="connsiteY2854" fmla="*/ 33794 h 245078"/>
                <a:gd name="connsiteX2855" fmla="*/ 1336869 w 3258499"/>
                <a:gd name="connsiteY2855" fmla="*/ 33555 h 245078"/>
                <a:gd name="connsiteX2856" fmla="*/ 1333826 w 3258499"/>
                <a:gd name="connsiteY2856" fmla="*/ 30229 h 245078"/>
                <a:gd name="connsiteX2857" fmla="*/ 1334064 w 3258499"/>
                <a:gd name="connsiteY2857" fmla="*/ 24857 h 245078"/>
                <a:gd name="connsiteX2858" fmla="*/ 1337390 w 3258499"/>
                <a:gd name="connsiteY2858" fmla="*/ 21814 h 245078"/>
                <a:gd name="connsiteX2859" fmla="*/ 1340125 w 3258499"/>
                <a:gd name="connsiteY2859" fmla="*/ 20820 h 245078"/>
                <a:gd name="connsiteX2860" fmla="*/ 1006979 w 3258499"/>
                <a:gd name="connsiteY2860" fmla="*/ 20820 h 245078"/>
                <a:gd name="connsiteX2861" fmla="*/ 1009616 w 3258499"/>
                <a:gd name="connsiteY2861" fmla="*/ 22051 h 245078"/>
                <a:gd name="connsiteX2862" fmla="*/ 1012659 w 3258499"/>
                <a:gd name="connsiteY2862" fmla="*/ 25378 h 245078"/>
                <a:gd name="connsiteX2863" fmla="*/ 1012422 w 3258499"/>
                <a:gd name="connsiteY2863" fmla="*/ 30750 h 245078"/>
                <a:gd name="connsiteX2864" fmla="*/ 1009096 w 3258499"/>
                <a:gd name="connsiteY2864" fmla="*/ 33794 h 245078"/>
                <a:gd name="connsiteX2865" fmla="*/ 1003723 w 3258499"/>
                <a:gd name="connsiteY2865" fmla="*/ 33555 h 245078"/>
                <a:gd name="connsiteX2866" fmla="*/ 1000680 w 3258499"/>
                <a:gd name="connsiteY2866" fmla="*/ 30229 h 245078"/>
                <a:gd name="connsiteX2867" fmla="*/ 1000917 w 3258499"/>
                <a:gd name="connsiteY2867" fmla="*/ 24857 h 245078"/>
                <a:gd name="connsiteX2868" fmla="*/ 1004243 w 3258499"/>
                <a:gd name="connsiteY2868" fmla="*/ 21814 h 245078"/>
                <a:gd name="connsiteX2869" fmla="*/ 1006979 w 3258499"/>
                <a:gd name="connsiteY2869" fmla="*/ 20820 h 245078"/>
                <a:gd name="connsiteX2870" fmla="*/ 673833 w 3258499"/>
                <a:gd name="connsiteY2870" fmla="*/ 20820 h 245078"/>
                <a:gd name="connsiteX2871" fmla="*/ 676470 w 3258499"/>
                <a:gd name="connsiteY2871" fmla="*/ 22051 h 245078"/>
                <a:gd name="connsiteX2872" fmla="*/ 679513 w 3258499"/>
                <a:gd name="connsiteY2872" fmla="*/ 25378 h 245078"/>
                <a:gd name="connsiteX2873" fmla="*/ 679275 w 3258499"/>
                <a:gd name="connsiteY2873" fmla="*/ 30750 h 245078"/>
                <a:gd name="connsiteX2874" fmla="*/ 675949 w 3258499"/>
                <a:gd name="connsiteY2874" fmla="*/ 33794 h 245078"/>
                <a:gd name="connsiteX2875" fmla="*/ 670576 w 3258499"/>
                <a:gd name="connsiteY2875" fmla="*/ 33555 h 245078"/>
                <a:gd name="connsiteX2876" fmla="*/ 667533 w 3258499"/>
                <a:gd name="connsiteY2876" fmla="*/ 30229 h 245078"/>
                <a:gd name="connsiteX2877" fmla="*/ 667771 w 3258499"/>
                <a:gd name="connsiteY2877" fmla="*/ 24857 h 245078"/>
                <a:gd name="connsiteX2878" fmla="*/ 671098 w 3258499"/>
                <a:gd name="connsiteY2878" fmla="*/ 21814 h 245078"/>
                <a:gd name="connsiteX2879" fmla="*/ 673833 w 3258499"/>
                <a:gd name="connsiteY2879" fmla="*/ 20820 h 245078"/>
                <a:gd name="connsiteX2880" fmla="*/ 340687 w 3258499"/>
                <a:gd name="connsiteY2880" fmla="*/ 20820 h 245078"/>
                <a:gd name="connsiteX2881" fmla="*/ 343325 w 3258499"/>
                <a:gd name="connsiteY2881" fmla="*/ 22051 h 245078"/>
                <a:gd name="connsiteX2882" fmla="*/ 346368 w 3258499"/>
                <a:gd name="connsiteY2882" fmla="*/ 25378 h 245078"/>
                <a:gd name="connsiteX2883" fmla="*/ 346129 w 3258499"/>
                <a:gd name="connsiteY2883" fmla="*/ 30750 h 245078"/>
                <a:gd name="connsiteX2884" fmla="*/ 342803 w 3258499"/>
                <a:gd name="connsiteY2884" fmla="*/ 33794 h 245078"/>
                <a:gd name="connsiteX2885" fmla="*/ 337430 w 3258499"/>
                <a:gd name="connsiteY2885" fmla="*/ 33555 h 245078"/>
                <a:gd name="connsiteX2886" fmla="*/ 334387 w 3258499"/>
                <a:gd name="connsiteY2886" fmla="*/ 30229 h 245078"/>
                <a:gd name="connsiteX2887" fmla="*/ 334625 w 3258499"/>
                <a:gd name="connsiteY2887" fmla="*/ 24857 h 245078"/>
                <a:gd name="connsiteX2888" fmla="*/ 337951 w 3258499"/>
                <a:gd name="connsiteY2888" fmla="*/ 21814 h 245078"/>
                <a:gd name="connsiteX2889" fmla="*/ 340687 w 3258499"/>
                <a:gd name="connsiteY2889" fmla="*/ 20820 h 245078"/>
                <a:gd name="connsiteX2890" fmla="*/ 3162301 w 3258499"/>
                <a:gd name="connsiteY2890" fmla="*/ 18415 h 245078"/>
                <a:gd name="connsiteX2891" fmla="*/ 3170415 w 3258499"/>
                <a:gd name="connsiteY2891" fmla="*/ 21776 h 245078"/>
                <a:gd name="connsiteX2892" fmla="*/ 3194568 w 3258499"/>
                <a:gd name="connsiteY2892" fmla="*/ 45930 h 245078"/>
                <a:gd name="connsiteX2893" fmla="*/ 3194568 w 3258499"/>
                <a:gd name="connsiteY2893" fmla="*/ 62157 h 245078"/>
                <a:gd name="connsiteX2894" fmla="*/ 3178617 w 3258499"/>
                <a:gd name="connsiteY2894" fmla="*/ 78109 h 245078"/>
                <a:gd name="connsiteX2895" fmla="*/ 3162389 w 3258499"/>
                <a:gd name="connsiteY2895" fmla="*/ 78109 h 245078"/>
                <a:gd name="connsiteX2896" fmla="*/ 3138236 w 3258499"/>
                <a:gd name="connsiteY2896" fmla="*/ 53955 h 245078"/>
                <a:gd name="connsiteX2897" fmla="*/ 3138236 w 3258499"/>
                <a:gd name="connsiteY2897" fmla="*/ 37727 h 245078"/>
                <a:gd name="connsiteX2898" fmla="*/ 3154187 w 3258499"/>
                <a:gd name="connsiteY2898" fmla="*/ 21776 h 245078"/>
                <a:gd name="connsiteX2899" fmla="*/ 3162301 w 3258499"/>
                <a:gd name="connsiteY2899" fmla="*/ 18415 h 245078"/>
                <a:gd name="connsiteX2900" fmla="*/ 2829154 w 3258499"/>
                <a:gd name="connsiteY2900" fmla="*/ 18415 h 245078"/>
                <a:gd name="connsiteX2901" fmla="*/ 2837268 w 3258499"/>
                <a:gd name="connsiteY2901" fmla="*/ 21776 h 245078"/>
                <a:gd name="connsiteX2902" fmla="*/ 2861421 w 3258499"/>
                <a:gd name="connsiteY2902" fmla="*/ 45930 h 245078"/>
                <a:gd name="connsiteX2903" fmla="*/ 2861421 w 3258499"/>
                <a:gd name="connsiteY2903" fmla="*/ 62157 h 245078"/>
                <a:gd name="connsiteX2904" fmla="*/ 2845471 w 3258499"/>
                <a:gd name="connsiteY2904" fmla="*/ 78109 h 245078"/>
                <a:gd name="connsiteX2905" fmla="*/ 2829242 w 3258499"/>
                <a:gd name="connsiteY2905" fmla="*/ 78109 h 245078"/>
                <a:gd name="connsiteX2906" fmla="*/ 2805089 w 3258499"/>
                <a:gd name="connsiteY2906" fmla="*/ 53955 h 245078"/>
                <a:gd name="connsiteX2907" fmla="*/ 2805089 w 3258499"/>
                <a:gd name="connsiteY2907" fmla="*/ 37727 h 245078"/>
                <a:gd name="connsiteX2908" fmla="*/ 2821040 w 3258499"/>
                <a:gd name="connsiteY2908" fmla="*/ 21776 h 245078"/>
                <a:gd name="connsiteX2909" fmla="*/ 2829154 w 3258499"/>
                <a:gd name="connsiteY2909" fmla="*/ 18415 h 245078"/>
                <a:gd name="connsiteX2910" fmla="*/ 2496007 w 3258499"/>
                <a:gd name="connsiteY2910" fmla="*/ 18415 h 245078"/>
                <a:gd name="connsiteX2911" fmla="*/ 2504122 w 3258499"/>
                <a:gd name="connsiteY2911" fmla="*/ 21776 h 245078"/>
                <a:gd name="connsiteX2912" fmla="*/ 2528275 w 3258499"/>
                <a:gd name="connsiteY2912" fmla="*/ 45930 h 245078"/>
                <a:gd name="connsiteX2913" fmla="*/ 2528275 w 3258499"/>
                <a:gd name="connsiteY2913" fmla="*/ 62157 h 245078"/>
                <a:gd name="connsiteX2914" fmla="*/ 2512324 w 3258499"/>
                <a:gd name="connsiteY2914" fmla="*/ 78109 h 245078"/>
                <a:gd name="connsiteX2915" fmla="*/ 2496096 w 3258499"/>
                <a:gd name="connsiteY2915" fmla="*/ 78109 h 245078"/>
                <a:gd name="connsiteX2916" fmla="*/ 2471943 w 3258499"/>
                <a:gd name="connsiteY2916" fmla="*/ 53955 h 245078"/>
                <a:gd name="connsiteX2917" fmla="*/ 2471943 w 3258499"/>
                <a:gd name="connsiteY2917" fmla="*/ 37727 h 245078"/>
                <a:gd name="connsiteX2918" fmla="*/ 2487894 w 3258499"/>
                <a:gd name="connsiteY2918" fmla="*/ 21776 h 245078"/>
                <a:gd name="connsiteX2919" fmla="*/ 2496007 w 3258499"/>
                <a:gd name="connsiteY2919" fmla="*/ 18415 h 245078"/>
                <a:gd name="connsiteX2920" fmla="*/ 2162862 w 3258499"/>
                <a:gd name="connsiteY2920" fmla="*/ 18415 h 245078"/>
                <a:gd name="connsiteX2921" fmla="*/ 2170976 w 3258499"/>
                <a:gd name="connsiteY2921" fmla="*/ 21776 h 245078"/>
                <a:gd name="connsiteX2922" fmla="*/ 2195128 w 3258499"/>
                <a:gd name="connsiteY2922" fmla="*/ 45930 h 245078"/>
                <a:gd name="connsiteX2923" fmla="*/ 2195128 w 3258499"/>
                <a:gd name="connsiteY2923" fmla="*/ 62157 h 245078"/>
                <a:gd name="connsiteX2924" fmla="*/ 2179177 w 3258499"/>
                <a:gd name="connsiteY2924" fmla="*/ 78109 h 245078"/>
                <a:gd name="connsiteX2925" fmla="*/ 2162951 w 3258499"/>
                <a:gd name="connsiteY2925" fmla="*/ 78109 h 245078"/>
                <a:gd name="connsiteX2926" fmla="*/ 2138797 w 3258499"/>
                <a:gd name="connsiteY2926" fmla="*/ 53955 h 245078"/>
                <a:gd name="connsiteX2927" fmla="*/ 2138797 w 3258499"/>
                <a:gd name="connsiteY2927" fmla="*/ 37727 h 245078"/>
                <a:gd name="connsiteX2928" fmla="*/ 2154748 w 3258499"/>
                <a:gd name="connsiteY2928" fmla="*/ 21776 h 245078"/>
                <a:gd name="connsiteX2929" fmla="*/ 2162862 w 3258499"/>
                <a:gd name="connsiteY2929" fmla="*/ 18415 h 245078"/>
                <a:gd name="connsiteX2930" fmla="*/ 1829715 w 3258499"/>
                <a:gd name="connsiteY2930" fmla="*/ 18415 h 245078"/>
                <a:gd name="connsiteX2931" fmla="*/ 1837829 w 3258499"/>
                <a:gd name="connsiteY2931" fmla="*/ 21776 h 245078"/>
                <a:gd name="connsiteX2932" fmla="*/ 1861982 w 3258499"/>
                <a:gd name="connsiteY2932" fmla="*/ 45930 h 245078"/>
                <a:gd name="connsiteX2933" fmla="*/ 1861982 w 3258499"/>
                <a:gd name="connsiteY2933" fmla="*/ 62157 h 245078"/>
                <a:gd name="connsiteX2934" fmla="*/ 1846032 w 3258499"/>
                <a:gd name="connsiteY2934" fmla="*/ 78109 h 245078"/>
                <a:gd name="connsiteX2935" fmla="*/ 1829804 w 3258499"/>
                <a:gd name="connsiteY2935" fmla="*/ 78109 h 245078"/>
                <a:gd name="connsiteX2936" fmla="*/ 1805651 w 3258499"/>
                <a:gd name="connsiteY2936" fmla="*/ 53955 h 245078"/>
                <a:gd name="connsiteX2937" fmla="*/ 1805651 w 3258499"/>
                <a:gd name="connsiteY2937" fmla="*/ 37727 h 245078"/>
                <a:gd name="connsiteX2938" fmla="*/ 1821602 w 3258499"/>
                <a:gd name="connsiteY2938" fmla="*/ 21776 h 245078"/>
                <a:gd name="connsiteX2939" fmla="*/ 1829715 w 3258499"/>
                <a:gd name="connsiteY2939" fmla="*/ 18415 h 245078"/>
                <a:gd name="connsiteX2940" fmla="*/ 1496569 w 3258499"/>
                <a:gd name="connsiteY2940" fmla="*/ 18415 h 245078"/>
                <a:gd name="connsiteX2941" fmla="*/ 1504683 w 3258499"/>
                <a:gd name="connsiteY2941" fmla="*/ 21776 h 245078"/>
                <a:gd name="connsiteX2942" fmla="*/ 1528837 w 3258499"/>
                <a:gd name="connsiteY2942" fmla="*/ 45930 h 245078"/>
                <a:gd name="connsiteX2943" fmla="*/ 1528837 w 3258499"/>
                <a:gd name="connsiteY2943" fmla="*/ 62157 h 245078"/>
                <a:gd name="connsiteX2944" fmla="*/ 1512885 w 3258499"/>
                <a:gd name="connsiteY2944" fmla="*/ 78109 h 245078"/>
                <a:gd name="connsiteX2945" fmla="*/ 1496657 w 3258499"/>
                <a:gd name="connsiteY2945" fmla="*/ 78109 h 245078"/>
                <a:gd name="connsiteX2946" fmla="*/ 1472504 w 3258499"/>
                <a:gd name="connsiteY2946" fmla="*/ 53955 h 245078"/>
                <a:gd name="connsiteX2947" fmla="*/ 1472504 w 3258499"/>
                <a:gd name="connsiteY2947" fmla="*/ 37727 h 245078"/>
                <a:gd name="connsiteX2948" fmla="*/ 1488455 w 3258499"/>
                <a:gd name="connsiteY2948" fmla="*/ 21776 h 245078"/>
                <a:gd name="connsiteX2949" fmla="*/ 1496569 w 3258499"/>
                <a:gd name="connsiteY2949" fmla="*/ 18415 h 245078"/>
                <a:gd name="connsiteX2950" fmla="*/ 1163422 w 3258499"/>
                <a:gd name="connsiteY2950" fmla="*/ 18415 h 245078"/>
                <a:gd name="connsiteX2951" fmla="*/ 1171537 w 3258499"/>
                <a:gd name="connsiteY2951" fmla="*/ 21776 h 245078"/>
                <a:gd name="connsiteX2952" fmla="*/ 1195690 w 3258499"/>
                <a:gd name="connsiteY2952" fmla="*/ 45930 h 245078"/>
                <a:gd name="connsiteX2953" fmla="*/ 1195690 w 3258499"/>
                <a:gd name="connsiteY2953" fmla="*/ 62157 h 245078"/>
                <a:gd name="connsiteX2954" fmla="*/ 1179739 w 3258499"/>
                <a:gd name="connsiteY2954" fmla="*/ 78109 h 245078"/>
                <a:gd name="connsiteX2955" fmla="*/ 1163511 w 3258499"/>
                <a:gd name="connsiteY2955" fmla="*/ 78109 h 245078"/>
                <a:gd name="connsiteX2956" fmla="*/ 1139357 w 3258499"/>
                <a:gd name="connsiteY2956" fmla="*/ 53955 h 245078"/>
                <a:gd name="connsiteX2957" fmla="*/ 1139357 w 3258499"/>
                <a:gd name="connsiteY2957" fmla="*/ 37727 h 245078"/>
                <a:gd name="connsiteX2958" fmla="*/ 1155308 w 3258499"/>
                <a:gd name="connsiteY2958" fmla="*/ 21776 h 245078"/>
                <a:gd name="connsiteX2959" fmla="*/ 1163422 w 3258499"/>
                <a:gd name="connsiteY2959" fmla="*/ 18415 h 245078"/>
                <a:gd name="connsiteX2960" fmla="*/ 830276 w 3258499"/>
                <a:gd name="connsiteY2960" fmla="*/ 18415 h 245078"/>
                <a:gd name="connsiteX2961" fmla="*/ 838390 w 3258499"/>
                <a:gd name="connsiteY2961" fmla="*/ 21776 h 245078"/>
                <a:gd name="connsiteX2962" fmla="*/ 862543 w 3258499"/>
                <a:gd name="connsiteY2962" fmla="*/ 45930 h 245078"/>
                <a:gd name="connsiteX2963" fmla="*/ 862543 w 3258499"/>
                <a:gd name="connsiteY2963" fmla="*/ 62157 h 245078"/>
                <a:gd name="connsiteX2964" fmla="*/ 846592 w 3258499"/>
                <a:gd name="connsiteY2964" fmla="*/ 78109 h 245078"/>
                <a:gd name="connsiteX2965" fmla="*/ 830365 w 3258499"/>
                <a:gd name="connsiteY2965" fmla="*/ 78109 h 245078"/>
                <a:gd name="connsiteX2966" fmla="*/ 806211 w 3258499"/>
                <a:gd name="connsiteY2966" fmla="*/ 53955 h 245078"/>
                <a:gd name="connsiteX2967" fmla="*/ 806211 w 3258499"/>
                <a:gd name="connsiteY2967" fmla="*/ 37727 h 245078"/>
                <a:gd name="connsiteX2968" fmla="*/ 822163 w 3258499"/>
                <a:gd name="connsiteY2968" fmla="*/ 21776 h 245078"/>
                <a:gd name="connsiteX2969" fmla="*/ 830276 w 3258499"/>
                <a:gd name="connsiteY2969" fmla="*/ 18415 h 245078"/>
                <a:gd name="connsiteX2970" fmla="*/ 497130 w 3258499"/>
                <a:gd name="connsiteY2970" fmla="*/ 18415 h 245078"/>
                <a:gd name="connsiteX2971" fmla="*/ 505244 w 3258499"/>
                <a:gd name="connsiteY2971" fmla="*/ 21776 h 245078"/>
                <a:gd name="connsiteX2972" fmla="*/ 529397 w 3258499"/>
                <a:gd name="connsiteY2972" fmla="*/ 45930 h 245078"/>
                <a:gd name="connsiteX2973" fmla="*/ 529397 w 3258499"/>
                <a:gd name="connsiteY2973" fmla="*/ 62157 h 245078"/>
                <a:gd name="connsiteX2974" fmla="*/ 513446 w 3258499"/>
                <a:gd name="connsiteY2974" fmla="*/ 78109 h 245078"/>
                <a:gd name="connsiteX2975" fmla="*/ 497219 w 3258499"/>
                <a:gd name="connsiteY2975" fmla="*/ 78109 h 245078"/>
                <a:gd name="connsiteX2976" fmla="*/ 473065 w 3258499"/>
                <a:gd name="connsiteY2976" fmla="*/ 53955 h 245078"/>
                <a:gd name="connsiteX2977" fmla="*/ 473065 w 3258499"/>
                <a:gd name="connsiteY2977" fmla="*/ 37727 h 245078"/>
                <a:gd name="connsiteX2978" fmla="*/ 489017 w 3258499"/>
                <a:gd name="connsiteY2978" fmla="*/ 21776 h 245078"/>
                <a:gd name="connsiteX2979" fmla="*/ 497130 w 3258499"/>
                <a:gd name="connsiteY2979" fmla="*/ 18415 h 245078"/>
                <a:gd name="connsiteX2980" fmla="*/ 163985 w 3258499"/>
                <a:gd name="connsiteY2980" fmla="*/ 18415 h 245078"/>
                <a:gd name="connsiteX2981" fmla="*/ 172098 w 3258499"/>
                <a:gd name="connsiteY2981" fmla="*/ 21776 h 245078"/>
                <a:gd name="connsiteX2982" fmla="*/ 196251 w 3258499"/>
                <a:gd name="connsiteY2982" fmla="*/ 45930 h 245078"/>
                <a:gd name="connsiteX2983" fmla="*/ 196251 w 3258499"/>
                <a:gd name="connsiteY2983" fmla="*/ 62157 h 245078"/>
                <a:gd name="connsiteX2984" fmla="*/ 180300 w 3258499"/>
                <a:gd name="connsiteY2984" fmla="*/ 78109 h 245078"/>
                <a:gd name="connsiteX2985" fmla="*/ 164073 w 3258499"/>
                <a:gd name="connsiteY2985" fmla="*/ 78109 h 245078"/>
                <a:gd name="connsiteX2986" fmla="*/ 139919 w 3258499"/>
                <a:gd name="connsiteY2986" fmla="*/ 53955 h 245078"/>
                <a:gd name="connsiteX2987" fmla="*/ 139919 w 3258499"/>
                <a:gd name="connsiteY2987" fmla="*/ 37727 h 245078"/>
                <a:gd name="connsiteX2988" fmla="*/ 155870 w 3258499"/>
                <a:gd name="connsiteY2988" fmla="*/ 21776 h 245078"/>
                <a:gd name="connsiteX2989" fmla="*/ 163985 w 3258499"/>
                <a:gd name="connsiteY2989" fmla="*/ 18415 h 245078"/>
                <a:gd name="connsiteX2990" fmla="*/ 3037750 w 3258499"/>
                <a:gd name="connsiteY2990" fmla="*/ 17498 h 245078"/>
                <a:gd name="connsiteX2991" fmla="*/ 3054343 w 3258499"/>
                <a:gd name="connsiteY2991" fmla="*/ 34092 h 245078"/>
                <a:gd name="connsiteX2992" fmla="*/ 3054343 w 3258499"/>
                <a:gd name="connsiteY2992" fmla="*/ 40969 h 245078"/>
                <a:gd name="connsiteX2993" fmla="*/ 3037750 w 3258499"/>
                <a:gd name="connsiteY2993" fmla="*/ 57563 h 245078"/>
                <a:gd name="connsiteX2994" fmla="*/ 3037750 w 3258499"/>
                <a:gd name="connsiteY2994" fmla="*/ 56430 h 245078"/>
                <a:gd name="connsiteX2995" fmla="*/ 3022290 w 3258499"/>
                <a:gd name="connsiteY2995" fmla="*/ 40969 h 245078"/>
                <a:gd name="connsiteX2996" fmla="*/ 3022290 w 3258499"/>
                <a:gd name="connsiteY2996" fmla="*/ 34092 h 245078"/>
                <a:gd name="connsiteX2997" fmla="*/ 3037750 w 3258499"/>
                <a:gd name="connsiteY2997" fmla="*/ 18633 h 245078"/>
                <a:gd name="connsiteX2998" fmla="*/ 2704603 w 3258499"/>
                <a:gd name="connsiteY2998" fmla="*/ 17498 h 245078"/>
                <a:gd name="connsiteX2999" fmla="*/ 2721197 w 3258499"/>
                <a:gd name="connsiteY2999" fmla="*/ 34092 h 245078"/>
                <a:gd name="connsiteX3000" fmla="*/ 2721197 w 3258499"/>
                <a:gd name="connsiteY3000" fmla="*/ 40969 h 245078"/>
                <a:gd name="connsiteX3001" fmla="*/ 2704603 w 3258499"/>
                <a:gd name="connsiteY3001" fmla="*/ 57563 h 245078"/>
                <a:gd name="connsiteX3002" fmla="*/ 2704603 w 3258499"/>
                <a:gd name="connsiteY3002" fmla="*/ 56430 h 245078"/>
                <a:gd name="connsiteX3003" fmla="*/ 2689144 w 3258499"/>
                <a:gd name="connsiteY3003" fmla="*/ 40969 h 245078"/>
                <a:gd name="connsiteX3004" fmla="*/ 2689144 w 3258499"/>
                <a:gd name="connsiteY3004" fmla="*/ 34092 h 245078"/>
                <a:gd name="connsiteX3005" fmla="*/ 2704603 w 3258499"/>
                <a:gd name="connsiteY3005" fmla="*/ 18633 h 245078"/>
                <a:gd name="connsiteX3006" fmla="*/ 2371457 w 3258499"/>
                <a:gd name="connsiteY3006" fmla="*/ 17498 h 245078"/>
                <a:gd name="connsiteX3007" fmla="*/ 2388051 w 3258499"/>
                <a:gd name="connsiteY3007" fmla="*/ 34092 h 245078"/>
                <a:gd name="connsiteX3008" fmla="*/ 2388051 w 3258499"/>
                <a:gd name="connsiteY3008" fmla="*/ 40969 h 245078"/>
                <a:gd name="connsiteX3009" fmla="*/ 2371457 w 3258499"/>
                <a:gd name="connsiteY3009" fmla="*/ 57563 h 245078"/>
                <a:gd name="connsiteX3010" fmla="*/ 2371457 w 3258499"/>
                <a:gd name="connsiteY3010" fmla="*/ 56430 h 245078"/>
                <a:gd name="connsiteX3011" fmla="*/ 2355997 w 3258499"/>
                <a:gd name="connsiteY3011" fmla="*/ 40969 h 245078"/>
                <a:gd name="connsiteX3012" fmla="*/ 2355997 w 3258499"/>
                <a:gd name="connsiteY3012" fmla="*/ 34092 h 245078"/>
                <a:gd name="connsiteX3013" fmla="*/ 2371457 w 3258499"/>
                <a:gd name="connsiteY3013" fmla="*/ 18633 h 245078"/>
                <a:gd name="connsiteX3014" fmla="*/ 2038311 w 3258499"/>
                <a:gd name="connsiteY3014" fmla="*/ 17498 h 245078"/>
                <a:gd name="connsiteX3015" fmla="*/ 2054905 w 3258499"/>
                <a:gd name="connsiteY3015" fmla="*/ 34092 h 245078"/>
                <a:gd name="connsiteX3016" fmla="*/ 2054905 w 3258499"/>
                <a:gd name="connsiteY3016" fmla="*/ 40969 h 245078"/>
                <a:gd name="connsiteX3017" fmla="*/ 2038311 w 3258499"/>
                <a:gd name="connsiteY3017" fmla="*/ 57563 h 245078"/>
                <a:gd name="connsiteX3018" fmla="*/ 2038311 w 3258499"/>
                <a:gd name="connsiteY3018" fmla="*/ 56430 h 245078"/>
                <a:gd name="connsiteX3019" fmla="*/ 2022851 w 3258499"/>
                <a:gd name="connsiteY3019" fmla="*/ 40969 h 245078"/>
                <a:gd name="connsiteX3020" fmla="*/ 2022851 w 3258499"/>
                <a:gd name="connsiteY3020" fmla="*/ 34092 h 245078"/>
                <a:gd name="connsiteX3021" fmla="*/ 2038311 w 3258499"/>
                <a:gd name="connsiteY3021" fmla="*/ 18633 h 245078"/>
                <a:gd name="connsiteX3022" fmla="*/ 1705164 w 3258499"/>
                <a:gd name="connsiteY3022" fmla="*/ 17498 h 245078"/>
                <a:gd name="connsiteX3023" fmla="*/ 1721758 w 3258499"/>
                <a:gd name="connsiteY3023" fmla="*/ 34092 h 245078"/>
                <a:gd name="connsiteX3024" fmla="*/ 1721758 w 3258499"/>
                <a:gd name="connsiteY3024" fmla="*/ 40969 h 245078"/>
                <a:gd name="connsiteX3025" fmla="*/ 1705164 w 3258499"/>
                <a:gd name="connsiteY3025" fmla="*/ 57563 h 245078"/>
                <a:gd name="connsiteX3026" fmla="*/ 1705164 w 3258499"/>
                <a:gd name="connsiteY3026" fmla="*/ 56430 h 245078"/>
                <a:gd name="connsiteX3027" fmla="*/ 1689705 w 3258499"/>
                <a:gd name="connsiteY3027" fmla="*/ 40969 h 245078"/>
                <a:gd name="connsiteX3028" fmla="*/ 1689705 w 3258499"/>
                <a:gd name="connsiteY3028" fmla="*/ 34092 h 245078"/>
                <a:gd name="connsiteX3029" fmla="*/ 1705164 w 3258499"/>
                <a:gd name="connsiteY3029" fmla="*/ 18633 h 245078"/>
                <a:gd name="connsiteX3030" fmla="*/ 1372018 w 3258499"/>
                <a:gd name="connsiteY3030" fmla="*/ 17498 h 245078"/>
                <a:gd name="connsiteX3031" fmla="*/ 1388612 w 3258499"/>
                <a:gd name="connsiteY3031" fmla="*/ 34092 h 245078"/>
                <a:gd name="connsiteX3032" fmla="*/ 1388612 w 3258499"/>
                <a:gd name="connsiteY3032" fmla="*/ 40969 h 245078"/>
                <a:gd name="connsiteX3033" fmla="*/ 1372018 w 3258499"/>
                <a:gd name="connsiteY3033" fmla="*/ 57563 h 245078"/>
                <a:gd name="connsiteX3034" fmla="*/ 1372018 w 3258499"/>
                <a:gd name="connsiteY3034" fmla="*/ 56430 h 245078"/>
                <a:gd name="connsiteX3035" fmla="*/ 1356558 w 3258499"/>
                <a:gd name="connsiteY3035" fmla="*/ 40969 h 245078"/>
                <a:gd name="connsiteX3036" fmla="*/ 1356558 w 3258499"/>
                <a:gd name="connsiteY3036" fmla="*/ 34092 h 245078"/>
                <a:gd name="connsiteX3037" fmla="*/ 1372018 w 3258499"/>
                <a:gd name="connsiteY3037" fmla="*/ 18633 h 245078"/>
                <a:gd name="connsiteX3038" fmla="*/ 1038871 w 3258499"/>
                <a:gd name="connsiteY3038" fmla="*/ 17498 h 245078"/>
                <a:gd name="connsiteX3039" fmla="*/ 1055466 w 3258499"/>
                <a:gd name="connsiteY3039" fmla="*/ 34092 h 245078"/>
                <a:gd name="connsiteX3040" fmla="*/ 1055466 w 3258499"/>
                <a:gd name="connsiteY3040" fmla="*/ 40969 h 245078"/>
                <a:gd name="connsiteX3041" fmla="*/ 1038871 w 3258499"/>
                <a:gd name="connsiteY3041" fmla="*/ 57563 h 245078"/>
                <a:gd name="connsiteX3042" fmla="*/ 1038871 w 3258499"/>
                <a:gd name="connsiteY3042" fmla="*/ 56430 h 245078"/>
                <a:gd name="connsiteX3043" fmla="*/ 1023411 w 3258499"/>
                <a:gd name="connsiteY3043" fmla="*/ 40969 h 245078"/>
                <a:gd name="connsiteX3044" fmla="*/ 1023411 w 3258499"/>
                <a:gd name="connsiteY3044" fmla="*/ 34092 h 245078"/>
                <a:gd name="connsiteX3045" fmla="*/ 1038871 w 3258499"/>
                <a:gd name="connsiteY3045" fmla="*/ 18633 h 245078"/>
                <a:gd name="connsiteX3046" fmla="*/ 705725 w 3258499"/>
                <a:gd name="connsiteY3046" fmla="*/ 17498 h 245078"/>
                <a:gd name="connsiteX3047" fmla="*/ 722319 w 3258499"/>
                <a:gd name="connsiteY3047" fmla="*/ 34092 h 245078"/>
                <a:gd name="connsiteX3048" fmla="*/ 722319 w 3258499"/>
                <a:gd name="connsiteY3048" fmla="*/ 40969 h 245078"/>
                <a:gd name="connsiteX3049" fmla="*/ 705725 w 3258499"/>
                <a:gd name="connsiteY3049" fmla="*/ 57563 h 245078"/>
                <a:gd name="connsiteX3050" fmla="*/ 705725 w 3258499"/>
                <a:gd name="connsiteY3050" fmla="*/ 56430 h 245078"/>
                <a:gd name="connsiteX3051" fmla="*/ 690265 w 3258499"/>
                <a:gd name="connsiteY3051" fmla="*/ 40969 h 245078"/>
                <a:gd name="connsiteX3052" fmla="*/ 690265 w 3258499"/>
                <a:gd name="connsiteY3052" fmla="*/ 34092 h 245078"/>
                <a:gd name="connsiteX3053" fmla="*/ 705725 w 3258499"/>
                <a:gd name="connsiteY3053" fmla="*/ 18633 h 245078"/>
                <a:gd name="connsiteX3054" fmla="*/ 372579 w 3258499"/>
                <a:gd name="connsiteY3054" fmla="*/ 17498 h 245078"/>
                <a:gd name="connsiteX3055" fmla="*/ 389173 w 3258499"/>
                <a:gd name="connsiteY3055" fmla="*/ 34092 h 245078"/>
                <a:gd name="connsiteX3056" fmla="*/ 389173 w 3258499"/>
                <a:gd name="connsiteY3056" fmla="*/ 40969 h 245078"/>
                <a:gd name="connsiteX3057" fmla="*/ 372579 w 3258499"/>
                <a:gd name="connsiteY3057" fmla="*/ 57563 h 245078"/>
                <a:gd name="connsiteX3058" fmla="*/ 372579 w 3258499"/>
                <a:gd name="connsiteY3058" fmla="*/ 56430 h 245078"/>
                <a:gd name="connsiteX3059" fmla="*/ 357119 w 3258499"/>
                <a:gd name="connsiteY3059" fmla="*/ 40969 h 245078"/>
                <a:gd name="connsiteX3060" fmla="*/ 357119 w 3258499"/>
                <a:gd name="connsiteY3060" fmla="*/ 34092 h 245078"/>
                <a:gd name="connsiteX3061" fmla="*/ 372579 w 3258499"/>
                <a:gd name="connsiteY3061" fmla="*/ 18633 h 245078"/>
                <a:gd name="connsiteX3062" fmla="*/ 2908689 w 3258499"/>
                <a:gd name="connsiteY3062" fmla="*/ 15772 h 245078"/>
                <a:gd name="connsiteX3063" fmla="*/ 2911326 w 3258499"/>
                <a:gd name="connsiteY3063" fmla="*/ 17004 h 245078"/>
                <a:gd name="connsiteX3064" fmla="*/ 2914369 w 3258499"/>
                <a:gd name="connsiteY3064" fmla="*/ 20330 h 245078"/>
                <a:gd name="connsiteX3065" fmla="*/ 2914131 w 3258499"/>
                <a:gd name="connsiteY3065" fmla="*/ 25703 h 245078"/>
                <a:gd name="connsiteX3066" fmla="*/ 2910806 w 3258499"/>
                <a:gd name="connsiteY3066" fmla="*/ 28746 h 245078"/>
                <a:gd name="connsiteX3067" fmla="*/ 2905433 w 3258499"/>
                <a:gd name="connsiteY3067" fmla="*/ 28508 h 245078"/>
                <a:gd name="connsiteX3068" fmla="*/ 2902390 w 3258499"/>
                <a:gd name="connsiteY3068" fmla="*/ 25182 h 245078"/>
                <a:gd name="connsiteX3069" fmla="*/ 2902628 w 3258499"/>
                <a:gd name="connsiteY3069" fmla="*/ 19808 h 245078"/>
                <a:gd name="connsiteX3070" fmla="*/ 2905953 w 3258499"/>
                <a:gd name="connsiteY3070" fmla="*/ 16765 h 245078"/>
                <a:gd name="connsiteX3071" fmla="*/ 2908689 w 3258499"/>
                <a:gd name="connsiteY3071" fmla="*/ 15772 h 245078"/>
                <a:gd name="connsiteX3072" fmla="*/ 2575543 w 3258499"/>
                <a:gd name="connsiteY3072" fmla="*/ 15772 h 245078"/>
                <a:gd name="connsiteX3073" fmla="*/ 2578180 w 3258499"/>
                <a:gd name="connsiteY3073" fmla="*/ 17004 h 245078"/>
                <a:gd name="connsiteX3074" fmla="*/ 2581224 w 3258499"/>
                <a:gd name="connsiteY3074" fmla="*/ 20330 h 245078"/>
                <a:gd name="connsiteX3075" fmla="*/ 2580985 w 3258499"/>
                <a:gd name="connsiteY3075" fmla="*/ 25703 h 245078"/>
                <a:gd name="connsiteX3076" fmla="*/ 2577660 w 3258499"/>
                <a:gd name="connsiteY3076" fmla="*/ 28746 h 245078"/>
                <a:gd name="connsiteX3077" fmla="*/ 2572286 w 3258499"/>
                <a:gd name="connsiteY3077" fmla="*/ 28508 h 245078"/>
                <a:gd name="connsiteX3078" fmla="*/ 2569243 w 3258499"/>
                <a:gd name="connsiteY3078" fmla="*/ 25182 h 245078"/>
                <a:gd name="connsiteX3079" fmla="*/ 2569482 w 3258499"/>
                <a:gd name="connsiteY3079" fmla="*/ 19808 h 245078"/>
                <a:gd name="connsiteX3080" fmla="*/ 2572808 w 3258499"/>
                <a:gd name="connsiteY3080" fmla="*/ 16765 h 245078"/>
                <a:gd name="connsiteX3081" fmla="*/ 2575543 w 3258499"/>
                <a:gd name="connsiteY3081" fmla="*/ 15772 h 245078"/>
                <a:gd name="connsiteX3082" fmla="*/ 2242397 w 3258499"/>
                <a:gd name="connsiteY3082" fmla="*/ 15772 h 245078"/>
                <a:gd name="connsiteX3083" fmla="*/ 2245034 w 3258499"/>
                <a:gd name="connsiteY3083" fmla="*/ 17004 h 245078"/>
                <a:gd name="connsiteX3084" fmla="*/ 2248077 w 3258499"/>
                <a:gd name="connsiteY3084" fmla="*/ 20330 h 245078"/>
                <a:gd name="connsiteX3085" fmla="*/ 2247839 w 3258499"/>
                <a:gd name="connsiteY3085" fmla="*/ 25703 h 245078"/>
                <a:gd name="connsiteX3086" fmla="*/ 2244513 w 3258499"/>
                <a:gd name="connsiteY3086" fmla="*/ 28746 h 245078"/>
                <a:gd name="connsiteX3087" fmla="*/ 2239140 w 3258499"/>
                <a:gd name="connsiteY3087" fmla="*/ 28508 h 245078"/>
                <a:gd name="connsiteX3088" fmla="*/ 2236097 w 3258499"/>
                <a:gd name="connsiteY3088" fmla="*/ 25182 h 245078"/>
                <a:gd name="connsiteX3089" fmla="*/ 2236336 w 3258499"/>
                <a:gd name="connsiteY3089" fmla="*/ 19808 h 245078"/>
                <a:gd name="connsiteX3090" fmla="*/ 2239661 w 3258499"/>
                <a:gd name="connsiteY3090" fmla="*/ 16765 h 245078"/>
                <a:gd name="connsiteX3091" fmla="*/ 2242397 w 3258499"/>
                <a:gd name="connsiteY3091" fmla="*/ 15772 h 245078"/>
                <a:gd name="connsiteX3092" fmla="*/ 1909251 w 3258499"/>
                <a:gd name="connsiteY3092" fmla="*/ 15772 h 245078"/>
                <a:gd name="connsiteX3093" fmla="*/ 1911888 w 3258499"/>
                <a:gd name="connsiteY3093" fmla="*/ 17004 h 245078"/>
                <a:gd name="connsiteX3094" fmla="*/ 1914931 w 3258499"/>
                <a:gd name="connsiteY3094" fmla="*/ 20330 h 245078"/>
                <a:gd name="connsiteX3095" fmla="*/ 1914692 w 3258499"/>
                <a:gd name="connsiteY3095" fmla="*/ 25703 h 245078"/>
                <a:gd name="connsiteX3096" fmla="*/ 1911367 w 3258499"/>
                <a:gd name="connsiteY3096" fmla="*/ 28746 h 245078"/>
                <a:gd name="connsiteX3097" fmla="*/ 1905994 w 3258499"/>
                <a:gd name="connsiteY3097" fmla="*/ 28508 h 245078"/>
                <a:gd name="connsiteX3098" fmla="*/ 1902951 w 3258499"/>
                <a:gd name="connsiteY3098" fmla="*/ 25182 h 245078"/>
                <a:gd name="connsiteX3099" fmla="*/ 1903189 w 3258499"/>
                <a:gd name="connsiteY3099" fmla="*/ 19808 h 245078"/>
                <a:gd name="connsiteX3100" fmla="*/ 1906514 w 3258499"/>
                <a:gd name="connsiteY3100" fmla="*/ 16765 h 245078"/>
                <a:gd name="connsiteX3101" fmla="*/ 1909251 w 3258499"/>
                <a:gd name="connsiteY3101" fmla="*/ 15772 h 245078"/>
                <a:gd name="connsiteX3102" fmla="*/ 1576104 w 3258499"/>
                <a:gd name="connsiteY3102" fmla="*/ 15772 h 245078"/>
                <a:gd name="connsiteX3103" fmla="*/ 1578741 w 3258499"/>
                <a:gd name="connsiteY3103" fmla="*/ 17004 h 245078"/>
                <a:gd name="connsiteX3104" fmla="*/ 1581785 w 3258499"/>
                <a:gd name="connsiteY3104" fmla="*/ 20330 h 245078"/>
                <a:gd name="connsiteX3105" fmla="*/ 1581546 w 3258499"/>
                <a:gd name="connsiteY3105" fmla="*/ 25703 h 245078"/>
                <a:gd name="connsiteX3106" fmla="*/ 1578219 w 3258499"/>
                <a:gd name="connsiteY3106" fmla="*/ 28746 h 245078"/>
                <a:gd name="connsiteX3107" fmla="*/ 1572848 w 3258499"/>
                <a:gd name="connsiteY3107" fmla="*/ 28508 h 245078"/>
                <a:gd name="connsiteX3108" fmla="*/ 1569804 w 3258499"/>
                <a:gd name="connsiteY3108" fmla="*/ 25182 h 245078"/>
                <a:gd name="connsiteX3109" fmla="*/ 1570043 w 3258499"/>
                <a:gd name="connsiteY3109" fmla="*/ 19808 h 245078"/>
                <a:gd name="connsiteX3110" fmla="*/ 1573368 w 3258499"/>
                <a:gd name="connsiteY3110" fmla="*/ 16765 h 245078"/>
                <a:gd name="connsiteX3111" fmla="*/ 1576104 w 3258499"/>
                <a:gd name="connsiteY3111" fmla="*/ 15772 h 245078"/>
                <a:gd name="connsiteX3112" fmla="*/ 1242958 w 3258499"/>
                <a:gd name="connsiteY3112" fmla="*/ 15772 h 245078"/>
                <a:gd name="connsiteX3113" fmla="*/ 1245595 w 3258499"/>
                <a:gd name="connsiteY3113" fmla="*/ 17004 h 245078"/>
                <a:gd name="connsiteX3114" fmla="*/ 1248638 w 3258499"/>
                <a:gd name="connsiteY3114" fmla="*/ 20330 h 245078"/>
                <a:gd name="connsiteX3115" fmla="*/ 1248400 w 3258499"/>
                <a:gd name="connsiteY3115" fmla="*/ 25703 h 245078"/>
                <a:gd name="connsiteX3116" fmla="*/ 1245074 w 3258499"/>
                <a:gd name="connsiteY3116" fmla="*/ 28746 h 245078"/>
                <a:gd name="connsiteX3117" fmla="*/ 1239702 w 3258499"/>
                <a:gd name="connsiteY3117" fmla="*/ 28508 h 245078"/>
                <a:gd name="connsiteX3118" fmla="*/ 1236658 w 3258499"/>
                <a:gd name="connsiteY3118" fmla="*/ 25182 h 245078"/>
                <a:gd name="connsiteX3119" fmla="*/ 1236896 w 3258499"/>
                <a:gd name="connsiteY3119" fmla="*/ 19808 h 245078"/>
                <a:gd name="connsiteX3120" fmla="*/ 1240222 w 3258499"/>
                <a:gd name="connsiteY3120" fmla="*/ 16765 h 245078"/>
                <a:gd name="connsiteX3121" fmla="*/ 1242958 w 3258499"/>
                <a:gd name="connsiteY3121" fmla="*/ 15772 h 245078"/>
                <a:gd name="connsiteX3122" fmla="*/ 909811 w 3258499"/>
                <a:gd name="connsiteY3122" fmla="*/ 15772 h 245078"/>
                <a:gd name="connsiteX3123" fmla="*/ 912448 w 3258499"/>
                <a:gd name="connsiteY3123" fmla="*/ 17004 h 245078"/>
                <a:gd name="connsiteX3124" fmla="*/ 915492 w 3258499"/>
                <a:gd name="connsiteY3124" fmla="*/ 20330 h 245078"/>
                <a:gd name="connsiteX3125" fmla="*/ 915253 w 3258499"/>
                <a:gd name="connsiteY3125" fmla="*/ 25703 h 245078"/>
                <a:gd name="connsiteX3126" fmla="*/ 911927 w 3258499"/>
                <a:gd name="connsiteY3126" fmla="*/ 28746 h 245078"/>
                <a:gd name="connsiteX3127" fmla="*/ 906554 w 3258499"/>
                <a:gd name="connsiteY3127" fmla="*/ 28508 h 245078"/>
                <a:gd name="connsiteX3128" fmla="*/ 903511 w 3258499"/>
                <a:gd name="connsiteY3128" fmla="*/ 25182 h 245078"/>
                <a:gd name="connsiteX3129" fmla="*/ 903750 w 3258499"/>
                <a:gd name="connsiteY3129" fmla="*/ 19808 h 245078"/>
                <a:gd name="connsiteX3130" fmla="*/ 907076 w 3258499"/>
                <a:gd name="connsiteY3130" fmla="*/ 16765 h 245078"/>
                <a:gd name="connsiteX3131" fmla="*/ 909811 w 3258499"/>
                <a:gd name="connsiteY3131" fmla="*/ 15772 h 245078"/>
                <a:gd name="connsiteX3132" fmla="*/ 576665 w 3258499"/>
                <a:gd name="connsiteY3132" fmla="*/ 15772 h 245078"/>
                <a:gd name="connsiteX3133" fmla="*/ 579303 w 3258499"/>
                <a:gd name="connsiteY3133" fmla="*/ 17004 h 245078"/>
                <a:gd name="connsiteX3134" fmla="*/ 582346 w 3258499"/>
                <a:gd name="connsiteY3134" fmla="*/ 20330 h 245078"/>
                <a:gd name="connsiteX3135" fmla="*/ 582107 w 3258499"/>
                <a:gd name="connsiteY3135" fmla="*/ 25703 h 245078"/>
                <a:gd name="connsiteX3136" fmla="*/ 578782 w 3258499"/>
                <a:gd name="connsiteY3136" fmla="*/ 28746 h 245078"/>
                <a:gd name="connsiteX3137" fmla="*/ 573409 w 3258499"/>
                <a:gd name="connsiteY3137" fmla="*/ 28508 h 245078"/>
                <a:gd name="connsiteX3138" fmla="*/ 570366 w 3258499"/>
                <a:gd name="connsiteY3138" fmla="*/ 25182 h 245078"/>
                <a:gd name="connsiteX3139" fmla="*/ 570604 w 3258499"/>
                <a:gd name="connsiteY3139" fmla="*/ 19808 h 245078"/>
                <a:gd name="connsiteX3140" fmla="*/ 573929 w 3258499"/>
                <a:gd name="connsiteY3140" fmla="*/ 16765 h 245078"/>
                <a:gd name="connsiteX3141" fmla="*/ 576665 w 3258499"/>
                <a:gd name="connsiteY3141" fmla="*/ 15772 h 245078"/>
                <a:gd name="connsiteX3142" fmla="*/ 243519 w 3258499"/>
                <a:gd name="connsiteY3142" fmla="*/ 15772 h 245078"/>
                <a:gd name="connsiteX3143" fmla="*/ 246156 w 3258499"/>
                <a:gd name="connsiteY3143" fmla="*/ 17004 h 245078"/>
                <a:gd name="connsiteX3144" fmla="*/ 249200 w 3258499"/>
                <a:gd name="connsiteY3144" fmla="*/ 20330 h 245078"/>
                <a:gd name="connsiteX3145" fmla="*/ 248961 w 3258499"/>
                <a:gd name="connsiteY3145" fmla="*/ 25703 h 245078"/>
                <a:gd name="connsiteX3146" fmla="*/ 245635 w 3258499"/>
                <a:gd name="connsiteY3146" fmla="*/ 28746 h 245078"/>
                <a:gd name="connsiteX3147" fmla="*/ 240262 w 3258499"/>
                <a:gd name="connsiteY3147" fmla="*/ 28508 h 245078"/>
                <a:gd name="connsiteX3148" fmla="*/ 237219 w 3258499"/>
                <a:gd name="connsiteY3148" fmla="*/ 25182 h 245078"/>
                <a:gd name="connsiteX3149" fmla="*/ 237457 w 3258499"/>
                <a:gd name="connsiteY3149" fmla="*/ 19808 h 245078"/>
                <a:gd name="connsiteX3150" fmla="*/ 240783 w 3258499"/>
                <a:gd name="connsiteY3150" fmla="*/ 16765 h 245078"/>
                <a:gd name="connsiteX3151" fmla="*/ 243519 w 3258499"/>
                <a:gd name="connsiteY3151" fmla="*/ 15772 h 245078"/>
                <a:gd name="connsiteX3152" fmla="*/ 3017675 w 3258499"/>
                <a:gd name="connsiteY3152" fmla="*/ 878 h 245078"/>
                <a:gd name="connsiteX3153" fmla="*/ 3021911 w 3258499"/>
                <a:gd name="connsiteY3153" fmla="*/ 878 h 245078"/>
                <a:gd name="connsiteX3154" fmla="*/ 3031301 w 3258499"/>
                <a:gd name="connsiteY3154" fmla="*/ 10268 h 245078"/>
                <a:gd name="connsiteX3155" fmla="*/ 3031301 w 3258499"/>
                <a:gd name="connsiteY3155" fmla="*/ 14503 h 245078"/>
                <a:gd name="connsiteX3156" fmla="*/ 3022948 w 3258499"/>
                <a:gd name="connsiteY3156" fmla="*/ 22856 h 245078"/>
                <a:gd name="connsiteX3157" fmla="*/ 3018712 w 3258499"/>
                <a:gd name="connsiteY3157" fmla="*/ 22856 h 245078"/>
                <a:gd name="connsiteX3158" fmla="*/ 3009323 w 3258499"/>
                <a:gd name="connsiteY3158" fmla="*/ 13466 h 245078"/>
                <a:gd name="connsiteX3159" fmla="*/ 3009323 w 3258499"/>
                <a:gd name="connsiteY3159" fmla="*/ 9231 h 245078"/>
                <a:gd name="connsiteX3160" fmla="*/ 2684529 w 3258499"/>
                <a:gd name="connsiteY3160" fmla="*/ 878 h 245078"/>
                <a:gd name="connsiteX3161" fmla="*/ 2688764 w 3258499"/>
                <a:gd name="connsiteY3161" fmla="*/ 878 h 245078"/>
                <a:gd name="connsiteX3162" fmla="*/ 2698155 w 3258499"/>
                <a:gd name="connsiteY3162" fmla="*/ 10268 h 245078"/>
                <a:gd name="connsiteX3163" fmla="*/ 2698155 w 3258499"/>
                <a:gd name="connsiteY3163" fmla="*/ 14503 h 245078"/>
                <a:gd name="connsiteX3164" fmla="*/ 2689802 w 3258499"/>
                <a:gd name="connsiteY3164" fmla="*/ 22856 h 245078"/>
                <a:gd name="connsiteX3165" fmla="*/ 2685566 w 3258499"/>
                <a:gd name="connsiteY3165" fmla="*/ 22856 h 245078"/>
                <a:gd name="connsiteX3166" fmla="*/ 2676177 w 3258499"/>
                <a:gd name="connsiteY3166" fmla="*/ 13466 h 245078"/>
                <a:gd name="connsiteX3167" fmla="*/ 2676177 w 3258499"/>
                <a:gd name="connsiteY3167" fmla="*/ 9231 h 245078"/>
                <a:gd name="connsiteX3168" fmla="*/ 2351383 w 3258499"/>
                <a:gd name="connsiteY3168" fmla="*/ 878 h 245078"/>
                <a:gd name="connsiteX3169" fmla="*/ 2355618 w 3258499"/>
                <a:gd name="connsiteY3169" fmla="*/ 878 h 245078"/>
                <a:gd name="connsiteX3170" fmla="*/ 2365009 w 3258499"/>
                <a:gd name="connsiteY3170" fmla="*/ 10268 h 245078"/>
                <a:gd name="connsiteX3171" fmla="*/ 2365009 w 3258499"/>
                <a:gd name="connsiteY3171" fmla="*/ 14503 h 245078"/>
                <a:gd name="connsiteX3172" fmla="*/ 2356656 w 3258499"/>
                <a:gd name="connsiteY3172" fmla="*/ 22856 h 245078"/>
                <a:gd name="connsiteX3173" fmla="*/ 2352421 w 3258499"/>
                <a:gd name="connsiteY3173" fmla="*/ 22856 h 245078"/>
                <a:gd name="connsiteX3174" fmla="*/ 2343031 w 3258499"/>
                <a:gd name="connsiteY3174" fmla="*/ 13466 h 245078"/>
                <a:gd name="connsiteX3175" fmla="*/ 2343031 w 3258499"/>
                <a:gd name="connsiteY3175" fmla="*/ 9231 h 245078"/>
                <a:gd name="connsiteX3176" fmla="*/ 2018236 w 3258499"/>
                <a:gd name="connsiteY3176" fmla="*/ 878 h 245078"/>
                <a:gd name="connsiteX3177" fmla="*/ 2022473 w 3258499"/>
                <a:gd name="connsiteY3177" fmla="*/ 878 h 245078"/>
                <a:gd name="connsiteX3178" fmla="*/ 2031862 w 3258499"/>
                <a:gd name="connsiteY3178" fmla="*/ 10268 h 245078"/>
                <a:gd name="connsiteX3179" fmla="*/ 2031862 w 3258499"/>
                <a:gd name="connsiteY3179" fmla="*/ 14503 h 245078"/>
                <a:gd name="connsiteX3180" fmla="*/ 2023510 w 3258499"/>
                <a:gd name="connsiteY3180" fmla="*/ 22856 h 245078"/>
                <a:gd name="connsiteX3181" fmla="*/ 2019274 w 3258499"/>
                <a:gd name="connsiteY3181" fmla="*/ 22856 h 245078"/>
                <a:gd name="connsiteX3182" fmla="*/ 2009884 w 3258499"/>
                <a:gd name="connsiteY3182" fmla="*/ 13466 h 245078"/>
                <a:gd name="connsiteX3183" fmla="*/ 2009884 w 3258499"/>
                <a:gd name="connsiteY3183" fmla="*/ 9231 h 245078"/>
                <a:gd name="connsiteX3184" fmla="*/ 1685090 w 3258499"/>
                <a:gd name="connsiteY3184" fmla="*/ 878 h 245078"/>
                <a:gd name="connsiteX3185" fmla="*/ 1689325 w 3258499"/>
                <a:gd name="connsiteY3185" fmla="*/ 878 h 245078"/>
                <a:gd name="connsiteX3186" fmla="*/ 1698715 w 3258499"/>
                <a:gd name="connsiteY3186" fmla="*/ 10268 h 245078"/>
                <a:gd name="connsiteX3187" fmla="*/ 1698715 w 3258499"/>
                <a:gd name="connsiteY3187" fmla="*/ 14503 h 245078"/>
                <a:gd name="connsiteX3188" fmla="*/ 1690363 w 3258499"/>
                <a:gd name="connsiteY3188" fmla="*/ 22856 h 245078"/>
                <a:gd name="connsiteX3189" fmla="*/ 1686127 w 3258499"/>
                <a:gd name="connsiteY3189" fmla="*/ 22856 h 245078"/>
                <a:gd name="connsiteX3190" fmla="*/ 1676738 w 3258499"/>
                <a:gd name="connsiteY3190" fmla="*/ 13466 h 245078"/>
                <a:gd name="connsiteX3191" fmla="*/ 1676738 w 3258499"/>
                <a:gd name="connsiteY3191" fmla="*/ 9231 h 245078"/>
                <a:gd name="connsiteX3192" fmla="*/ 1351944 w 3258499"/>
                <a:gd name="connsiteY3192" fmla="*/ 878 h 245078"/>
                <a:gd name="connsiteX3193" fmla="*/ 1356179 w 3258499"/>
                <a:gd name="connsiteY3193" fmla="*/ 878 h 245078"/>
                <a:gd name="connsiteX3194" fmla="*/ 1365569 w 3258499"/>
                <a:gd name="connsiteY3194" fmla="*/ 10268 h 245078"/>
                <a:gd name="connsiteX3195" fmla="*/ 1365569 w 3258499"/>
                <a:gd name="connsiteY3195" fmla="*/ 14503 h 245078"/>
                <a:gd name="connsiteX3196" fmla="*/ 1357217 w 3258499"/>
                <a:gd name="connsiteY3196" fmla="*/ 22856 h 245078"/>
                <a:gd name="connsiteX3197" fmla="*/ 1352981 w 3258499"/>
                <a:gd name="connsiteY3197" fmla="*/ 22856 h 245078"/>
                <a:gd name="connsiteX3198" fmla="*/ 1343591 w 3258499"/>
                <a:gd name="connsiteY3198" fmla="*/ 13466 h 245078"/>
                <a:gd name="connsiteX3199" fmla="*/ 1343591 w 3258499"/>
                <a:gd name="connsiteY3199" fmla="*/ 9231 h 245078"/>
                <a:gd name="connsiteX3200" fmla="*/ 1018798 w 3258499"/>
                <a:gd name="connsiteY3200" fmla="*/ 878 h 245078"/>
                <a:gd name="connsiteX3201" fmla="*/ 1023033 w 3258499"/>
                <a:gd name="connsiteY3201" fmla="*/ 878 h 245078"/>
                <a:gd name="connsiteX3202" fmla="*/ 1032423 w 3258499"/>
                <a:gd name="connsiteY3202" fmla="*/ 10268 h 245078"/>
                <a:gd name="connsiteX3203" fmla="*/ 1032423 w 3258499"/>
                <a:gd name="connsiteY3203" fmla="*/ 14503 h 245078"/>
                <a:gd name="connsiteX3204" fmla="*/ 1024070 w 3258499"/>
                <a:gd name="connsiteY3204" fmla="*/ 22856 h 245078"/>
                <a:gd name="connsiteX3205" fmla="*/ 1019835 w 3258499"/>
                <a:gd name="connsiteY3205" fmla="*/ 22856 h 245078"/>
                <a:gd name="connsiteX3206" fmla="*/ 1010445 w 3258499"/>
                <a:gd name="connsiteY3206" fmla="*/ 13466 h 245078"/>
                <a:gd name="connsiteX3207" fmla="*/ 1010445 w 3258499"/>
                <a:gd name="connsiteY3207" fmla="*/ 9231 h 245078"/>
                <a:gd name="connsiteX3208" fmla="*/ 685651 w 3258499"/>
                <a:gd name="connsiteY3208" fmla="*/ 878 h 245078"/>
                <a:gd name="connsiteX3209" fmla="*/ 689887 w 3258499"/>
                <a:gd name="connsiteY3209" fmla="*/ 878 h 245078"/>
                <a:gd name="connsiteX3210" fmla="*/ 699276 w 3258499"/>
                <a:gd name="connsiteY3210" fmla="*/ 10268 h 245078"/>
                <a:gd name="connsiteX3211" fmla="*/ 699276 w 3258499"/>
                <a:gd name="connsiteY3211" fmla="*/ 14503 h 245078"/>
                <a:gd name="connsiteX3212" fmla="*/ 690925 w 3258499"/>
                <a:gd name="connsiteY3212" fmla="*/ 22856 h 245078"/>
                <a:gd name="connsiteX3213" fmla="*/ 686689 w 3258499"/>
                <a:gd name="connsiteY3213" fmla="*/ 22856 h 245078"/>
                <a:gd name="connsiteX3214" fmla="*/ 677299 w 3258499"/>
                <a:gd name="connsiteY3214" fmla="*/ 13466 h 245078"/>
                <a:gd name="connsiteX3215" fmla="*/ 677299 w 3258499"/>
                <a:gd name="connsiteY3215" fmla="*/ 9231 h 245078"/>
                <a:gd name="connsiteX3216" fmla="*/ 352505 w 3258499"/>
                <a:gd name="connsiteY3216" fmla="*/ 878 h 245078"/>
                <a:gd name="connsiteX3217" fmla="*/ 356740 w 3258499"/>
                <a:gd name="connsiteY3217" fmla="*/ 878 h 245078"/>
                <a:gd name="connsiteX3218" fmla="*/ 366130 w 3258499"/>
                <a:gd name="connsiteY3218" fmla="*/ 10268 h 245078"/>
                <a:gd name="connsiteX3219" fmla="*/ 366130 w 3258499"/>
                <a:gd name="connsiteY3219" fmla="*/ 14503 h 245078"/>
                <a:gd name="connsiteX3220" fmla="*/ 357778 w 3258499"/>
                <a:gd name="connsiteY3220" fmla="*/ 22856 h 245078"/>
                <a:gd name="connsiteX3221" fmla="*/ 353542 w 3258499"/>
                <a:gd name="connsiteY3221" fmla="*/ 22856 h 245078"/>
                <a:gd name="connsiteX3222" fmla="*/ 344153 w 3258499"/>
                <a:gd name="connsiteY3222" fmla="*/ 13466 h 245078"/>
                <a:gd name="connsiteX3223" fmla="*/ 344153 w 3258499"/>
                <a:gd name="connsiteY3223" fmla="*/ 9231 h 245078"/>
                <a:gd name="connsiteX3224" fmla="*/ 3159627 w 3258499"/>
                <a:gd name="connsiteY3224" fmla="*/ 602 h 245078"/>
                <a:gd name="connsiteX3225" fmla="*/ 3197380 w 3258499"/>
                <a:gd name="connsiteY3225" fmla="*/ 602 h 245078"/>
                <a:gd name="connsiteX3226" fmla="*/ 3204600 w 3258499"/>
                <a:gd name="connsiteY3226" fmla="*/ 29479 h 245078"/>
                <a:gd name="connsiteX3227" fmla="*/ 3204323 w 3258499"/>
                <a:gd name="connsiteY3227" fmla="*/ 29594 h 245078"/>
                <a:gd name="connsiteX3228" fmla="*/ 3177513 w 3258499"/>
                <a:gd name="connsiteY3228" fmla="*/ 18489 h 245078"/>
                <a:gd name="connsiteX3229" fmla="*/ 3046873 w 3258499"/>
                <a:gd name="connsiteY3229" fmla="*/ 602 h 245078"/>
                <a:gd name="connsiteX3230" fmla="*/ 3142301 w 3258499"/>
                <a:gd name="connsiteY3230" fmla="*/ 602 h 245078"/>
                <a:gd name="connsiteX3231" fmla="*/ 3144119 w 3258499"/>
                <a:gd name="connsiteY3231" fmla="*/ 2421 h 245078"/>
                <a:gd name="connsiteX3232" fmla="*/ 3144119 w 3258499"/>
                <a:gd name="connsiteY3232" fmla="*/ 21117 h 245078"/>
                <a:gd name="connsiteX3233" fmla="*/ 3106661 w 3258499"/>
                <a:gd name="connsiteY3233" fmla="*/ 58576 h 245078"/>
                <a:gd name="connsiteX3234" fmla="*/ 3087964 w 3258499"/>
                <a:gd name="connsiteY3234" fmla="*/ 58576 h 245078"/>
                <a:gd name="connsiteX3235" fmla="*/ 3046873 w 3258499"/>
                <a:gd name="connsiteY3235" fmla="*/ 17484 h 245078"/>
                <a:gd name="connsiteX3236" fmla="*/ 2978343 w 3258499"/>
                <a:gd name="connsiteY3236" fmla="*/ 602 h 245078"/>
                <a:gd name="connsiteX3237" fmla="*/ 3007110 w 3258499"/>
                <a:gd name="connsiteY3237" fmla="*/ 602 h 245078"/>
                <a:gd name="connsiteX3238" fmla="*/ 2994697 w 3258499"/>
                <a:gd name="connsiteY3238" fmla="*/ 13015 h 245078"/>
                <a:gd name="connsiteX3239" fmla="*/ 2989193 w 3258499"/>
                <a:gd name="connsiteY3239" fmla="*/ 13015 h 245078"/>
                <a:gd name="connsiteX3240" fmla="*/ 2978343 w 3258499"/>
                <a:gd name="connsiteY3240" fmla="*/ 2164 h 245078"/>
                <a:gd name="connsiteX3241" fmla="*/ 2929841 w 3258499"/>
                <a:gd name="connsiteY3241" fmla="*/ 602 h 245078"/>
                <a:gd name="connsiteX3242" fmla="*/ 2968711 w 3258499"/>
                <a:gd name="connsiteY3242" fmla="*/ 602 h 245078"/>
                <a:gd name="connsiteX3243" fmla="*/ 2982961 w 3258499"/>
                <a:gd name="connsiteY3243" fmla="*/ 14600 h 245078"/>
                <a:gd name="connsiteX3244" fmla="*/ 2983141 w 3258499"/>
                <a:gd name="connsiteY3244" fmla="*/ 34696 h 245078"/>
                <a:gd name="connsiteX3245" fmla="*/ 2968057 w 3258499"/>
                <a:gd name="connsiteY3245" fmla="*/ 50051 h 245078"/>
                <a:gd name="connsiteX3246" fmla="*/ 2947961 w 3258499"/>
                <a:gd name="connsiteY3246" fmla="*/ 50231 h 245078"/>
                <a:gd name="connsiteX3247" fmla="*/ 2924067 w 3258499"/>
                <a:gd name="connsiteY3247" fmla="*/ 26760 h 245078"/>
                <a:gd name="connsiteX3248" fmla="*/ 2923887 w 3258499"/>
                <a:gd name="connsiteY3248" fmla="*/ 6663 h 245078"/>
                <a:gd name="connsiteX3249" fmla="*/ 2826480 w 3258499"/>
                <a:gd name="connsiteY3249" fmla="*/ 602 h 245078"/>
                <a:gd name="connsiteX3250" fmla="*/ 2915874 w 3258499"/>
                <a:gd name="connsiteY3250" fmla="*/ 602 h 245078"/>
                <a:gd name="connsiteX3251" fmla="*/ 2897987 w 3258499"/>
                <a:gd name="connsiteY3251" fmla="*/ 18489 h 245078"/>
                <a:gd name="connsiteX3252" fmla="*/ 2844367 w 3258499"/>
                <a:gd name="connsiteY3252" fmla="*/ 18489 h 245078"/>
                <a:gd name="connsiteX3253" fmla="*/ 2713725 w 3258499"/>
                <a:gd name="connsiteY3253" fmla="*/ 602 h 245078"/>
                <a:gd name="connsiteX3254" fmla="*/ 2809155 w 3258499"/>
                <a:gd name="connsiteY3254" fmla="*/ 602 h 245078"/>
                <a:gd name="connsiteX3255" fmla="*/ 2810973 w 3258499"/>
                <a:gd name="connsiteY3255" fmla="*/ 2421 h 245078"/>
                <a:gd name="connsiteX3256" fmla="*/ 2810973 w 3258499"/>
                <a:gd name="connsiteY3256" fmla="*/ 21117 h 245078"/>
                <a:gd name="connsiteX3257" fmla="*/ 2773514 w 3258499"/>
                <a:gd name="connsiteY3257" fmla="*/ 58576 h 245078"/>
                <a:gd name="connsiteX3258" fmla="*/ 2754818 w 3258499"/>
                <a:gd name="connsiteY3258" fmla="*/ 58576 h 245078"/>
                <a:gd name="connsiteX3259" fmla="*/ 2713725 w 3258499"/>
                <a:gd name="connsiteY3259" fmla="*/ 17484 h 245078"/>
                <a:gd name="connsiteX3260" fmla="*/ 2645196 w 3258499"/>
                <a:gd name="connsiteY3260" fmla="*/ 602 h 245078"/>
                <a:gd name="connsiteX3261" fmla="*/ 2673964 w 3258499"/>
                <a:gd name="connsiteY3261" fmla="*/ 602 h 245078"/>
                <a:gd name="connsiteX3262" fmla="*/ 2661551 w 3258499"/>
                <a:gd name="connsiteY3262" fmla="*/ 13015 h 245078"/>
                <a:gd name="connsiteX3263" fmla="*/ 2656048 w 3258499"/>
                <a:gd name="connsiteY3263" fmla="*/ 13015 h 245078"/>
                <a:gd name="connsiteX3264" fmla="*/ 2645196 w 3258499"/>
                <a:gd name="connsiteY3264" fmla="*/ 2164 h 245078"/>
                <a:gd name="connsiteX3265" fmla="*/ 2596695 w 3258499"/>
                <a:gd name="connsiteY3265" fmla="*/ 602 h 245078"/>
                <a:gd name="connsiteX3266" fmla="*/ 2635564 w 3258499"/>
                <a:gd name="connsiteY3266" fmla="*/ 602 h 245078"/>
                <a:gd name="connsiteX3267" fmla="*/ 2649814 w 3258499"/>
                <a:gd name="connsiteY3267" fmla="*/ 14600 h 245078"/>
                <a:gd name="connsiteX3268" fmla="*/ 2649994 w 3258499"/>
                <a:gd name="connsiteY3268" fmla="*/ 34696 h 245078"/>
                <a:gd name="connsiteX3269" fmla="*/ 2634910 w 3258499"/>
                <a:gd name="connsiteY3269" fmla="*/ 50051 h 245078"/>
                <a:gd name="connsiteX3270" fmla="*/ 2614815 w 3258499"/>
                <a:gd name="connsiteY3270" fmla="*/ 50231 h 245078"/>
                <a:gd name="connsiteX3271" fmla="*/ 2590921 w 3258499"/>
                <a:gd name="connsiteY3271" fmla="*/ 26760 h 245078"/>
                <a:gd name="connsiteX3272" fmla="*/ 2590742 w 3258499"/>
                <a:gd name="connsiteY3272" fmla="*/ 6663 h 245078"/>
                <a:gd name="connsiteX3273" fmla="*/ 2493334 w 3258499"/>
                <a:gd name="connsiteY3273" fmla="*/ 602 h 245078"/>
                <a:gd name="connsiteX3274" fmla="*/ 2582728 w 3258499"/>
                <a:gd name="connsiteY3274" fmla="*/ 602 h 245078"/>
                <a:gd name="connsiteX3275" fmla="*/ 2564841 w 3258499"/>
                <a:gd name="connsiteY3275" fmla="*/ 18489 h 245078"/>
                <a:gd name="connsiteX3276" fmla="*/ 2511221 w 3258499"/>
                <a:gd name="connsiteY3276" fmla="*/ 18489 h 245078"/>
                <a:gd name="connsiteX3277" fmla="*/ 2380580 w 3258499"/>
                <a:gd name="connsiteY3277" fmla="*/ 602 h 245078"/>
                <a:gd name="connsiteX3278" fmla="*/ 2476009 w 3258499"/>
                <a:gd name="connsiteY3278" fmla="*/ 602 h 245078"/>
                <a:gd name="connsiteX3279" fmla="*/ 2477827 w 3258499"/>
                <a:gd name="connsiteY3279" fmla="*/ 2421 h 245078"/>
                <a:gd name="connsiteX3280" fmla="*/ 2477827 w 3258499"/>
                <a:gd name="connsiteY3280" fmla="*/ 21117 h 245078"/>
                <a:gd name="connsiteX3281" fmla="*/ 2440368 w 3258499"/>
                <a:gd name="connsiteY3281" fmla="*/ 58576 h 245078"/>
                <a:gd name="connsiteX3282" fmla="*/ 2421671 w 3258499"/>
                <a:gd name="connsiteY3282" fmla="*/ 58576 h 245078"/>
                <a:gd name="connsiteX3283" fmla="*/ 2380580 w 3258499"/>
                <a:gd name="connsiteY3283" fmla="*/ 17484 h 245078"/>
                <a:gd name="connsiteX3284" fmla="*/ 2312050 w 3258499"/>
                <a:gd name="connsiteY3284" fmla="*/ 602 h 245078"/>
                <a:gd name="connsiteX3285" fmla="*/ 2340817 w 3258499"/>
                <a:gd name="connsiteY3285" fmla="*/ 602 h 245078"/>
                <a:gd name="connsiteX3286" fmla="*/ 2328404 w 3258499"/>
                <a:gd name="connsiteY3286" fmla="*/ 13015 h 245078"/>
                <a:gd name="connsiteX3287" fmla="*/ 2322901 w 3258499"/>
                <a:gd name="connsiteY3287" fmla="*/ 13015 h 245078"/>
                <a:gd name="connsiteX3288" fmla="*/ 2312050 w 3258499"/>
                <a:gd name="connsiteY3288" fmla="*/ 2164 h 245078"/>
                <a:gd name="connsiteX3289" fmla="*/ 2263548 w 3258499"/>
                <a:gd name="connsiteY3289" fmla="*/ 602 h 245078"/>
                <a:gd name="connsiteX3290" fmla="*/ 2302418 w 3258499"/>
                <a:gd name="connsiteY3290" fmla="*/ 602 h 245078"/>
                <a:gd name="connsiteX3291" fmla="*/ 2316669 w 3258499"/>
                <a:gd name="connsiteY3291" fmla="*/ 14600 h 245078"/>
                <a:gd name="connsiteX3292" fmla="*/ 2316848 w 3258499"/>
                <a:gd name="connsiteY3292" fmla="*/ 34696 h 245078"/>
                <a:gd name="connsiteX3293" fmla="*/ 2301764 w 3258499"/>
                <a:gd name="connsiteY3293" fmla="*/ 50051 h 245078"/>
                <a:gd name="connsiteX3294" fmla="*/ 2281668 w 3258499"/>
                <a:gd name="connsiteY3294" fmla="*/ 50231 h 245078"/>
                <a:gd name="connsiteX3295" fmla="*/ 2257774 w 3258499"/>
                <a:gd name="connsiteY3295" fmla="*/ 26760 h 245078"/>
                <a:gd name="connsiteX3296" fmla="*/ 2257594 w 3258499"/>
                <a:gd name="connsiteY3296" fmla="*/ 6663 h 245078"/>
                <a:gd name="connsiteX3297" fmla="*/ 2160188 w 3258499"/>
                <a:gd name="connsiteY3297" fmla="*/ 602 h 245078"/>
                <a:gd name="connsiteX3298" fmla="*/ 2249580 w 3258499"/>
                <a:gd name="connsiteY3298" fmla="*/ 602 h 245078"/>
                <a:gd name="connsiteX3299" fmla="*/ 2231693 w 3258499"/>
                <a:gd name="connsiteY3299" fmla="*/ 18489 h 245078"/>
                <a:gd name="connsiteX3300" fmla="*/ 2178075 w 3258499"/>
                <a:gd name="connsiteY3300" fmla="*/ 18489 h 245078"/>
                <a:gd name="connsiteX3301" fmla="*/ 2047434 w 3258499"/>
                <a:gd name="connsiteY3301" fmla="*/ 602 h 245078"/>
                <a:gd name="connsiteX3302" fmla="*/ 2142862 w 3258499"/>
                <a:gd name="connsiteY3302" fmla="*/ 602 h 245078"/>
                <a:gd name="connsiteX3303" fmla="*/ 2144680 w 3258499"/>
                <a:gd name="connsiteY3303" fmla="*/ 2421 h 245078"/>
                <a:gd name="connsiteX3304" fmla="*/ 2144680 w 3258499"/>
                <a:gd name="connsiteY3304" fmla="*/ 21117 h 245078"/>
                <a:gd name="connsiteX3305" fmla="*/ 2107221 w 3258499"/>
                <a:gd name="connsiteY3305" fmla="*/ 58576 h 245078"/>
                <a:gd name="connsiteX3306" fmla="*/ 2088525 w 3258499"/>
                <a:gd name="connsiteY3306" fmla="*/ 58576 h 245078"/>
                <a:gd name="connsiteX3307" fmla="*/ 2047434 w 3258499"/>
                <a:gd name="connsiteY3307" fmla="*/ 17484 h 245078"/>
                <a:gd name="connsiteX3308" fmla="*/ 1978904 w 3258499"/>
                <a:gd name="connsiteY3308" fmla="*/ 602 h 245078"/>
                <a:gd name="connsiteX3309" fmla="*/ 2007671 w 3258499"/>
                <a:gd name="connsiteY3309" fmla="*/ 602 h 245078"/>
                <a:gd name="connsiteX3310" fmla="*/ 1995258 w 3258499"/>
                <a:gd name="connsiteY3310" fmla="*/ 13015 h 245078"/>
                <a:gd name="connsiteX3311" fmla="*/ 1989754 w 3258499"/>
                <a:gd name="connsiteY3311" fmla="*/ 13015 h 245078"/>
                <a:gd name="connsiteX3312" fmla="*/ 1978904 w 3258499"/>
                <a:gd name="connsiteY3312" fmla="*/ 2164 h 245078"/>
                <a:gd name="connsiteX3313" fmla="*/ 1930402 w 3258499"/>
                <a:gd name="connsiteY3313" fmla="*/ 602 h 245078"/>
                <a:gd name="connsiteX3314" fmla="*/ 1969272 w 3258499"/>
                <a:gd name="connsiteY3314" fmla="*/ 602 h 245078"/>
                <a:gd name="connsiteX3315" fmla="*/ 1983522 w 3258499"/>
                <a:gd name="connsiteY3315" fmla="*/ 14600 h 245078"/>
                <a:gd name="connsiteX3316" fmla="*/ 1983702 w 3258499"/>
                <a:gd name="connsiteY3316" fmla="*/ 34696 h 245078"/>
                <a:gd name="connsiteX3317" fmla="*/ 1968618 w 3258499"/>
                <a:gd name="connsiteY3317" fmla="*/ 50051 h 245078"/>
                <a:gd name="connsiteX3318" fmla="*/ 1948522 w 3258499"/>
                <a:gd name="connsiteY3318" fmla="*/ 50231 h 245078"/>
                <a:gd name="connsiteX3319" fmla="*/ 1924628 w 3258499"/>
                <a:gd name="connsiteY3319" fmla="*/ 26760 h 245078"/>
                <a:gd name="connsiteX3320" fmla="*/ 1924448 w 3258499"/>
                <a:gd name="connsiteY3320" fmla="*/ 6663 h 245078"/>
                <a:gd name="connsiteX3321" fmla="*/ 1827041 w 3258499"/>
                <a:gd name="connsiteY3321" fmla="*/ 602 h 245078"/>
                <a:gd name="connsiteX3322" fmla="*/ 1916435 w 3258499"/>
                <a:gd name="connsiteY3322" fmla="*/ 602 h 245078"/>
                <a:gd name="connsiteX3323" fmla="*/ 1898548 w 3258499"/>
                <a:gd name="connsiteY3323" fmla="*/ 18489 h 245078"/>
                <a:gd name="connsiteX3324" fmla="*/ 1844928 w 3258499"/>
                <a:gd name="connsiteY3324" fmla="*/ 18489 h 245078"/>
                <a:gd name="connsiteX3325" fmla="*/ 1714287 w 3258499"/>
                <a:gd name="connsiteY3325" fmla="*/ 602 h 245078"/>
                <a:gd name="connsiteX3326" fmla="*/ 1809716 w 3258499"/>
                <a:gd name="connsiteY3326" fmla="*/ 602 h 245078"/>
                <a:gd name="connsiteX3327" fmla="*/ 1811535 w 3258499"/>
                <a:gd name="connsiteY3327" fmla="*/ 2421 h 245078"/>
                <a:gd name="connsiteX3328" fmla="*/ 1811535 w 3258499"/>
                <a:gd name="connsiteY3328" fmla="*/ 21117 h 245078"/>
                <a:gd name="connsiteX3329" fmla="*/ 1774075 w 3258499"/>
                <a:gd name="connsiteY3329" fmla="*/ 58576 h 245078"/>
                <a:gd name="connsiteX3330" fmla="*/ 1755379 w 3258499"/>
                <a:gd name="connsiteY3330" fmla="*/ 58576 h 245078"/>
                <a:gd name="connsiteX3331" fmla="*/ 1714287 w 3258499"/>
                <a:gd name="connsiteY3331" fmla="*/ 17484 h 245078"/>
                <a:gd name="connsiteX3332" fmla="*/ 1645758 w 3258499"/>
                <a:gd name="connsiteY3332" fmla="*/ 602 h 245078"/>
                <a:gd name="connsiteX3333" fmla="*/ 1674524 w 3258499"/>
                <a:gd name="connsiteY3333" fmla="*/ 602 h 245078"/>
                <a:gd name="connsiteX3334" fmla="*/ 1662111 w 3258499"/>
                <a:gd name="connsiteY3334" fmla="*/ 13015 h 245078"/>
                <a:gd name="connsiteX3335" fmla="*/ 1656609 w 3258499"/>
                <a:gd name="connsiteY3335" fmla="*/ 13015 h 245078"/>
                <a:gd name="connsiteX3336" fmla="*/ 1645758 w 3258499"/>
                <a:gd name="connsiteY3336" fmla="*/ 2164 h 245078"/>
                <a:gd name="connsiteX3337" fmla="*/ 1597256 w 3258499"/>
                <a:gd name="connsiteY3337" fmla="*/ 602 h 245078"/>
                <a:gd name="connsiteX3338" fmla="*/ 1636125 w 3258499"/>
                <a:gd name="connsiteY3338" fmla="*/ 602 h 245078"/>
                <a:gd name="connsiteX3339" fmla="*/ 1650376 w 3258499"/>
                <a:gd name="connsiteY3339" fmla="*/ 14600 h 245078"/>
                <a:gd name="connsiteX3340" fmla="*/ 1650556 w 3258499"/>
                <a:gd name="connsiteY3340" fmla="*/ 34696 h 245078"/>
                <a:gd name="connsiteX3341" fmla="*/ 1635471 w 3258499"/>
                <a:gd name="connsiteY3341" fmla="*/ 50051 h 245078"/>
                <a:gd name="connsiteX3342" fmla="*/ 1615376 w 3258499"/>
                <a:gd name="connsiteY3342" fmla="*/ 50231 h 245078"/>
                <a:gd name="connsiteX3343" fmla="*/ 1591481 w 3258499"/>
                <a:gd name="connsiteY3343" fmla="*/ 26760 h 245078"/>
                <a:gd name="connsiteX3344" fmla="*/ 1591302 w 3258499"/>
                <a:gd name="connsiteY3344" fmla="*/ 6663 h 245078"/>
                <a:gd name="connsiteX3345" fmla="*/ 1493895 w 3258499"/>
                <a:gd name="connsiteY3345" fmla="*/ 602 h 245078"/>
                <a:gd name="connsiteX3346" fmla="*/ 1583288 w 3258499"/>
                <a:gd name="connsiteY3346" fmla="*/ 602 h 245078"/>
                <a:gd name="connsiteX3347" fmla="*/ 1565401 w 3258499"/>
                <a:gd name="connsiteY3347" fmla="*/ 18489 h 245078"/>
                <a:gd name="connsiteX3348" fmla="*/ 1511782 w 3258499"/>
                <a:gd name="connsiteY3348" fmla="*/ 18489 h 245078"/>
                <a:gd name="connsiteX3349" fmla="*/ 1381141 w 3258499"/>
                <a:gd name="connsiteY3349" fmla="*/ 602 h 245078"/>
                <a:gd name="connsiteX3350" fmla="*/ 1476569 w 3258499"/>
                <a:gd name="connsiteY3350" fmla="*/ 602 h 245078"/>
                <a:gd name="connsiteX3351" fmla="*/ 1478388 w 3258499"/>
                <a:gd name="connsiteY3351" fmla="*/ 2421 h 245078"/>
                <a:gd name="connsiteX3352" fmla="*/ 1478388 w 3258499"/>
                <a:gd name="connsiteY3352" fmla="*/ 21117 h 245078"/>
                <a:gd name="connsiteX3353" fmla="*/ 1440929 w 3258499"/>
                <a:gd name="connsiteY3353" fmla="*/ 58576 h 245078"/>
                <a:gd name="connsiteX3354" fmla="*/ 1422233 w 3258499"/>
                <a:gd name="connsiteY3354" fmla="*/ 58576 h 245078"/>
                <a:gd name="connsiteX3355" fmla="*/ 1381141 w 3258499"/>
                <a:gd name="connsiteY3355" fmla="*/ 17484 h 245078"/>
                <a:gd name="connsiteX3356" fmla="*/ 1312610 w 3258499"/>
                <a:gd name="connsiteY3356" fmla="*/ 602 h 245078"/>
                <a:gd name="connsiteX3357" fmla="*/ 1341379 w 3258499"/>
                <a:gd name="connsiteY3357" fmla="*/ 602 h 245078"/>
                <a:gd name="connsiteX3358" fmla="*/ 1328966 w 3258499"/>
                <a:gd name="connsiteY3358" fmla="*/ 13015 h 245078"/>
                <a:gd name="connsiteX3359" fmla="*/ 1323462 w 3258499"/>
                <a:gd name="connsiteY3359" fmla="*/ 13015 h 245078"/>
                <a:gd name="connsiteX3360" fmla="*/ 1312610 w 3258499"/>
                <a:gd name="connsiteY3360" fmla="*/ 2164 h 245078"/>
                <a:gd name="connsiteX3361" fmla="*/ 1264109 w 3258499"/>
                <a:gd name="connsiteY3361" fmla="*/ 602 h 245078"/>
                <a:gd name="connsiteX3362" fmla="*/ 1302979 w 3258499"/>
                <a:gd name="connsiteY3362" fmla="*/ 602 h 245078"/>
                <a:gd name="connsiteX3363" fmla="*/ 1317230 w 3258499"/>
                <a:gd name="connsiteY3363" fmla="*/ 14600 h 245078"/>
                <a:gd name="connsiteX3364" fmla="*/ 1317409 w 3258499"/>
                <a:gd name="connsiteY3364" fmla="*/ 34696 h 245078"/>
                <a:gd name="connsiteX3365" fmla="*/ 1302325 w 3258499"/>
                <a:gd name="connsiteY3365" fmla="*/ 50051 h 245078"/>
                <a:gd name="connsiteX3366" fmla="*/ 1282230 w 3258499"/>
                <a:gd name="connsiteY3366" fmla="*/ 50231 h 245078"/>
                <a:gd name="connsiteX3367" fmla="*/ 1258335 w 3258499"/>
                <a:gd name="connsiteY3367" fmla="*/ 26760 h 245078"/>
                <a:gd name="connsiteX3368" fmla="*/ 1258156 w 3258499"/>
                <a:gd name="connsiteY3368" fmla="*/ 6663 h 245078"/>
                <a:gd name="connsiteX3369" fmla="*/ 1160749 w 3258499"/>
                <a:gd name="connsiteY3369" fmla="*/ 602 h 245078"/>
                <a:gd name="connsiteX3370" fmla="*/ 1250142 w 3258499"/>
                <a:gd name="connsiteY3370" fmla="*/ 602 h 245078"/>
                <a:gd name="connsiteX3371" fmla="*/ 1232255 w 3258499"/>
                <a:gd name="connsiteY3371" fmla="*/ 18489 h 245078"/>
                <a:gd name="connsiteX3372" fmla="*/ 1178635 w 3258499"/>
                <a:gd name="connsiteY3372" fmla="*/ 18489 h 245078"/>
                <a:gd name="connsiteX3373" fmla="*/ 1047994 w 3258499"/>
                <a:gd name="connsiteY3373" fmla="*/ 602 h 245078"/>
                <a:gd name="connsiteX3374" fmla="*/ 1143423 w 3258499"/>
                <a:gd name="connsiteY3374" fmla="*/ 602 h 245078"/>
                <a:gd name="connsiteX3375" fmla="*/ 1145241 w 3258499"/>
                <a:gd name="connsiteY3375" fmla="*/ 2421 h 245078"/>
                <a:gd name="connsiteX3376" fmla="*/ 1145241 w 3258499"/>
                <a:gd name="connsiteY3376" fmla="*/ 21117 h 245078"/>
                <a:gd name="connsiteX3377" fmla="*/ 1107783 w 3258499"/>
                <a:gd name="connsiteY3377" fmla="*/ 58576 h 245078"/>
                <a:gd name="connsiteX3378" fmla="*/ 1089086 w 3258499"/>
                <a:gd name="connsiteY3378" fmla="*/ 58576 h 245078"/>
                <a:gd name="connsiteX3379" fmla="*/ 1047994 w 3258499"/>
                <a:gd name="connsiteY3379" fmla="*/ 17484 h 245078"/>
                <a:gd name="connsiteX3380" fmla="*/ 979464 w 3258499"/>
                <a:gd name="connsiteY3380" fmla="*/ 602 h 245078"/>
                <a:gd name="connsiteX3381" fmla="*/ 1008231 w 3258499"/>
                <a:gd name="connsiteY3381" fmla="*/ 602 h 245078"/>
                <a:gd name="connsiteX3382" fmla="*/ 995818 w 3258499"/>
                <a:gd name="connsiteY3382" fmla="*/ 13015 h 245078"/>
                <a:gd name="connsiteX3383" fmla="*/ 990316 w 3258499"/>
                <a:gd name="connsiteY3383" fmla="*/ 13015 h 245078"/>
                <a:gd name="connsiteX3384" fmla="*/ 979464 w 3258499"/>
                <a:gd name="connsiteY3384" fmla="*/ 2164 h 245078"/>
                <a:gd name="connsiteX3385" fmla="*/ 930963 w 3258499"/>
                <a:gd name="connsiteY3385" fmla="*/ 602 h 245078"/>
                <a:gd name="connsiteX3386" fmla="*/ 969833 w 3258499"/>
                <a:gd name="connsiteY3386" fmla="*/ 602 h 245078"/>
                <a:gd name="connsiteX3387" fmla="*/ 984083 w 3258499"/>
                <a:gd name="connsiteY3387" fmla="*/ 14600 h 245078"/>
                <a:gd name="connsiteX3388" fmla="*/ 984262 w 3258499"/>
                <a:gd name="connsiteY3388" fmla="*/ 34696 h 245078"/>
                <a:gd name="connsiteX3389" fmla="*/ 969178 w 3258499"/>
                <a:gd name="connsiteY3389" fmla="*/ 50051 h 245078"/>
                <a:gd name="connsiteX3390" fmla="*/ 949083 w 3258499"/>
                <a:gd name="connsiteY3390" fmla="*/ 50231 h 245078"/>
                <a:gd name="connsiteX3391" fmla="*/ 925188 w 3258499"/>
                <a:gd name="connsiteY3391" fmla="*/ 26760 h 245078"/>
                <a:gd name="connsiteX3392" fmla="*/ 925009 w 3258499"/>
                <a:gd name="connsiteY3392" fmla="*/ 6663 h 245078"/>
                <a:gd name="connsiteX3393" fmla="*/ 827602 w 3258499"/>
                <a:gd name="connsiteY3393" fmla="*/ 602 h 245078"/>
                <a:gd name="connsiteX3394" fmla="*/ 916995 w 3258499"/>
                <a:gd name="connsiteY3394" fmla="*/ 602 h 245078"/>
                <a:gd name="connsiteX3395" fmla="*/ 899109 w 3258499"/>
                <a:gd name="connsiteY3395" fmla="*/ 18489 h 245078"/>
                <a:gd name="connsiteX3396" fmla="*/ 845489 w 3258499"/>
                <a:gd name="connsiteY3396" fmla="*/ 18489 h 245078"/>
                <a:gd name="connsiteX3397" fmla="*/ 714848 w 3258499"/>
                <a:gd name="connsiteY3397" fmla="*/ 602 h 245078"/>
                <a:gd name="connsiteX3398" fmla="*/ 810277 w 3258499"/>
                <a:gd name="connsiteY3398" fmla="*/ 602 h 245078"/>
                <a:gd name="connsiteX3399" fmla="*/ 812095 w 3258499"/>
                <a:gd name="connsiteY3399" fmla="*/ 2421 h 245078"/>
                <a:gd name="connsiteX3400" fmla="*/ 812095 w 3258499"/>
                <a:gd name="connsiteY3400" fmla="*/ 21117 h 245078"/>
                <a:gd name="connsiteX3401" fmla="*/ 774636 w 3258499"/>
                <a:gd name="connsiteY3401" fmla="*/ 58576 h 245078"/>
                <a:gd name="connsiteX3402" fmla="*/ 755939 w 3258499"/>
                <a:gd name="connsiteY3402" fmla="*/ 58576 h 245078"/>
                <a:gd name="connsiteX3403" fmla="*/ 714848 w 3258499"/>
                <a:gd name="connsiteY3403" fmla="*/ 17484 h 245078"/>
                <a:gd name="connsiteX3404" fmla="*/ 646318 w 3258499"/>
                <a:gd name="connsiteY3404" fmla="*/ 602 h 245078"/>
                <a:gd name="connsiteX3405" fmla="*/ 675085 w 3258499"/>
                <a:gd name="connsiteY3405" fmla="*/ 602 h 245078"/>
                <a:gd name="connsiteX3406" fmla="*/ 662673 w 3258499"/>
                <a:gd name="connsiteY3406" fmla="*/ 13015 h 245078"/>
                <a:gd name="connsiteX3407" fmla="*/ 657169 w 3258499"/>
                <a:gd name="connsiteY3407" fmla="*/ 13015 h 245078"/>
                <a:gd name="connsiteX3408" fmla="*/ 646318 w 3258499"/>
                <a:gd name="connsiteY3408" fmla="*/ 2164 h 245078"/>
                <a:gd name="connsiteX3409" fmla="*/ 597817 w 3258499"/>
                <a:gd name="connsiteY3409" fmla="*/ 602 h 245078"/>
                <a:gd name="connsiteX3410" fmla="*/ 636686 w 3258499"/>
                <a:gd name="connsiteY3410" fmla="*/ 602 h 245078"/>
                <a:gd name="connsiteX3411" fmla="*/ 650936 w 3258499"/>
                <a:gd name="connsiteY3411" fmla="*/ 14600 h 245078"/>
                <a:gd name="connsiteX3412" fmla="*/ 651116 w 3258499"/>
                <a:gd name="connsiteY3412" fmla="*/ 34696 h 245078"/>
                <a:gd name="connsiteX3413" fmla="*/ 636033 w 3258499"/>
                <a:gd name="connsiteY3413" fmla="*/ 50051 h 245078"/>
                <a:gd name="connsiteX3414" fmla="*/ 615936 w 3258499"/>
                <a:gd name="connsiteY3414" fmla="*/ 50231 h 245078"/>
                <a:gd name="connsiteX3415" fmla="*/ 592042 w 3258499"/>
                <a:gd name="connsiteY3415" fmla="*/ 26760 h 245078"/>
                <a:gd name="connsiteX3416" fmla="*/ 591863 w 3258499"/>
                <a:gd name="connsiteY3416" fmla="*/ 6663 h 245078"/>
                <a:gd name="connsiteX3417" fmla="*/ 494456 w 3258499"/>
                <a:gd name="connsiteY3417" fmla="*/ 602 h 245078"/>
                <a:gd name="connsiteX3418" fmla="*/ 583849 w 3258499"/>
                <a:gd name="connsiteY3418" fmla="*/ 602 h 245078"/>
                <a:gd name="connsiteX3419" fmla="*/ 565962 w 3258499"/>
                <a:gd name="connsiteY3419" fmla="*/ 18489 h 245078"/>
                <a:gd name="connsiteX3420" fmla="*/ 512343 w 3258499"/>
                <a:gd name="connsiteY3420" fmla="*/ 18489 h 245078"/>
                <a:gd name="connsiteX3421" fmla="*/ 381702 w 3258499"/>
                <a:gd name="connsiteY3421" fmla="*/ 602 h 245078"/>
                <a:gd name="connsiteX3422" fmla="*/ 477130 w 3258499"/>
                <a:gd name="connsiteY3422" fmla="*/ 602 h 245078"/>
                <a:gd name="connsiteX3423" fmla="*/ 478949 w 3258499"/>
                <a:gd name="connsiteY3423" fmla="*/ 2421 h 245078"/>
                <a:gd name="connsiteX3424" fmla="*/ 478949 w 3258499"/>
                <a:gd name="connsiteY3424" fmla="*/ 21117 h 245078"/>
                <a:gd name="connsiteX3425" fmla="*/ 441490 w 3258499"/>
                <a:gd name="connsiteY3425" fmla="*/ 58576 h 245078"/>
                <a:gd name="connsiteX3426" fmla="*/ 422794 w 3258499"/>
                <a:gd name="connsiteY3426" fmla="*/ 58576 h 245078"/>
                <a:gd name="connsiteX3427" fmla="*/ 381702 w 3258499"/>
                <a:gd name="connsiteY3427" fmla="*/ 17484 h 245078"/>
                <a:gd name="connsiteX3428" fmla="*/ 313172 w 3258499"/>
                <a:gd name="connsiteY3428" fmla="*/ 602 h 245078"/>
                <a:gd name="connsiteX3429" fmla="*/ 341939 w 3258499"/>
                <a:gd name="connsiteY3429" fmla="*/ 602 h 245078"/>
                <a:gd name="connsiteX3430" fmla="*/ 329526 w 3258499"/>
                <a:gd name="connsiteY3430" fmla="*/ 13015 h 245078"/>
                <a:gd name="connsiteX3431" fmla="*/ 324023 w 3258499"/>
                <a:gd name="connsiteY3431" fmla="*/ 13015 h 245078"/>
                <a:gd name="connsiteX3432" fmla="*/ 313172 w 3258499"/>
                <a:gd name="connsiteY3432" fmla="*/ 2164 h 245078"/>
                <a:gd name="connsiteX3433" fmla="*/ 264670 w 3258499"/>
                <a:gd name="connsiteY3433" fmla="*/ 602 h 245078"/>
                <a:gd name="connsiteX3434" fmla="*/ 303540 w 3258499"/>
                <a:gd name="connsiteY3434" fmla="*/ 602 h 245078"/>
                <a:gd name="connsiteX3435" fmla="*/ 317790 w 3258499"/>
                <a:gd name="connsiteY3435" fmla="*/ 14600 h 245078"/>
                <a:gd name="connsiteX3436" fmla="*/ 317970 w 3258499"/>
                <a:gd name="connsiteY3436" fmla="*/ 34696 h 245078"/>
                <a:gd name="connsiteX3437" fmla="*/ 302886 w 3258499"/>
                <a:gd name="connsiteY3437" fmla="*/ 50051 h 245078"/>
                <a:gd name="connsiteX3438" fmla="*/ 282791 w 3258499"/>
                <a:gd name="connsiteY3438" fmla="*/ 50231 h 245078"/>
                <a:gd name="connsiteX3439" fmla="*/ 258896 w 3258499"/>
                <a:gd name="connsiteY3439" fmla="*/ 26760 h 245078"/>
                <a:gd name="connsiteX3440" fmla="*/ 258716 w 3258499"/>
                <a:gd name="connsiteY3440" fmla="*/ 6663 h 245078"/>
                <a:gd name="connsiteX3441" fmla="*/ 161310 w 3258499"/>
                <a:gd name="connsiteY3441" fmla="*/ 602 h 245078"/>
                <a:gd name="connsiteX3442" fmla="*/ 250703 w 3258499"/>
                <a:gd name="connsiteY3442" fmla="*/ 602 h 245078"/>
                <a:gd name="connsiteX3443" fmla="*/ 232816 w 3258499"/>
                <a:gd name="connsiteY3443" fmla="*/ 18489 h 245078"/>
                <a:gd name="connsiteX3444" fmla="*/ 179197 w 3258499"/>
                <a:gd name="connsiteY3444" fmla="*/ 18489 h 245078"/>
                <a:gd name="connsiteX3445" fmla="*/ 61119 w 3258499"/>
                <a:gd name="connsiteY3445" fmla="*/ 602 h 245078"/>
                <a:gd name="connsiteX3446" fmla="*/ 143984 w 3258499"/>
                <a:gd name="connsiteY3446" fmla="*/ 602 h 245078"/>
                <a:gd name="connsiteX3447" fmla="*/ 145803 w 3258499"/>
                <a:gd name="connsiteY3447" fmla="*/ 2421 h 245078"/>
                <a:gd name="connsiteX3448" fmla="*/ 145803 w 3258499"/>
                <a:gd name="connsiteY3448" fmla="*/ 21117 h 245078"/>
                <a:gd name="connsiteX3449" fmla="*/ 108344 w 3258499"/>
                <a:gd name="connsiteY3449" fmla="*/ 58576 h 245078"/>
                <a:gd name="connsiteX3450" fmla="*/ 89647 w 3258499"/>
                <a:gd name="connsiteY3450" fmla="*/ 58576 h 245078"/>
                <a:gd name="connsiteX3451" fmla="*/ 55230 w 3258499"/>
                <a:gd name="connsiteY3451" fmla="*/ 24158 h 245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  <a:cxn ang="0">
                  <a:pos x="connsiteX3071" y="connsiteY3071"/>
                </a:cxn>
                <a:cxn ang="0">
                  <a:pos x="connsiteX3072" y="connsiteY3072"/>
                </a:cxn>
                <a:cxn ang="0">
                  <a:pos x="connsiteX3073" y="connsiteY3073"/>
                </a:cxn>
                <a:cxn ang="0">
                  <a:pos x="connsiteX3074" y="connsiteY3074"/>
                </a:cxn>
                <a:cxn ang="0">
                  <a:pos x="connsiteX3075" y="connsiteY3075"/>
                </a:cxn>
                <a:cxn ang="0">
                  <a:pos x="connsiteX3076" y="connsiteY3076"/>
                </a:cxn>
                <a:cxn ang="0">
                  <a:pos x="connsiteX3077" y="connsiteY3077"/>
                </a:cxn>
                <a:cxn ang="0">
                  <a:pos x="connsiteX3078" y="connsiteY3078"/>
                </a:cxn>
                <a:cxn ang="0">
                  <a:pos x="connsiteX3079" y="connsiteY3079"/>
                </a:cxn>
                <a:cxn ang="0">
                  <a:pos x="connsiteX3080" y="connsiteY3080"/>
                </a:cxn>
                <a:cxn ang="0">
                  <a:pos x="connsiteX3081" y="connsiteY3081"/>
                </a:cxn>
                <a:cxn ang="0">
                  <a:pos x="connsiteX3082" y="connsiteY3082"/>
                </a:cxn>
                <a:cxn ang="0">
                  <a:pos x="connsiteX3083" y="connsiteY3083"/>
                </a:cxn>
                <a:cxn ang="0">
                  <a:pos x="connsiteX3084" y="connsiteY3084"/>
                </a:cxn>
                <a:cxn ang="0">
                  <a:pos x="connsiteX3085" y="connsiteY3085"/>
                </a:cxn>
                <a:cxn ang="0">
                  <a:pos x="connsiteX3086" y="connsiteY3086"/>
                </a:cxn>
                <a:cxn ang="0">
                  <a:pos x="connsiteX3087" y="connsiteY3087"/>
                </a:cxn>
                <a:cxn ang="0">
                  <a:pos x="connsiteX3088" y="connsiteY3088"/>
                </a:cxn>
                <a:cxn ang="0">
                  <a:pos x="connsiteX3089" y="connsiteY3089"/>
                </a:cxn>
                <a:cxn ang="0">
                  <a:pos x="connsiteX3090" y="connsiteY3090"/>
                </a:cxn>
                <a:cxn ang="0">
                  <a:pos x="connsiteX3091" y="connsiteY3091"/>
                </a:cxn>
                <a:cxn ang="0">
                  <a:pos x="connsiteX3092" y="connsiteY3092"/>
                </a:cxn>
                <a:cxn ang="0">
                  <a:pos x="connsiteX3093" y="connsiteY3093"/>
                </a:cxn>
                <a:cxn ang="0">
                  <a:pos x="connsiteX3094" y="connsiteY3094"/>
                </a:cxn>
                <a:cxn ang="0">
                  <a:pos x="connsiteX3095" y="connsiteY3095"/>
                </a:cxn>
                <a:cxn ang="0">
                  <a:pos x="connsiteX3096" y="connsiteY3096"/>
                </a:cxn>
                <a:cxn ang="0">
                  <a:pos x="connsiteX3097" y="connsiteY3097"/>
                </a:cxn>
                <a:cxn ang="0">
                  <a:pos x="connsiteX3098" y="connsiteY3098"/>
                </a:cxn>
                <a:cxn ang="0">
                  <a:pos x="connsiteX3099" y="connsiteY3099"/>
                </a:cxn>
                <a:cxn ang="0">
                  <a:pos x="connsiteX3100" y="connsiteY3100"/>
                </a:cxn>
                <a:cxn ang="0">
                  <a:pos x="connsiteX3101" y="connsiteY3101"/>
                </a:cxn>
                <a:cxn ang="0">
                  <a:pos x="connsiteX3102" y="connsiteY3102"/>
                </a:cxn>
                <a:cxn ang="0">
                  <a:pos x="connsiteX3103" y="connsiteY3103"/>
                </a:cxn>
                <a:cxn ang="0">
                  <a:pos x="connsiteX3104" y="connsiteY3104"/>
                </a:cxn>
                <a:cxn ang="0">
                  <a:pos x="connsiteX3105" y="connsiteY3105"/>
                </a:cxn>
                <a:cxn ang="0">
                  <a:pos x="connsiteX3106" y="connsiteY3106"/>
                </a:cxn>
                <a:cxn ang="0">
                  <a:pos x="connsiteX3107" y="connsiteY3107"/>
                </a:cxn>
                <a:cxn ang="0">
                  <a:pos x="connsiteX3108" y="connsiteY3108"/>
                </a:cxn>
                <a:cxn ang="0">
                  <a:pos x="connsiteX3109" y="connsiteY3109"/>
                </a:cxn>
                <a:cxn ang="0">
                  <a:pos x="connsiteX3110" y="connsiteY3110"/>
                </a:cxn>
                <a:cxn ang="0">
                  <a:pos x="connsiteX3111" y="connsiteY3111"/>
                </a:cxn>
                <a:cxn ang="0">
                  <a:pos x="connsiteX3112" y="connsiteY3112"/>
                </a:cxn>
                <a:cxn ang="0">
                  <a:pos x="connsiteX3113" y="connsiteY3113"/>
                </a:cxn>
                <a:cxn ang="0">
                  <a:pos x="connsiteX3114" y="connsiteY3114"/>
                </a:cxn>
                <a:cxn ang="0">
                  <a:pos x="connsiteX3115" y="connsiteY3115"/>
                </a:cxn>
                <a:cxn ang="0">
                  <a:pos x="connsiteX3116" y="connsiteY3116"/>
                </a:cxn>
                <a:cxn ang="0">
                  <a:pos x="connsiteX3117" y="connsiteY3117"/>
                </a:cxn>
                <a:cxn ang="0">
                  <a:pos x="connsiteX3118" y="connsiteY3118"/>
                </a:cxn>
                <a:cxn ang="0">
                  <a:pos x="connsiteX3119" y="connsiteY3119"/>
                </a:cxn>
                <a:cxn ang="0">
                  <a:pos x="connsiteX3120" y="connsiteY3120"/>
                </a:cxn>
                <a:cxn ang="0">
                  <a:pos x="connsiteX3121" y="connsiteY3121"/>
                </a:cxn>
                <a:cxn ang="0">
                  <a:pos x="connsiteX3122" y="connsiteY3122"/>
                </a:cxn>
                <a:cxn ang="0">
                  <a:pos x="connsiteX3123" y="connsiteY3123"/>
                </a:cxn>
                <a:cxn ang="0">
                  <a:pos x="connsiteX3124" y="connsiteY3124"/>
                </a:cxn>
                <a:cxn ang="0">
                  <a:pos x="connsiteX3125" y="connsiteY3125"/>
                </a:cxn>
                <a:cxn ang="0">
                  <a:pos x="connsiteX3126" y="connsiteY3126"/>
                </a:cxn>
                <a:cxn ang="0">
                  <a:pos x="connsiteX3127" y="connsiteY3127"/>
                </a:cxn>
                <a:cxn ang="0">
                  <a:pos x="connsiteX3128" y="connsiteY3128"/>
                </a:cxn>
                <a:cxn ang="0">
                  <a:pos x="connsiteX3129" y="connsiteY3129"/>
                </a:cxn>
                <a:cxn ang="0">
                  <a:pos x="connsiteX3130" y="connsiteY3130"/>
                </a:cxn>
                <a:cxn ang="0">
                  <a:pos x="connsiteX3131" y="connsiteY3131"/>
                </a:cxn>
                <a:cxn ang="0">
                  <a:pos x="connsiteX3132" y="connsiteY3132"/>
                </a:cxn>
                <a:cxn ang="0">
                  <a:pos x="connsiteX3133" y="connsiteY3133"/>
                </a:cxn>
                <a:cxn ang="0">
                  <a:pos x="connsiteX3134" y="connsiteY3134"/>
                </a:cxn>
                <a:cxn ang="0">
                  <a:pos x="connsiteX3135" y="connsiteY3135"/>
                </a:cxn>
                <a:cxn ang="0">
                  <a:pos x="connsiteX3136" y="connsiteY3136"/>
                </a:cxn>
                <a:cxn ang="0">
                  <a:pos x="connsiteX3137" y="connsiteY3137"/>
                </a:cxn>
                <a:cxn ang="0">
                  <a:pos x="connsiteX3138" y="connsiteY3138"/>
                </a:cxn>
                <a:cxn ang="0">
                  <a:pos x="connsiteX3139" y="connsiteY3139"/>
                </a:cxn>
                <a:cxn ang="0">
                  <a:pos x="connsiteX3140" y="connsiteY3140"/>
                </a:cxn>
                <a:cxn ang="0">
                  <a:pos x="connsiteX3141" y="connsiteY3141"/>
                </a:cxn>
                <a:cxn ang="0">
                  <a:pos x="connsiteX3142" y="connsiteY3142"/>
                </a:cxn>
                <a:cxn ang="0">
                  <a:pos x="connsiteX3143" y="connsiteY3143"/>
                </a:cxn>
                <a:cxn ang="0">
                  <a:pos x="connsiteX3144" y="connsiteY3144"/>
                </a:cxn>
                <a:cxn ang="0">
                  <a:pos x="connsiteX3145" y="connsiteY3145"/>
                </a:cxn>
                <a:cxn ang="0">
                  <a:pos x="connsiteX3146" y="connsiteY3146"/>
                </a:cxn>
                <a:cxn ang="0">
                  <a:pos x="connsiteX3147" y="connsiteY3147"/>
                </a:cxn>
                <a:cxn ang="0">
                  <a:pos x="connsiteX3148" y="connsiteY3148"/>
                </a:cxn>
                <a:cxn ang="0">
                  <a:pos x="connsiteX3149" y="connsiteY3149"/>
                </a:cxn>
                <a:cxn ang="0">
                  <a:pos x="connsiteX3150" y="connsiteY3150"/>
                </a:cxn>
                <a:cxn ang="0">
                  <a:pos x="connsiteX3151" y="connsiteY3151"/>
                </a:cxn>
                <a:cxn ang="0">
                  <a:pos x="connsiteX3152" y="connsiteY3152"/>
                </a:cxn>
                <a:cxn ang="0">
                  <a:pos x="connsiteX3153" y="connsiteY3153"/>
                </a:cxn>
                <a:cxn ang="0">
                  <a:pos x="connsiteX3154" y="connsiteY3154"/>
                </a:cxn>
                <a:cxn ang="0">
                  <a:pos x="connsiteX3155" y="connsiteY3155"/>
                </a:cxn>
                <a:cxn ang="0">
                  <a:pos x="connsiteX3156" y="connsiteY3156"/>
                </a:cxn>
                <a:cxn ang="0">
                  <a:pos x="connsiteX3157" y="connsiteY3157"/>
                </a:cxn>
                <a:cxn ang="0">
                  <a:pos x="connsiteX3158" y="connsiteY3158"/>
                </a:cxn>
                <a:cxn ang="0">
                  <a:pos x="connsiteX3159" y="connsiteY3159"/>
                </a:cxn>
                <a:cxn ang="0">
                  <a:pos x="connsiteX3160" y="connsiteY3160"/>
                </a:cxn>
                <a:cxn ang="0">
                  <a:pos x="connsiteX3161" y="connsiteY3161"/>
                </a:cxn>
                <a:cxn ang="0">
                  <a:pos x="connsiteX3162" y="connsiteY3162"/>
                </a:cxn>
                <a:cxn ang="0">
                  <a:pos x="connsiteX3163" y="connsiteY3163"/>
                </a:cxn>
                <a:cxn ang="0">
                  <a:pos x="connsiteX3164" y="connsiteY3164"/>
                </a:cxn>
                <a:cxn ang="0">
                  <a:pos x="connsiteX3165" y="connsiteY3165"/>
                </a:cxn>
                <a:cxn ang="0">
                  <a:pos x="connsiteX3166" y="connsiteY3166"/>
                </a:cxn>
                <a:cxn ang="0">
                  <a:pos x="connsiteX3167" y="connsiteY3167"/>
                </a:cxn>
                <a:cxn ang="0">
                  <a:pos x="connsiteX3168" y="connsiteY3168"/>
                </a:cxn>
                <a:cxn ang="0">
                  <a:pos x="connsiteX3169" y="connsiteY3169"/>
                </a:cxn>
                <a:cxn ang="0">
                  <a:pos x="connsiteX3170" y="connsiteY3170"/>
                </a:cxn>
                <a:cxn ang="0">
                  <a:pos x="connsiteX3171" y="connsiteY3171"/>
                </a:cxn>
                <a:cxn ang="0">
                  <a:pos x="connsiteX3172" y="connsiteY3172"/>
                </a:cxn>
                <a:cxn ang="0">
                  <a:pos x="connsiteX3173" y="connsiteY3173"/>
                </a:cxn>
                <a:cxn ang="0">
                  <a:pos x="connsiteX3174" y="connsiteY3174"/>
                </a:cxn>
                <a:cxn ang="0">
                  <a:pos x="connsiteX3175" y="connsiteY3175"/>
                </a:cxn>
                <a:cxn ang="0">
                  <a:pos x="connsiteX3176" y="connsiteY3176"/>
                </a:cxn>
                <a:cxn ang="0">
                  <a:pos x="connsiteX3177" y="connsiteY3177"/>
                </a:cxn>
                <a:cxn ang="0">
                  <a:pos x="connsiteX3178" y="connsiteY3178"/>
                </a:cxn>
                <a:cxn ang="0">
                  <a:pos x="connsiteX3179" y="connsiteY3179"/>
                </a:cxn>
                <a:cxn ang="0">
                  <a:pos x="connsiteX3180" y="connsiteY3180"/>
                </a:cxn>
                <a:cxn ang="0">
                  <a:pos x="connsiteX3181" y="connsiteY3181"/>
                </a:cxn>
                <a:cxn ang="0">
                  <a:pos x="connsiteX3182" y="connsiteY3182"/>
                </a:cxn>
                <a:cxn ang="0">
                  <a:pos x="connsiteX3183" y="connsiteY3183"/>
                </a:cxn>
                <a:cxn ang="0">
                  <a:pos x="connsiteX3184" y="connsiteY3184"/>
                </a:cxn>
                <a:cxn ang="0">
                  <a:pos x="connsiteX3185" y="connsiteY3185"/>
                </a:cxn>
                <a:cxn ang="0">
                  <a:pos x="connsiteX3186" y="connsiteY3186"/>
                </a:cxn>
                <a:cxn ang="0">
                  <a:pos x="connsiteX3187" y="connsiteY3187"/>
                </a:cxn>
                <a:cxn ang="0">
                  <a:pos x="connsiteX3188" y="connsiteY3188"/>
                </a:cxn>
                <a:cxn ang="0">
                  <a:pos x="connsiteX3189" y="connsiteY3189"/>
                </a:cxn>
                <a:cxn ang="0">
                  <a:pos x="connsiteX3190" y="connsiteY3190"/>
                </a:cxn>
                <a:cxn ang="0">
                  <a:pos x="connsiteX3191" y="connsiteY3191"/>
                </a:cxn>
                <a:cxn ang="0">
                  <a:pos x="connsiteX3192" y="connsiteY3192"/>
                </a:cxn>
                <a:cxn ang="0">
                  <a:pos x="connsiteX3193" y="connsiteY3193"/>
                </a:cxn>
                <a:cxn ang="0">
                  <a:pos x="connsiteX3194" y="connsiteY3194"/>
                </a:cxn>
                <a:cxn ang="0">
                  <a:pos x="connsiteX3195" y="connsiteY3195"/>
                </a:cxn>
                <a:cxn ang="0">
                  <a:pos x="connsiteX3196" y="connsiteY3196"/>
                </a:cxn>
                <a:cxn ang="0">
                  <a:pos x="connsiteX3197" y="connsiteY3197"/>
                </a:cxn>
                <a:cxn ang="0">
                  <a:pos x="connsiteX3198" y="connsiteY3198"/>
                </a:cxn>
                <a:cxn ang="0">
                  <a:pos x="connsiteX3199" y="connsiteY3199"/>
                </a:cxn>
                <a:cxn ang="0">
                  <a:pos x="connsiteX3200" y="connsiteY3200"/>
                </a:cxn>
                <a:cxn ang="0">
                  <a:pos x="connsiteX3201" y="connsiteY3201"/>
                </a:cxn>
                <a:cxn ang="0">
                  <a:pos x="connsiteX3202" y="connsiteY3202"/>
                </a:cxn>
                <a:cxn ang="0">
                  <a:pos x="connsiteX3203" y="connsiteY3203"/>
                </a:cxn>
                <a:cxn ang="0">
                  <a:pos x="connsiteX3204" y="connsiteY3204"/>
                </a:cxn>
                <a:cxn ang="0">
                  <a:pos x="connsiteX3205" y="connsiteY3205"/>
                </a:cxn>
                <a:cxn ang="0">
                  <a:pos x="connsiteX3206" y="connsiteY3206"/>
                </a:cxn>
                <a:cxn ang="0">
                  <a:pos x="connsiteX3207" y="connsiteY3207"/>
                </a:cxn>
                <a:cxn ang="0">
                  <a:pos x="connsiteX3208" y="connsiteY3208"/>
                </a:cxn>
                <a:cxn ang="0">
                  <a:pos x="connsiteX3209" y="connsiteY3209"/>
                </a:cxn>
                <a:cxn ang="0">
                  <a:pos x="connsiteX3210" y="connsiteY3210"/>
                </a:cxn>
                <a:cxn ang="0">
                  <a:pos x="connsiteX3211" y="connsiteY3211"/>
                </a:cxn>
                <a:cxn ang="0">
                  <a:pos x="connsiteX3212" y="connsiteY3212"/>
                </a:cxn>
                <a:cxn ang="0">
                  <a:pos x="connsiteX3213" y="connsiteY3213"/>
                </a:cxn>
                <a:cxn ang="0">
                  <a:pos x="connsiteX3214" y="connsiteY3214"/>
                </a:cxn>
                <a:cxn ang="0">
                  <a:pos x="connsiteX3215" y="connsiteY3215"/>
                </a:cxn>
                <a:cxn ang="0">
                  <a:pos x="connsiteX3216" y="connsiteY3216"/>
                </a:cxn>
                <a:cxn ang="0">
                  <a:pos x="connsiteX3217" y="connsiteY3217"/>
                </a:cxn>
                <a:cxn ang="0">
                  <a:pos x="connsiteX3218" y="connsiteY3218"/>
                </a:cxn>
                <a:cxn ang="0">
                  <a:pos x="connsiteX3219" y="connsiteY3219"/>
                </a:cxn>
                <a:cxn ang="0">
                  <a:pos x="connsiteX3220" y="connsiteY3220"/>
                </a:cxn>
                <a:cxn ang="0">
                  <a:pos x="connsiteX3221" y="connsiteY3221"/>
                </a:cxn>
                <a:cxn ang="0">
                  <a:pos x="connsiteX3222" y="connsiteY3222"/>
                </a:cxn>
                <a:cxn ang="0">
                  <a:pos x="connsiteX3223" y="connsiteY3223"/>
                </a:cxn>
                <a:cxn ang="0">
                  <a:pos x="connsiteX3224" y="connsiteY3224"/>
                </a:cxn>
                <a:cxn ang="0">
                  <a:pos x="connsiteX3225" y="connsiteY3225"/>
                </a:cxn>
                <a:cxn ang="0">
                  <a:pos x="connsiteX3226" y="connsiteY3226"/>
                </a:cxn>
                <a:cxn ang="0">
                  <a:pos x="connsiteX3227" y="connsiteY3227"/>
                </a:cxn>
                <a:cxn ang="0">
                  <a:pos x="connsiteX3228" y="connsiteY3228"/>
                </a:cxn>
                <a:cxn ang="0">
                  <a:pos x="connsiteX3229" y="connsiteY3229"/>
                </a:cxn>
                <a:cxn ang="0">
                  <a:pos x="connsiteX3230" y="connsiteY3230"/>
                </a:cxn>
                <a:cxn ang="0">
                  <a:pos x="connsiteX3231" y="connsiteY3231"/>
                </a:cxn>
                <a:cxn ang="0">
                  <a:pos x="connsiteX3232" y="connsiteY3232"/>
                </a:cxn>
                <a:cxn ang="0">
                  <a:pos x="connsiteX3233" y="connsiteY3233"/>
                </a:cxn>
                <a:cxn ang="0">
                  <a:pos x="connsiteX3234" y="connsiteY3234"/>
                </a:cxn>
                <a:cxn ang="0">
                  <a:pos x="connsiteX3235" y="connsiteY3235"/>
                </a:cxn>
                <a:cxn ang="0">
                  <a:pos x="connsiteX3236" y="connsiteY3236"/>
                </a:cxn>
                <a:cxn ang="0">
                  <a:pos x="connsiteX3237" y="connsiteY3237"/>
                </a:cxn>
                <a:cxn ang="0">
                  <a:pos x="connsiteX3238" y="connsiteY3238"/>
                </a:cxn>
                <a:cxn ang="0">
                  <a:pos x="connsiteX3239" y="connsiteY3239"/>
                </a:cxn>
                <a:cxn ang="0">
                  <a:pos x="connsiteX3240" y="connsiteY3240"/>
                </a:cxn>
                <a:cxn ang="0">
                  <a:pos x="connsiteX3241" y="connsiteY3241"/>
                </a:cxn>
                <a:cxn ang="0">
                  <a:pos x="connsiteX3242" y="connsiteY3242"/>
                </a:cxn>
                <a:cxn ang="0">
                  <a:pos x="connsiteX3243" y="connsiteY3243"/>
                </a:cxn>
                <a:cxn ang="0">
                  <a:pos x="connsiteX3244" y="connsiteY3244"/>
                </a:cxn>
                <a:cxn ang="0">
                  <a:pos x="connsiteX3245" y="connsiteY3245"/>
                </a:cxn>
                <a:cxn ang="0">
                  <a:pos x="connsiteX3246" y="connsiteY3246"/>
                </a:cxn>
                <a:cxn ang="0">
                  <a:pos x="connsiteX3247" y="connsiteY3247"/>
                </a:cxn>
                <a:cxn ang="0">
                  <a:pos x="connsiteX3248" y="connsiteY3248"/>
                </a:cxn>
                <a:cxn ang="0">
                  <a:pos x="connsiteX3249" y="connsiteY3249"/>
                </a:cxn>
                <a:cxn ang="0">
                  <a:pos x="connsiteX3250" y="connsiteY3250"/>
                </a:cxn>
                <a:cxn ang="0">
                  <a:pos x="connsiteX3251" y="connsiteY3251"/>
                </a:cxn>
                <a:cxn ang="0">
                  <a:pos x="connsiteX3252" y="connsiteY3252"/>
                </a:cxn>
                <a:cxn ang="0">
                  <a:pos x="connsiteX3253" y="connsiteY3253"/>
                </a:cxn>
                <a:cxn ang="0">
                  <a:pos x="connsiteX3254" y="connsiteY3254"/>
                </a:cxn>
                <a:cxn ang="0">
                  <a:pos x="connsiteX3255" y="connsiteY3255"/>
                </a:cxn>
                <a:cxn ang="0">
                  <a:pos x="connsiteX3256" y="connsiteY3256"/>
                </a:cxn>
                <a:cxn ang="0">
                  <a:pos x="connsiteX3257" y="connsiteY3257"/>
                </a:cxn>
                <a:cxn ang="0">
                  <a:pos x="connsiteX3258" y="connsiteY3258"/>
                </a:cxn>
                <a:cxn ang="0">
                  <a:pos x="connsiteX3259" y="connsiteY3259"/>
                </a:cxn>
                <a:cxn ang="0">
                  <a:pos x="connsiteX3260" y="connsiteY3260"/>
                </a:cxn>
                <a:cxn ang="0">
                  <a:pos x="connsiteX3261" y="connsiteY3261"/>
                </a:cxn>
                <a:cxn ang="0">
                  <a:pos x="connsiteX3262" y="connsiteY3262"/>
                </a:cxn>
                <a:cxn ang="0">
                  <a:pos x="connsiteX3263" y="connsiteY3263"/>
                </a:cxn>
                <a:cxn ang="0">
                  <a:pos x="connsiteX3264" y="connsiteY3264"/>
                </a:cxn>
                <a:cxn ang="0">
                  <a:pos x="connsiteX3265" y="connsiteY3265"/>
                </a:cxn>
                <a:cxn ang="0">
                  <a:pos x="connsiteX3266" y="connsiteY3266"/>
                </a:cxn>
                <a:cxn ang="0">
                  <a:pos x="connsiteX3267" y="connsiteY3267"/>
                </a:cxn>
                <a:cxn ang="0">
                  <a:pos x="connsiteX3268" y="connsiteY3268"/>
                </a:cxn>
                <a:cxn ang="0">
                  <a:pos x="connsiteX3269" y="connsiteY3269"/>
                </a:cxn>
                <a:cxn ang="0">
                  <a:pos x="connsiteX3270" y="connsiteY3270"/>
                </a:cxn>
                <a:cxn ang="0">
                  <a:pos x="connsiteX3271" y="connsiteY3271"/>
                </a:cxn>
                <a:cxn ang="0">
                  <a:pos x="connsiteX3272" y="connsiteY3272"/>
                </a:cxn>
                <a:cxn ang="0">
                  <a:pos x="connsiteX3273" y="connsiteY3273"/>
                </a:cxn>
                <a:cxn ang="0">
                  <a:pos x="connsiteX3274" y="connsiteY3274"/>
                </a:cxn>
                <a:cxn ang="0">
                  <a:pos x="connsiteX3275" y="connsiteY3275"/>
                </a:cxn>
                <a:cxn ang="0">
                  <a:pos x="connsiteX3276" y="connsiteY3276"/>
                </a:cxn>
                <a:cxn ang="0">
                  <a:pos x="connsiteX3277" y="connsiteY3277"/>
                </a:cxn>
                <a:cxn ang="0">
                  <a:pos x="connsiteX3278" y="connsiteY3278"/>
                </a:cxn>
                <a:cxn ang="0">
                  <a:pos x="connsiteX3279" y="connsiteY3279"/>
                </a:cxn>
                <a:cxn ang="0">
                  <a:pos x="connsiteX3280" y="connsiteY3280"/>
                </a:cxn>
                <a:cxn ang="0">
                  <a:pos x="connsiteX3281" y="connsiteY3281"/>
                </a:cxn>
                <a:cxn ang="0">
                  <a:pos x="connsiteX3282" y="connsiteY3282"/>
                </a:cxn>
                <a:cxn ang="0">
                  <a:pos x="connsiteX3283" y="connsiteY3283"/>
                </a:cxn>
                <a:cxn ang="0">
                  <a:pos x="connsiteX3284" y="connsiteY3284"/>
                </a:cxn>
                <a:cxn ang="0">
                  <a:pos x="connsiteX3285" y="connsiteY3285"/>
                </a:cxn>
                <a:cxn ang="0">
                  <a:pos x="connsiteX3286" y="connsiteY3286"/>
                </a:cxn>
                <a:cxn ang="0">
                  <a:pos x="connsiteX3287" y="connsiteY3287"/>
                </a:cxn>
                <a:cxn ang="0">
                  <a:pos x="connsiteX3288" y="connsiteY3288"/>
                </a:cxn>
                <a:cxn ang="0">
                  <a:pos x="connsiteX3289" y="connsiteY3289"/>
                </a:cxn>
                <a:cxn ang="0">
                  <a:pos x="connsiteX3290" y="connsiteY3290"/>
                </a:cxn>
                <a:cxn ang="0">
                  <a:pos x="connsiteX3291" y="connsiteY3291"/>
                </a:cxn>
                <a:cxn ang="0">
                  <a:pos x="connsiteX3292" y="connsiteY3292"/>
                </a:cxn>
                <a:cxn ang="0">
                  <a:pos x="connsiteX3293" y="connsiteY3293"/>
                </a:cxn>
                <a:cxn ang="0">
                  <a:pos x="connsiteX3294" y="connsiteY3294"/>
                </a:cxn>
                <a:cxn ang="0">
                  <a:pos x="connsiteX3295" y="connsiteY3295"/>
                </a:cxn>
                <a:cxn ang="0">
                  <a:pos x="connsiteX3296" y="connsiteY3296"/>
                </a:cxn>
                <a:cxn ang="0">
                  <a:pos x="connsiteX3297" y="connsiteY3297"/>
                </a:cxn>
                <a:cxn ang="0">
                  <a:pos x="connsiteX3298" y="connsiteY3298"/>
                </a:cxn>
                <a:cxn ang="0">
                  <a:pos x="connsiteX3299" y="connsiteY3299"/>
                </a:cxn>
                <a:cxn ang="0">
                  <a:pos x="connsiteX3300" y="connsiteY3300"/>
                </a:cxn>
                <a:cxn ang="0">
                  <a:pos x="connsiteX3301" y="connsiteY3301"/>
                </a:cxn>
                <a:cxn ang="0">
                  <a:pos x="connsiteX3302" y="connsiteY3302"/>
                </a:cxn>
                <a:cxn ang="0">
                  <a:pos x="connsiteX3303" y="connsiteY3303"/>
                </a:cxn>
                <a:cxn ang="0">
                  <a:pos x="connsiteX3304" y="connsiteY3304"/>
                </a:cxn>
                <a:cxn ang="0">
                  <a:pos x="connsiteX3305" y="connsiteY3305"/>
                </a:cxn>
                <a:cxn ang="0">
                  <a:pos x="connsiteX3306" y="connsiteY3306"/>
                </a:cxn>
                <a:cxn ang="0">
                  <a:pos x="connsiteX3307" y="connsiteY3307"/>
                </a:cxn>
                <a:cxn ang="0">
                  <a:pos x="connsiteX3308" y="connsiteY3308"/>
                </a:cxn>
                <a:cxn ang="0">
                  <a:pos x="connsiteX3309" y="connsiteY3309"/>
                </a:cxn>
                <a:cxn ang="0">
                  <a:pos x="connsiteX3310" y="connsiteY3310"/>
                </a:cxn>
                <a:cxn ang="0">
                  <a:pos x="connsiteX3311" y="connsiteY3311"/>
                </a:cxn>
                <a:cxn ang="0">
                  <a:pos x="connsiteX3312" y="connsiteY3312"/>
                </a:cxn>
                <a:cxn ang="0">
                  <a:pos x="connsiteX3313" y="connsiteY3313"/>
                </a:cxn>
                <a:cxn ang="0">
                  <a:pos x="connsiteX3314" y="connsiteY3314"/>
                </a:cxn>
                <a:cxn ang="0">
                  <a:pos x="connsiteX3315" y="connsiteY3315"/>
                </a:cxn>
                <a:cxn ang="0">
                  <a:pos x="connsiteX3316" y="connsiteY3316"/>
                </a:cxn>
                <a:cxn ang="0">
                  <a:pos x="connsiteX3317" y="connsiteY3317"/>
                </a:cxn>
                <a:cxn ang="0">
                  <a:pos x="connsiteX3318" y="connsiteY3318"/>
                </a:cxn>
                <a:cxn ang="0">
                  <a:pos x="connsiteX3319" y="connsiteY3319"/>
                </a:cxn>
                <a:cxn ang="0">
                  <a:pos x="connsiteX3320" y="connsiteY3320"/>
                </a:cxn>
                <a:cxn ang="0">
                  <a:pos x="connsiteX3321" y="connsiteY3321"/>
                </a:cxn>
                <a:cxn ang="0">
                  <a:pos x="connsiteX3322" y="connsiteY3322"/>
                </a:cxn>
                <a:cxn ang="0">
                  <a:pos x="connsiteX3323" y="connsiteY3323"/>
                </a:cxn>
                <a:cxn ang="0">
                  <a:pos x="connsiteX3324" y="connsiteY3324"/>
                </a:cxn>
                <a:cxn ang="0">
                  <a:pos x="connsiteX3325" y="connsiteY3325"/>
                </a:cxn>
                <a:cxn ang="0">
                  <a:pos x="connsiteX3326" y="connsiteY3326"/>
                </a:cxn>
                <a:cxn ang="0">
                  <a:pos x="connsiteX3327" y="connsiteY3327"/>
                </a:cxn>
                <a:cxn ang="0">
                  <a:pos x="connsiteX3328" y="connsiteY3328"/>
                </a:cxn>
                <a:cxn ang="0">
                  <a:pos x="connsiteX3329" y="connsiteY3329"/>
                </a:cxn>
                <a:cxn ang="0">
                  <a:pos x="connsiteX3330" y="connsiteY3330"/>
                </a:cxn>
                <a:cxn ang="0">
                  <a:pos x="connsiteX3331" y="connsiteY3331"/>
                </a:cxn>
                <a:cxn ang="0">
                  <a:pos x="connsiteX3332" y="connsiteY3332"/>
                </a:cxn>
                <a:cxn ang="0">
                  <a:pos x="connsiteX3333" y="connsiteY3333"/>
                </a:cxn>
                <a:cxn ang="0">
                  <a:pos x="connsiteX3334" y="connsiteY3334"/>
                </a:cxn>
                <a:cxn ang="0">
                  <a:pos x="connsiteX3335" y="connsiteY3335"/>
                </a:cxn>
                <a:cxn ang="0">
                  <a:pos x="connsiteX3336" y="connsiteY3336"/>
                </a:cxn>
                <a:cxn ang="0">
                  <a:pos x="connsiteX3337" y="connsiteY3337"/>
                </a:cxn>
                <a:cxn ang="0">
                  <a:pos x="connsiteX3338" y="connsiteY3338"/>
                </a:cxn>
                <a:cxn ang="0">
                  <a:pos x="connsiteX3339" y="connsiteY3339"/>
                </a:cxn>
                <a:cxn ang="0">
                  <a:pos x="connsiteX3340" y="connsiteY3340"/>
                </a:cxn>
                <a:cxn ang="0">
                  <a:pos x="connsiteX3341" y="connsiteY3341"/>
                </a:cxn>
                <a:cxn ang="0">
                  <a:pos x="connsiteX3342" y="connsiteY3342"/>
                </a:cxn>
                <a:cxn ang="0">
                  <a:pos x="connsiteX3343" y="connsiteY3343"/>
                </a:cxn>
                <a:cxn ang="0">
                  <a:pos x="connsiteX3344" y="connsiteY3344"/>
                </a:cxn>
                <a:cxn ang="0">
                  <a:pos x="connsiteX3345" y="connsiteY3345"/>
                </a:cxn>
                <a:cxn ang="0">
                  <a:pos x="connsiteX3346" y="connsiteY3346"/>
                </a:cxn>
                <a:cxn ang="0">
                  <a:pos x="connsiteX3347" y="connsiteY3347"/>
                </a:cxn>
                <a:cxn ang="0">
                  <a:pos x="connsiteX3348" y="connsiteY3348"/>
                </a:cxn>
                <a:cxn ang="0">
                  <a:pos x="connsiteX3349" y="connsiteY3349"/>
                </a:cxn>
                <a:cxn ang="0">
                  <a:pos x="connsiteX3350" y="connsiteY3350"/>
                </a:cxn>
                <a:cxn ang="0">
                  <a:pos x="connsiteX3351" y="connsiteY3351"/>
                </a:cxn>
                <a:cxn ang="0">
                  <a:pos x="connsiteX3352" y="connsiteY3352"/>
                </a:cxn>
                <a:cxn ang="0">
                  <a:pos x="connsiteX3353" y="connsiteY3353"/>
                </a:cxn>
                <a:cxn ang="0">
                  <a:pos x="connsiteX3354" y="connsiteY3354"/>
                </a:cxn>
                <a:cxn ang="0">
                  <a:pos x="connsiteX3355" y="connsiteY3355"/>
                </a:cxn>
                <a:cxn ang="0">
                  <a:pos x="connsiteX3356" y="connsiteY3356"/>
                </a:cxn>
                <a:cxn ang="0">
                  <a:pos x="connsiteX3357" y="connsiteY3357"/>
                </a:cxn>
                <a:cxn ang="0">
                  <a:pos x="connsiteX3358" y="connsiteY3358"/>
                </a:cxn>
                <a:cxn ang="0">
                  <a:pos x="connsiteX3359" y="connsiteY3359"/>
                </a:cxn>
                <a:cxn ang="0">
                  <a:pos x="connsiteX3360" y="connsiteY3360"/>
                </a:cxn>
                <a:cxn ang="0">
                  <a:pos x="connsiteX3361" y="connsiteY3361"/>
                </a:cxn>
                <a:cxn ang="0">
                  <a:pos x="connsiteX3362" y="connsiteY3362"/>
                </a:cxn>
                <a:cxn ang="0">
                  <a:pos x="connsiteX3363" y="connsiteY3363"/>
                </a:cxn>
                <a:cxn ang="0">
                  <a:pos x="connsiteX3364" y="connsiteY3364"/>
                </a:cxn>
                <a:cxn ang="0">
                  <a:pos x="connsiteX3365" y="connsiteY3365"/>
                </a:cxn>
                <a:cxn ang="0">
                  <a:pos x="connsiteX3366" y="connsiteY3366"/>
                </a:cxn>
                <a:cxn ang="0">
                  <a:pos x="connsiteX3367" y="connsiteY3367"/>
                </a:cxn>
                <a:cxn ang="0">
                  <a:pos x="connsiteX3368" y="connsiteY3368"/>
                </a:cxn>
                <a:cxn ang="0">
                  <a:pos x="connsiteX3369" y="connsiteY3369"/>
                </a:cxn>
                <a:cxn ang="0">
                  <a:pos x="connsiteX3370" y="connsiteY3370"/>
                </a:cxn>
                <a:cxn ang="0">
                  <a:pos x="connsiteX3371" y="connsiteY3371"/>
                </a:cxn>
                <a:cxn ang="0">
                  <a:pos x="connsiteX3372" y="connsiteY3372"/>
                </a:cxn>
                <a:cxn ang="0">
                  <a:pos x="connsiteX3373" y="connsiteY3373"/>
                </a:cxn>
                <a:cxn ang="0">
                  <a:pos x="connsiteX3374" y="connsiteY3374"/>
                </a:cxn>
                <a:cxn ang="0">
                  <a:pos x="connsiteX3375" y="connsiteY3375"/>
                </a:cxn>
                <a:cxn ang="0">
                  <a:pos x="connsiteX3376" y="connsiteY3376"/>
                </a:cxn>
                <a:cxn ang="0">
                  <a:pos x="connsiteX3377" y="connsiteY3377"/>
                </a:cxn>
                <a:cxn ang="0">
                  <a:pos x="connsiteX3378" y="connsiteY3378"/>
                </a:cxn>
                <a:cxn ang="0">
                  <a:pos x="connsiteX3379" y="connsiteY3379"/>
                </a:cxn>
                <a:cxn ang="0">
                  <a:pos x="connsiteX3380" y="connsiteY3380"/>
                </a:cxn>
                <a:cxn ang="0">
                  <a:pos x="connsiteX3381" y="connsiteY3381"/>
                </a:cxn>
                <a:cxn ang="0">
                  <a:pos x="connsiteX3382" y="connsiteY3382"/>
                </a:cxn>
                <a:cxn ang="0">
                  <a:pos x="connsiteX3383" y="connsiteY3383"/>
                </a:cxn>
                <a:cxn ang="0">
                  <a:pos x="connsiteX3384" y="connsiteY3384"/>
                </a:cxn>
                <a:cxn ang="0">
                  <a:pos x="connsiteX3385" y="connsiteY3385"/>
                </a:cxn>
                <a:cxn ang="0">
                  <a:pos x="connsiteX3386" y="connsiteY3386"/>
                </a:cxn>
                <a:cxn ang="0">
                  <a:pos x="connsiteX3387" y="connsiteY3387"/>
                </a:cxn>
                <a:cxn ang="0">
                  <a:pos x="connsiteX3388" y="connsiteY3388"/>
                </a:cxn>
                <a:cxn ang="0">
                  <a:pos x="connsiteX3389" y="connsiteY3389"/>
                </a:cxn>
                <a:cxn ang="0">
                  <a:pos x="connsiteX3390" y="connsiteY3390"/>
                </a:cxn>
                <a:cxn ang="0">
                  <a:pos x="connsiteX3391" y="connsiteY3391"/>
                </a:cxn>
                <a:cxn ang="0">
                  <a:pos x="connsiteX3392" y="connsiteY3392"/>
                </a:cxn>
                <a:cxn ang="0">
                  <a:pos x="connsiteX3393" y="connsiteY3393"/>
                </a:cxn>
                <a:cxn ang="0">
                  <a:pos x="connsiteX3394" y="connsiteY3394"/>
                </a:cxn>
                <a:cxn ang="0">
                  <a:pos x="connsiteX3395" y="connsiteY3395"/>
                </a:cxn>
                <a:cxn ang="0">
                  <a:pos x="connsiteX3396" y="connsiteY3396"/>
                </a:cxn>
                <a:cxn ang="0">
                  <a:pos x="connsiteX3397" y="connsiteY3397"/>
                </a:cxn>
                <a:cxn ang="0">
                  <a:pos x="connsiteX3398" y="connsiteY3398"/>
                </a:cxn>
                <a:cxn ang="0">
                  <a:pos x="connsiteX3399" y="connsiteY3399"/>
                </a:cxn>
                <a:cxn ang="0">
                  <a:pos x="connsiteX3400" y="connsiteY3400"/>
                </a:cxn>
                <a:cxn ang="0">
                  <a:pos x="connsiteX3401" y="connsiteY3401"/>
                </a:cxn>
                <a:cxn ang="0">
                  <a:pos x="connsiteX3402" y="connsiteY3402"/>
                </a:cxn>
                <a:cxn ang="0">
                  <a:pos x="connsiteX3403" y="connsiteY3403"/>
                </a:cxn>
                <a:cxn ang="0">
                  <a:pos x="connsiteX3404" y="connsiteY3404"/>
                </a:cxn>
                <a:cxn ang="0">
                  <a:pos x="connsiteX3405" y="connsiteY3405"/>
                </a:cxn>
                <a:cxn ang="0">
                  <a:pos x="connsiteX3406" y="connsiteY3406"/>
                </a:cxn>
                <a:cxn ang="0">
                  <a:pos x="connsiteX3407" y="connsiteY3407"/>
                </a:cxn>
                <a:cxn ang="0">
                  <a:pos x="connsiteX3408" y="connsiteY3408"/>
                </a:cxn>
                <a:cxn ang="0">
                  <a:pos x="connsiteX3409" y="connsiteY3409"/>
                </a:cxn>
                <a:cxn ang="0">
                  <a:pos x="connsiteX3410" y="connsiteY3410"/>
                </a:cxn>
                <a:cxn ang="0">
                  <a:pos x="connsiteX3411" y="connsiteY3411"/>
                </a:cxn>
                <a:cxn ang="0">
                  <a:pos x="connsiteX3412" y="connsiteY3412"/>
                </a:cxn>
                <a:cxn ang="0">
                  <a:pos x="connsiteX3413" y="connsiteY3413"/>
                </a:cxn>
                <a:cxn ang="0">
                  <a:pos x="connsiteX3414" y="connsiteY3414"/>
                </a:cxn>
                <a:cxn ang="0">
                  <a:pos x="connsiteX3415" y="connsiteY3415"/>
                </a:cxn>
                <a:cxn ang="0">
                  <a:pos x="connsiteX3416" y="connsiteY3416"/>
                </a:cxn>
                <a:cxn ang="0">
                  <a:pos x="connsiteX3417" y="connsiteY3417"/>
                </a:cxn>
                <a:cxn ang="0">
                  <a:pos x="connsiteX3418" y="connsiteY3418"/>
                </a:cxn>
                <a:cxn ang="0">
                  <a:pos x="connsiteX3419" y="connsiteY3419"/>
                </a:cxn>
                <a:cxn ang="0">
                  <a:pos x="connsiteX3420" y="connsiteY3420"/>
                </a:cxn>
                <a:cxn ang="0">
                  <a:pos x="connsiteX3421" y="connsiteY3421"/>
                </a:cxn>
                <a:cxn ang="0">
                  <a:pos x="connsiteX3422" y="connsiteY3422"/>
                </a:cxn>
                <a:cxn ang="0">
                  <a:pos x="connsiteX3423" y="connsiteY3423"/>
                </a:cxn>
                <a:cxn ang="0">
                  <a:pos x="connsiteX3424" y="connsiteY3424"/>
                </a:cxn>
                <a:cxn ang="0">
                  <a:pos x="connsiteX3425" y="connsiteY3425"/>
                </a:cxn>
                <a:cxn ang="0">
                  <a:pos x="connsiteX3426" y="connsiteY3426"/>
                </a:cxn>
                <a:cxn ang="0">
                  <a:pos x="connsiteX3427" y="connsiteY3427"/>
                </a:cxn>
                <a:cxn ang="0">
                  <a:pos x="connsiteX3428" y="connsiteY3428"/>
                </a:cxn>
                <a:cxn ang="0">
                  <a:pos x="connsiteX3429" y="connsiteY3429"/>
                </a:cxn>
                <a:cxn ang="0">
                  <a:pos x="connsiteX3430" y="connsiteY3430"/>
                </a:cxn>
                <a:cxn ang="0">
                  <a:pos x="connsiteX3431" y="connsiteY3431"/>
                </a:cxn>
                <a:cxn ang="0">
                  <a:pos x="connsiteX3432" y="connsiteY3432"/>
                </a:cxn>
                <a:cxn ang="0">
                  <a:pos x="connsiteX3433" y="connsiteY3433"/>
                </a:cxn>
                <a:cxn ang="0">
                  <a:pos x="connsiteX3434" y="connsiteY3434"/>
                </a:cxn>
                <a:cxn ang="0">
                  <a:pos x="connsiteX3435" y="connsiteY3435"/>
                </a:cxn>
                <a:cxn ang="0">
                  <a:pos x="connsiteX3436" y="connsiteY3436"/>
                </a:cxn>
                <a:cxn ang="0">
                  <a:pos x="connsiteX3437" y="connsiteY3437"/>
                </a:cxn>
                <a:cxn ang="0">
                  <a:pos x="connsiteX3438" y="connsiteY3438"/>
                </a:cxn>
                <a:cxn ang="0">
                  <a:pos x="connsiteX3439" y="connsiteY3439"/>
                </a:cxn>
                <a:cxn ang="0">
                  <a:pos x="connsiteX3440" y="connsiteY3440"/>
                </a:cxn>
                <a:cxn ang="0">
                  <a:pos x="connsiteX3441" y="connsiteY3441"/>
                </a:cxn>
                <a:cxn ang="0">
                  <a:pos x="connsiteX3442" y="connsiteY3442"/>
                </a:cxn>
                <a:cxn ang="0">
                  <a:pos x="connsiteX3443" y="connsiteY3443"/>
                </a:cxn>
                <a:cxn ang="0">
                  <a:pos x="connsiteX3444" y="connsiteY3444"/>
                </a:cxn>
                <a:cxn ang="0">
                  <a:pos x="connsiteX3445" y="connsiteY3445"/>
                </a:cxn>
                <a:cxn ang="0">
                  <a:pos x="connsiteX3446" y="connsiteY3446"/>
                </a:cxn>
                <a:cxn ang="0">
                  <a:pos x="connsiteX3447" y="connsiteY3447"/>
                </a:cxn>
                <a:cxn ang="0">
                  <a:pos x="connsiteX3448" y="connsiteY3448"/>
                </a:cxn>
                <a:cxn ang="0">
                  <a:pos x="connsiteX3449" y="connsiteY3449"/>
                </a:cxn>
                <a:cxn ang="0">
                  <a:pos x="connsiteX3450" y="connsiteY3450"/>
                </a:cxn>
                <a:cxn ang="0">
                  <a:pos x="connsiteX3451" y="connsiteY3451"/>
                </a:cxn>
              </a:cxnLst>
              <a:rect l="l" t="t" r="r" b="b"/>
              <a:pathLst>
                <a:path w="3258499" h="245078">
                  <a:moveTo>
                    <a:pt x="2968222" y="243452"/>
                  </a:moveTo>
                  <a:lnTo>
                    <a:pt x="2982895" y="243452"/>
                  </a:lnTo>
                  <a:lnTo>
                    <a:pt x="2984521" y="245078"/>
                  </a:lnTo>
                  <a:lnTo>
                    <a:pt x="2966596" y="245078"/>
                  </a:lnTo>
                  <a:close/>
                  <a:moveTo>
                    <a:pt x="2635077" y="243452"/>
                  </a:moveTo>
                  <a:lnTo>
                    <a:pt x="2649749" y="243452"/>
                  </a:lnTo>
                  <a:lnTo>
                    <a:pt x="2651375" y="245078"/>
                  </a:lnTo>
                  <a:lnTo>
                    <a:pt x="2633451" y="245078"/>
                  </a:lnTo>
                  <a:close/>
                  <a:moveTo>
                    <a:pt x="2301931" y="243452"/>
                  </a:moveTo>
                  <a:lnTo>
                    <a:pt x="2316603" y="243452"/>
                  </a:lnTo>
                  <a:lnTo>
                    <a:pt x="2318229" y="245078"/>
                  </a:lnTo>
                  <a:lnTo>
                    <a:pt x="2300305" y="245078"/>
                  </a:lnTo>
                  <a:close/>
                  <a:moveTo>
                    <a:pt x="1968784" y="243452"/>
                  </a:moveTo>
                  <a:lnTo>
                    <a:pt x="1983456" y="243452"/>
                  </a:lnTo>
                  <a:lnTo>
                    <a:pt x="1985082" y="245078"/>
                  </a:lnTo>
                  <a:lnTo>
                    <a:pt x="1967158" y="245078"/>
                  </a:lnTo>
                  <a:close/>
                  <a:moveTo>
                    <a:pt x="1635637" y="243452"/>
                  </a:moveTo>
                  <a:lnTo>
                    <a:pt x="1650309" y="243452"/>
                  </a:lnTo>
                  <a:lnTo>
                    <a:pt x="1651935" y="245078"/>
                  </a:lnTo>
                  <a:lnTo>
                    <a:pt x="1634011" y="245078"/>
                  </a:lnTo>
                  <a:close/>
                  <a:moveTo>
                    <a:pt x="1302491" y="243452"/>
                  </a:moveTo>
                  <a:lnTo>
                    <a:pt x="1317164" y="243452"/>
                  </a:lnTo>
                  <a:lnTo>
                    <a:pt x="1318790" y="245078"/>
                  </a:lnTo>
                  <a:lnTo>
                    <a:pt x="1300865" y="245078"/>
                  </a:lnTo>
                  <a:close/>
                  <a:moveTo>
                    <a:pt x="969345" y="243452"/>
                  </a:moveTo>
                  <a:lnTo>
                    <a:pt x="984017" y="243452"/>
                  </a:lnTo>
                  <a:lnTo>
                    <a:pt x="985643" y="245078"/>
                  </a:lnTo>
                  <a:lnTo>
                    <a:pt x="967719" y="245078"/>
                  </a:lnTo>
                  <a:close/>
                  <a:moveTo>
                    <a:pt x="636199" y="243452"/>
                  </a:moveTo>
                  <a:lnTo>
                    <a:pt x="650871" y="243452"/>
                  </a:lnTo>
                  <a:lnTo>
                    <a:pt x="652497" y="245078"/>
                  </a:lnTo>
                  <a:lnTo>
                    <a:pt x="634573" y="245078"/>
                  </a:lnTo>
                  <a:close/>
                  <a:moveTo>
                    <a:pt x="303052" y="243452"/>
                  </a:moveTo>
                  <a:lnTo>
                    <a:pt x="317725" y="243452"/>
                  </a:lnTo>
                  <a:lnTo>
                    <a:pt x="319351" y="245078"/>
                  </a:lnTo>
                  <a:lnTo>
                    <a:pt x="301426" y="245078"/>
                  </a:lnTo>
                  <a:close/>
                  <a:moveTo>
                    <a:pt x="2948076" y="238829"/>
                  </a:moveTo>
                  <a:cubicBezTo>
                    <a:pt x="2949102" y="239111"/>
                    <a:pt x="2950018" y="239783"/>
                    <a:pt x="2950585" y="240781"/>
                  </a:cubicBezTo>
                  <a:lnTo>
                    <a:pt x="2953029" y="245078"/>
                  </a:lnTo>
                  <a:lnTo>
                    <a:pt x="2938699" y="245078"/>
                  </a:lnTo>
                  <a:lnTo>
                    <a:pt x="2939455" y="242331"/>
                  </a:lnTo>
                  <a:lnTo>
                    <a:pt x="2944923" y="239222"/>
                  </a:lnTo>
                  <a:cubicBezTo>
                    <a:pt x="2945919" y="238656"/>
                    <a:pt x="2947051" y="238547"/>
                    <a:pt x="2948076" y="238829"/>
                  </a:cubicBezTo>
                  <a:close/>
                  <a:moveTo>
                    <a:pt x="2614931" y="238829"/>
                  </a:moveTo>
                  <a:cubicBezTo>
                    <a:pt x="2615955" y="239111"/>
                    <a:pt x="2616873" y="239783"/>
                    <a:pt x="2617438" y="240781"/>
                  </a:cubicBezTo>
                  <a:lnTo>
                    <a:pt x="2619882" y="245078"/>
                  </a:lnTo>
                  <a:lnTo>
                    <a:pt x="2605553" y="245078"/>
                  </a:lnTo>
                  <a:lnTo>
                    <a:pt x="2606309" y="242331"/>
                  </a:lnTo>
                  <a:lnTo>
                    <a:pt x="2611777" y="239222"/>
                  </a:lnTo>
                  <a:cubicBezTo>
                    <a:pt x="2612773" y="238656"/>
                    <a:pt x="2613905" y="238547"/>
                    <a:pt x="2614931" y="238829"/>
                  </a:cubicBezTo>
                  <a:close/>
                  <a:moveTo>
                    <a:pt x="2281784" y="238829"/>
                  </a:moveTo>
                  <a:cubicBezTo>
                    <a:pt x="2282808" y="239111"/>
                    <a:pt x="2283726" y="239783"/>
                    <a:pt x="2284293" y="240781"/>
                  </a:cubicBezTo>
                  <a:lnTo>
                    <a:pt x="2286736" y="245078"/>
                  </a:lnTo>
                  <a:lnTo>
                    <a:pt x="2272406" y="245078"/>
                  </a:lnTo>
                  <a:lnTo>
                    <a:pt x="2273162" y="242331"/>
                  </a:lnTo>
                  <a:lnTo>
                    <a:pt x="2278631" y="239222"/>
                  </a:lnTo>
                  <a:cubicBezTo>
                    <a:pt x="2279627" y="238656"/>
                    <a:pt x="2280759" y="238547"/>
                    <a:pt x="2281784" y="238829"/>
                  </a:cubicBezTo>
                  <a:close/>
                  <a:moveTo>
                    <a:pt x="1948637" y="238829"/>
                  </a:moveTo>
                  <a:cubicBezTo>
                    <a:pt x="1949663" y="239111"/>
                    <a:pt x="1950579" y="239783"/>
                    <a:pt x="1951146" y="240781"/>
                  </a:cubicBezTo>
                  <a:lnTo>
                    <a:pt x="1953590" y="245078"/>
                  </a:lnTo>
                  <a:lnTo>
                    <a:pt x="1939261" y="245078"/>
                  </a:lnTo>
                  <a:lnTo>
                    <a:pt x="1940016" y="242331"/>
                  </a:lnTo>
                  <a:lnTo>
                    <a:pt x="1945484" y="239222"/>
                  </a:lnTo>
                  <a:cubicBezTo>
                    <a:pt x="1946481" y="238656"/>
                    <a:pt x="1947613" y="238547"/>
                    <a:pt x="1948637" y="238829"/>
                  </a:cubicBezTo>
                  <a:close/>
                  <a:moveTo>
                    <a:pt x="1615491" y="238829"/>
                  </a:moveTo>
                  <a:cubicBezTo>
                    <a:pt x="1616516" y="239111"/>
                    <a:pt x="1617432" y="239783"/>
                    <a:pt x="1618000" y="240781"/>
                  </a:cubicBezTo>
                  <a:lnTo>
                    <a:pt x="1620444" y="245078"/>
                  </a:lnTo>
                  <a:lnTo>
                    <a:pt x="1606114" y="245078"/>
                  </a:lnTo>
                  <a:lnTo>
                    <a:pt x="1606870" y="242331"/>
                  </a:lnTo>
                  <a:lnTo>
                    <a:pt x="1612338" y="239222"/>
                  </a:lnTo>
                  <a:cubicBezTo>
                    <a:pt x="1613335" y="238656"/>
                    <a:pt x="1614466" y="238547"/>
                    <a:pt x="1615491" y="238829"/>
                  </a:cubicBezTo>
                  <a:close/>
                  <a:moveTo>
                    <a:pt x="1282345" y="238829"/>
                  </a:moveTo>
                  <a:cubicBezTo>
                    <a:pt x="1283370" y="239111"/>
                    <a:pt x="1284287" y="239783"/>
                    <a:pt x="1284853" y="240781"/>
                  </a:cubicBezTo>
                  <a:lnTo>
                    <a:pt x="1287296" y="245078"/>
                  </a:lnTo>
                  <a:lnTo>
                    <a:pt x="1272968" y="245078"/>
                  </a:lnTo>
                  <a:lnTo>
                    <a:pt x="1273724" y="242331"/>
                  </a:lnTo>
                  <a:lnTo>
                    <a:pt x="1279191" y="239222"/>
                  </a:lnTo>
                  <a:cubicBezTo>
                    <a:pt x="1280187" y="238656"/>
                    <a:pt x="1281320" y="238547"/>
                    <a:pt x="1282345" y="238829"/>
                  </a:cubicBezTo>
                  <a:close/>
                  <a:moveTo>
                    <a:pt x="949199" y="238829"/>
                  </a:moveTo>
                  <a:cubicBezTo>
                    <a:pt x="950223" y="239111"/>
                    <a:pt x="951140" y="239783"/>
                    <a:pt x="951707" y="240781"/>
                  </a:cubicBezTo>
                  <a:lnTo>
                    <a:pt x="954151" y="245078"/>
                  </a:lnTo>
                  <a:lnTo>
                    <a:pt x="939821" y="245078"/>
                  </a:lnTo>
                  <a:lnTo>
                    <a:pt x="940577" y="242331"/>
                  </a:lnTo>
                  <a:lnTo>
                    <a:pt x="946045" y="239222"/>
                  </a:lnTo>
                  <a:cubicBezTo>
                    <a:pt x="947042" y="238656"/>
                    <a:pt x="948174" y="238547"/>
                    <a:pt x="949199" y="238829"/>
                  </a:cubicBezTo>
                  <a:close/>
                  <a:moveTo>
                    <a:pt x="616052" y="238829"/>
                  </a:moveTo>
                  <a:cubicBezTo>
                    <a:pt x="617077" y="239111"/>
                    <a:pt x="617994" y="239783"/>
                    <a:pt x="618561" y="240781"/>
                  </a:cubicBezTo>
                  <a:lnTo>
                    <a:pt x="621004" y="245078"/>
                  </a:lnTo>
                  <a:lnTo>
                    <a:pt x="606675" y="245078"/>
                  </a:lnTo>
                  <a:lnTo>
                    <a:pt x="607430" y="242331"/>
                  </a:lnTo>
                  <a:lnTo>
                    <a:pt x="612899" y="239222"/>
                  </a:lnTo>
                  <a:cubicBezTo>
                    <a:pt x="613895" y="238656"/>
                    <a:pt x="615028" y="238547"/>
                    <a:pt x="616052" y="238829"/>
                  </a:cubicBezTo>
                  <a:close/>
                  <a:moveTo>
                    <a:pt x="282906" y="238829"/>
                  </a:moveTo>
                  <a:cubicBezTo>
                    <a:pt x="283931" y="239111"/>
                    <a:pt x="284848" y="239783"/>
                    <a:pt x="285415" y="240781"/>
                  </a:cubicBezTo>
                  <a:lnTo>
                    <a:pt x="287858" y="245078"/>
                  </a:lnTo>
                  <a:lnTo>
                    <a:pt x="273529" y="245078"/>
                  </a:lnTo>
                  <a:lnTo>
                    <a:pt x="274284" y="242331"/>
                  </a:lnTo>
                  <a:lnTo>
                    <a:pt x="279752" y="239222"/>
                  </a:lnTo>
                  <a:cubicBezTo>
                    <a:pt x="280749" y="238656"/>
                    <a:pt x="281881" y="238547"/>
                    <a:pt x="282906" y="238829"/>
                  </a:cubicBezTo>
                  <a:close/>
                  <a:moveTo>
                    <a:pt x="3090405" y="233454"/>
                  </a:moveTo>
                  <a:cubicBezTo>
                    <a:pt x="3091377" y="233496"/>
                    <a:pt x="3092334" y="233910"/>
                    <a:pt x="3093042" y="234685"/>
                  </a:cubicBezTo>
                  <a:lnTo>
                    <a:pt x="3096085" y="238011"/>
                  </a:lnTo>
                  <a:cubicBezTo>
                    <a:pt x="3097503" y="239560"/>
                    <a:pt x="3097397" y="241966"/>
                    <a:pt x="3095848" y="243384"/>
                  </a:cubicBezTo>
                  <a:lnTo>
                    <a:pt x="3093996" y="245078"/>
                  </a:lnTo>
                  <a:lnTo>
                    <a:pt x="3086132" y="245078"/>
                  </a:lnTo>
                  <a:lnTo>
                    <a:pt x="3084104" y="242863"/>
                  </a:lnTo>
                  <a:cubicBezTo>
                    <a:pt x="3082687" y="241312"/>
                    <a:pt x="3082794" y="238908"/>
                    <a:pt x="3084344" y="237489"/>
                  </a:cubicBezTo>
                  <a:lnTo>
                    <a:pt x="3087670" y="234446"/>
                  </a:lnTo>
                  <a:cubicBezTo>
                    <a:pt x="3088444" y="233738"/>
                    <a:pt x="3089434" y="233410"/>
                    <a:pt x="3090405" y="233454"/>
                  </a:cubicBezTo>
                  <a:close/>
                  <a:moveTo>
                    <a:pt x="2757259" y="233454"/>
                  </a:moveTo>
                  <a:cubicBezTo>
                    <a:pt x="2758231" y="233496"/>
                    <a:pt x="2759187" y="233910"/>
                    <a:pt x="2759896" y="234685"/>
                  </a:cubicBezTo>
                  <a:lnTo>
                    <a:pt x="2762939" y="238011"/>
                  </a:lnTo>
                  <a:cubicBezTo>
                    <a:pt x="2764357" y="239560"/>
                    <a:pt x="2764251" y="241966"/>
                    <a:pt x="2762700" y="243384"/>
                  </a:cubicBezTo>
                  <a:lnTo>
                    <a:pt x="2760850" y="245078"/>
                  </a:lnTo>
                  <a:lnTo>
                    <a:pt x="2752986" y="245078"/>
                  </a:lnTo>
                  <a:lnTo>
                    <a:pt x="2750959" y="242863"/>
                  </a:lnTo>
                  <a:cubicBezTo>
                    <a:pt x="2749541" y="241312"/>
                    <a:pt x="2749647" y="238908"/>
                    <a:pt x="2751198" y="237489"/>
                  </a:cubicBezTo>
                  <a:lnTo>
                    <a:pt x="2754522" y="234446"/>
                  </a:lnTo>
                  <a:cubicBezTo>
                    <a:pt x="2755298" y="233738"/>
                    <a:pt x="2756286" y="233410"/>
                    <a:pt x="2757259" y="233454"/>
                  </a:cubicBezTo>
                  <a:close/>
                  <a:moveTo>
                    <a:pt x="2424113" y="233454"/>
                  </a:moveTo>
                  <a:cubicBezTo>
                    <a:pt x="2425085" y="233496"/>
                    <a:pt x="2426041" y="233910"/>
                    <a:pt x="2426750" y="234685"/>
                  </a:cubicBezTo>
                  <a:lnTo>
                    <a:pt x="2429794" y="238011"/>
                  </a:lnTo>
                  <a:cubicBezTo>
                    <a:pt x="2431211" y="239560"/>
                    <a:pt x="2431105" y="241966"/>
                    <a:pt x="2429554" y="243384"/>
                  </a:cubicBezTo>
                  <a:lnTo>
                    <a:pt x="2427703" y="245078"/>
                  </a:lnTo>
                  <a:lnTo>
                    <a:pt x="2419840" y="245078"/>
                  </a:lnTo>
                  <a:lnTo>
                    <a:pt x="2417813" y="242863"/>
                  </a:lnTo>
                  <a:cubicBezTo>
                    <a:pt x="2416395" y="241312"/>
                    <a:pt x="2416502" y="238908"/>
                    <a:pt x="2418051" y="237489"/>
                  </a:cubicBezTo>
                  <a:lnTo>
                    <a:pt x="2421377" y="234446"/>
                  </a:lnTo>
                  <a:cubicBezTo>
                    <a:pt x="2422152" y="233738"/>
                    <a:pt x="2423140" y="233410"/>
                    <a:pt x="2424113" y="233454"/>
                  </a:cubicBezTo>
                  <a:close/>
                  <a:moveTo>
                    <a:pt x="2090966" y="233454"/>
                  </a:moveTo>
                  <a:cubicBezTo>
                    <a:pt x="2091939" y="233496"/>
                    <a:pt x="2092895" y="233910"/>
                    <a:pt x="2093603" y="234685"/>
                  </a:cubicBezTo>
                  <a:lnTo>
                    <a:pt x="2096646" y="238011"/>
                  </a:lnTo>
                  <a:cubicBezTo>
                    <a:pt x="2098065" y="239560"/>
                    <a:pt x="2097958" y="241966"/>
                    <a:pt x="2096409" y="243384"/>
                  </a:cubicBezTo>
                  <a:lnTo>
                    <a:pt x="2094557" y="245078"/>
                  </a:lnTo>
                  <a:lnTo>
                    <a:pt x="2086693" y="245078"/>
                  </a:lnTo>
                  <a:lnTo>
                    <a:pt x="2084666" y="242863"/>
                  </a:lnTo>
                  <a:cubicBezTo>
                    <a:pt x="2083248" y="241312"/>
                    <a:pt x="2083355" y="238908"/>
                    <a:pt x="2084905" y="237489"/>
                  </a:cubicBezTo>
                  <a:lnTo>
                    <a:pt x="2088230" y="234446"/>
                  </a:lnTo>
                  <a:cubicBezTo>
                    <a:pt x="2089006" y="233738"/>
                    <a:pt x="2089995" y="233410"/>
                    <a:pt x="2090966" y="233454"/>
                  </a:cubicBezTo>
                  <a:close/>
                  <a:moveTo>
                    <a:pt x="1757820" y="233454"/>
                  </a:moveTo>
                  <a:cubicBezTo>
                    <a:pt x="1758792" y="233496"/>
                    <a:pt x="1759748" y="233910"/>
                    <a:pt x="1760457" y="234685"/>
                  </a:cubicBezTo>
                  <a:lnTo>
                    <a:pt x="1763500" y="238011"/>
                  </a:lnTo>
                  <a:cubicBezTo>
                    <a:pt x="1764918" y="239560"/>
                    <a:pt x="1764812" y="241966"/>
                    <a:pt x="1763262" y="243384"/>
                  </a:cubicBezTo>
                  <a:lnTo>
                    <a:pt x="1761410" y="245078"/>
                  </a:lnTo>
                  <a:lnTo>
                    <a:pt x="1753547" y="245078"/>
                  </a:lnTo>
                  <a:lnTo>
                    <a:pt x="1751520" y="242863"/>
                  </a:lnTo>
                  <a:cubicBezTo>
                    <a:pt x="1750102" y="241312"/>
                    <a:pt x="1750209" y="238908"/>
                    <a:pt x="1751758" y="237489"/>
                  </a:cubicBezTo>
                  <a:lnTo>
                    <a:pt x="1755084" y="234446"/>
                  </a:lnTo>
                  <a:cubicBezTo>
                    <a:pt x="1755859" y="233738"/>
                    <a:pt x="1756848" y="233410"/>
                    <a:pt x="1757820" y="233454"/>
                  </a:cubicBezTo>
                  <a:close/>
                  <a:moveTo>
                    <a:pt x="1424673" y="233454"/>
                  </a:moveTo>
                  <a:cubicBezTo>
                    <a:pt x="1425645" y="233496"/>
                    <a:pt x="1426603" y="233910"/>
                    <a:pt x="1427311" y="234685"/>
                  </a:cubicBezTo>
                  <a:lnTo>
                    <a:pt x="1430354" y="238011"/>
                  </a:lnTo>
                  <a:cubicBezTo>
                    <a:pt x="1431772" y="239560"/>
                    <a:pt x="1431665" y="241966"/>
                    <a:pt x="1430116" y="243384"/>
                  </a:cubicBezTo>
                  <a:lnTo>
                    <a:pt x="1428264" y="245078"/>
                  </a:lnTo>
                  <a:lnTo>
                    <a:pt x="1420401" y="245078"/>
                  </a:lnTo>
                  <a:lnTo>
                    <a:pt x="1418373" y="242863"/>
                  </a:lnTo>
                  <a:cubicBezTo>
                    <a:pt x="1416956" y="241312"/>
                    <a:pt x="1417062" y="238908"/>
                    <a:pt x="1418612" y="237489"/>
                  </a:cubicBezTo>
                  <a:lnTo>
                    <a:pt x="1421938" y="234446"/>
                  </a:lnTo>
                  <a:cubicBezTo>
                    <a:pt x="1422712" y="233738"/>
                    <a:pt x="1423701" y="233410"/>
                    <a:pt x="1424673" y="233454"/>
                  </a:cubicBezTo>
                  <a:close/>
                  <a:moveTo>
                    <a:pt x="1091528" y="233454"/>
                  </a:moveTo>
                  <a:cubicBezTo>
                    <a:pt x="1092500" y="233496"/>
                    <a:pt x="1093456" y="233910"/>
                    <a:pt x="1094165" y="234685"/>
                  </a:cubicBezTo>
                  <a:lnTo>
                    <a:pt x="1097208" y="238011"/>
                  </a:lnTo>
                  <a:cubicBezTo>
                    <a:pt x="1098625" y="239560"/>
                    <a:pt x="1098519" y="241966"/>
                    <a:pt x="1096969" y="243384"/>
                  </a:cubicBezTo>
                  <a:lnTo>
                    <a:pt x="1095118" y="245078"/>
                  </a:lnTo>
                  <a:lnTo>
                    <a:pt x="1087255" y="245078"/>
                  </a:lnTo>
                  <a:lnTo>
                    <a:pt x="1085227" y="242863"/>
                  </a:lnTo>
                  <a:cubicBezTo>
                    <a:pt x="1083809" y="241312"/>
                    <a:pt x="1083916" y="238908"/>
                    <a:pt x="1085465" y="237489"/>
                  </a:cubicBezTo>
                  <a:lnTo>
                    <a:pt x="1088790" y="234446"/>
                  </a:lnTo>
                  <a:cubicBezTo>
                    <a:pt x="1089566" y="233738"/>
                    <a:pt x="1090555" y="233410"/>
                    <a:pt x="1091528" y="233454"/>
                  </a:cubicBezTo>
                  <a:close/>
                  <a:moveTo>
                    <a:pt x="758381" y="233454"/>
                  </a:moveTo>
                  <a:cubicBezTo>
                    <a:pt x="759353" y="233496"/>
                    <a:pt x="760309" y="233910"/>
                    <a:pt x="761018" y="234685"/>
                  </a:cubicBezTo>
                  <a:lnTo>
                    <a:pt x="764061" y="238011"/>
                  </a:lnTo>
                  <a:cubicBezTo>
                    <a:pt x="765479" y="239560"/>
                    <a:pt x="765372" y="241966"/>
                    <a:pt x="763822" y="243384"/>
                  </a:cubicBezTo>
                  <a:lnTo>
                    <a:pt x="761971" y="245078"/>
                  </a:lnTo>
                  <a:lnTo>
                    <a:pt x="754108" y="245078"/>
                  </a:lnTo>
                  <a:lnTo>
                    <a:pt x="752081" y="242863"/>
                  </a:lnTo>
                  <a:cubicBezTo>
                    <a:pt x="750662" y="241312"/>
                    <a:pt x="750770" y="238908"/>
                    <a:pt x="752319" y="237489"/>
                  </a:cubicBezTo>
                  <a:lnTo>
                    <a:pt x="755645" y="234446"/>
                  </a:lnTo>
                  <a:cubicBezTo>
                    <a:pt x="756420" y="233738"/>
                    <a:pt x="757408" y="233410"/>
                    <a:pt x="758381" y="233454"/>
                  </a:cubicBezTo>
                  <a:close/>
                  <a:moveTo>
                    <a:pt x="425234" y="233454"/>
                  </a:moveTo>
                  <a:cubicBezTo>
                    <a:pt x="426207" y="233496"/>
                    <a:pt x="427163" y="233910"/>
                    <a:pt x="427872" y="234685"/>
                  </a:cubicBezTo>
                  <a:lnTo>
                    <a:pt x="430915" y="238011"/>
                  </a:lnTo>
                  <a:cubicBezTo>
                    <a:pt x="432333" y="239560"/>
                    <a:pt x="432226" y="241966"/>
                    <a:pt x="430677" y="243384"/>
                  </a:cubicBezTo>
                  <a:lnTo>
                    <a:pt x="428825" y="245078"/>
                  </a:lnTo>
                  <a:lnTo>
                    <a:pt x="420962" y="245078"/>
                  </a:lnTo>
                  <a:lnTo>
                    <a:pt x="418934" y="242863"/>
                  </a:lnTo>
                  <a:cubicBezTo>
                    <a:pt x="417517" y="241312"/>
                    <a:pt x="417623" y="238908"/>
                    <a:pt x="419173" y="237489"/>
                  </a:cubicBezTo>
                  <a:lnTo>
                    <a:pt x="422499" y="234446"/>
                  </a:lnTo>
                  <a:cubicBezTo>
                    <a:pt x="423273" y="233738"/>
                    <a:pt x="424263" y="233410"/>
                    <a:pt x="425234" y="233454"/>
                  </a:cubicBezTo>
                  <a:close/>
                  <a:moveTo>
                    <a:pt x="92089" y="233454"/>
                  </a:moveTo>
                  <a:cubicBezTo>
                    <a:pt x="93061" y="233496"/>
                    <a:pt x="94017" y="233910"/>
                    <a:pt x="94726" y="234685"/>
                  </a:cubicBezTo>
                  <a:lnTo>
                    <a:pt x="97769" y="238011"/>
                  </a:lnTo>
                  <a:cubicBezTo>
                    <a:pt x="99186" y="239560"/>
                    <a:pt x="99081" y="241966"/>
                    <a:pt x="97530" y="243384"/>
                  </a:cubicBezTo>
                  <a:lnTo>
                    <a:pt x="95679" y="245078"/>
                  </a:lnTo>
                  <a:lnTo>
                    <a:pt x="87815" y="245078"/>
                  </a:lnTo>
                  <a:lnTo>
                    <a:pt x="85788" y="242863"/>
                  </a:lnTo>
                  <a:cubicBezTo>
                    <a:pt x="84370" y="241312"/>
                    <a:pt x="84477" y="238908"/>
                    <a:pt x="86027" y="237489"/>
                  </a:cubicBezTo>
                  <a:lnTo>
                    <a:pt x="89352" y="234446"/>
                  </a:lnTo>
                  <a:cubicBezTo>
                    <a:pt x="90127" y="233738"/>
                    <a:pt x="91116" y="233410"/>
                    <a:pt x="92089" y="233454"/>
                  </a:cubicBezTo>
                  <a:close/>
                  <a:moveTo>
                    <a:pt x="2962865" y="227046"/>
                  </a:moveTo>
                  <a:cubicBezTo>
                    <a:pt x="2963716" y="227279"/>
                    <a:pt x="2964477" y="227837"/>
                    <a:pt x="2964947" y="228665"/>
                  </a:cubicBezTo>
                  <a:lnTo>
                    <a:pt x="2967527" y="233204"/>
                  </a:lnTo>
                  <a:cubicBezTo>
                    <a:pt x="2968469" y="234859"/>
                    <a:pt x="2967890" y="236963"/>
                    <a:pt x="2966235" y="237903"/>
                  </a:cubicBezTo>
                  <a:lnTo>
                    <a:pt x="2961696" y="240484"/>
                  </a:lnTo>
                  <a:cubicBezTo>
                    <a:pt x="2960041" y="241425"/>
                    <a:pt x="2957937" y="240845"/>
                    <a:pt x="2956996" y="239191"/>
                  </a:cubicBezTo>
                  <a:lnTo>
                    <a:pt x="2954416" y="234652"/>
                  </a:lnTo>
                  <a:cubicBezTo>
                    <a:pt x="2953475" y="232997"/>
                    <a:pt x="2954054" y="230893"/>
                    <a:pt x="2955709" y="229952"/>
                  </a:cubicBezTo>
                  <a:lnTo>
                    <a:pt x="2960247" y="227372"/>
                  </a:lnTo>
                  <a:cubicBezTo>
                    <a:pt x="2961075" y="226902"/>
                    <a:pt x="2962015" y="226811"/>
                    <a:pt x="2962865" y="227046"/>
                  </a:cubicBezTo>
                  <a:close/>
                  <a:moveTo>
                    <a:pt x="2629719" y="227046"/>
                  </a:moveTo>
                  <a:cubicBezTo>
                    <a:pt x="2630570" y="227279"/>
                    <a:pt x="2631330" y="227837"/>
                    <a:pt x="2631801" y="228665"/>
                  </a:cubicBezTo>
                  <a:lnTo>
                    <a:pt x="2634381" y="233204"/>
                  </a:lnTo>
                  <a:cubicBezTo>
                    <a:pt x="2635322" y="234859"/>
                    <a:pt x="2634743" y="236963"/>
                    <a:pt x="2633089" y="237903"/>
                  </a:cubicBezTo>
                  <a:lnTo>
                    <a:pt x="2628550" y="240484"/>
                  </a:lnTo>
                  <a:cubicBezTo>
                    <a:pt x="2626895" y="241425"/>
                    <a:pt x="2624790" y="240845"/>
                    <a:pt x="2623850" y="239191"/>
                  </a:cubicBezTo>
                  <a:lnTo>
                    <a:pt x="2621269" y="234652"/>
                  </a:lnTo>
                  <a:cubicBezTo>
                    <a:pt x="2620329" y="232997"/>
                    <a:pt x="2620908" y="230893"/>
                    <a:pt x="2622563" y="229952"/>
                  </a:cubicBezTo>
                  <a:lnTo>
                    <a:pt x="2627101" y="227372"/>
                  </a:lnTo>
                  <a:cubicBezTo>
                    <a:pt x="2627929" y="226902"/>
                    <a:pt x="2628870" y="226811"/>
                    <a:pt x="2629719" y="227046"/>
                  </a:cubicBezTo>
                  <a:close/>
                  <a:moveTo>
                    <a:pt x="2296572" y="227046"/>
                  </a:moveTo>
                  <a:cubicBezTo>
                    <a:pt x="2297423" y="227279"/>
                    <a:pt x="2298185" y="227837"/>
                    <a:pt x="2298655" y="228665"/>
                  </a:cubicBezTo>
                  <a:lnTo>
                    <a:pt x="2301235" y="233204"/>
                  </a:lnTo>
                  <a:cubicBezTo>
                    <a:pt x="2302176" y="234859"/>
                    <a:pt x="2301597" y="236963"/>
                    <a:pt x="2299943" y="237903"/>
                  </a:cubicBezTo>
                  <a:lnTo>
                    <a:pt x="2295403" y="240484"/>
                  </a:lnTo>
                  <a:cubicBezTo>
                    <a:pt x="2293748" y="241425"/>
                    <a:pt x="2291645" y="240845"/>
                    <a:pt x="2290704" y="239191"/>
                  </a:cubicBezTo>
                  <a:lnTo>
                    <a:pt x="2288123" y="234652"/>
                  </a:lnTo>
                  <a:cubicBezTo>
                    <a:pt x="2287183" y="232997"/>
                    <a:pt x="2287762" y="230893"/>
                    <a:pt x="2289416" y="229952"/>
                  </a:cubicBezTo>
                  <a:lnTo>
                    <a:pt x="2293955" y="227372"/>
                  </a:lnTo>
                  <a:cubicBezTo>
                    <a:pt x="2294783" y="226902"/>
                    <a:pt x="2295722" y="226811"/>
                    <a:pt x="2296572" y="227046"/>
                  </a:cubicBezTo>
                  <a:close/>
                  <a:moveTo>
                    <a:pt x="1963426" y="227046"/>
                  </a:moveTo>
                  <a:cubicBezTo>
                    <a:pt x="1964277" y="227279"/>
                    <a:pt x="1965039" y="227837"/>
                    <a:pt x="1965508" y="228665"/>
                  </a:cubicBezTo>
                  <a:lnTo>
                    <a:pt x="1968089" y="233204"/>
                  </a:lnTo>
                  <a:cubicBezTo>
                    <a:pt x="1969030" y="234859"/>
                    <a:pt x="1968450" y="236963"/>
                    <a:pt x="1966796" y="237903"/>
                  </a:cubicBezTo>
                  <a:lnTo>
                    <a:pt x="1962257" y="240484"/>
                  </a:lnTo>
                  <a:cubicBezTo>
                    <a:pt x="1960602" y="241425"/>
                    <a:pt x="1958498" y="240845"/>
                    <a:pt x="1957557" y="239191"/>
                  </a:cubicBezTo>
                  <a:lnTo>
                    <a:pt x="1954977" y="234652"/>
                  </a:lnTo>
                  <a:cubicBezTo>
                    <a:pt x="1954036" y="232997"/>
                    <a:pt x="1954615" y="230893"/>
                    <a:pt x="1956270" y="229952"/>
                  </a:cubicBezTo>
                  <a:lnTo>
                    <a:pt x="1960809" y="227372"/>
                  </a:lnTo>
                  <a:cubicBezTo>
                    <a:pt x="1961637" y="226902"/>
                    <a:pt x="1962576" y="226811"/>
                    <a:pt x="1963426" y="227046"/>
                  </a:cubicBezTo>
                  <a:close/>
                  <a:moveTo>
                    <a:pt x="1630280" y="227046"/>
                  </a:moveTo>
                  <a:cubicBezTo>
                    <a:pt x="1631130" y="227279"/>
                    <a:pt x="1631892" y="227837"/>
                    <a:pt x="1632362" y="228665"/>
                  </a:cubicBezTo>
                  <a:lnTo>
                    <a:pt x="1634943" y="233204"/>
                  </a:lnTo>
                  <a:cubicBezTo>
                    <a:pt x="1635883" y="234859"/>
                    <a:pt x="1635304" y="236963"/>
                    <a:pt x="1633649" y="237903"/>
                  </a:cubicBezTo>
                  <a:lnTo>
                    <a:pt x="1629111" y="240484"/>
                  </a:lnTo>
                  <a:cubicBezTo>
                    <a:pt x="1627456" y="241425"/>
                    <a:pt x="1625352" y="240845"/>
                    <a:pt x="1624411" y="239191"/>
                  </a:cubicBezTo>
                  <a:lnTo>
                    <a:pt x="1621831" y="234652"/>
                  </a:lnTo>
                  <a:cubicBezTo>
                    <a:pt x="1620889" y="232997"/>
                    <a:pt x="1621469" y="230893"/>
                    <a:pt x="1623123" y="229952"/>
                  </a:cubicBezTo>
                  <a:lnTo>
                    <a:pt x="1627662" y="227372"/>
                  </a:lnTo>
                  <a:cubicBezTo>
                    <a:pt x="1628489" y="226902"/>
                    <a:pt x="1629430" y="226811"/>
                    <a:pt x="1630280" y="227046"/>
                  </a:cubicBezTo>
                  <a:close/>
                  <a:moveTo>
                    <a:pt x="1297134" y="227046"/>
                  </a:moveTo>
                  <a:cubicBezTo>
                    <a:pt x="1297984" y="227279"/>
                    <a:pt x="1298745" y="227837"/>
                    <a:pt x="1299216" y="228665"/>
                  </a:cubicBezTo>
                  <a:lnTo>
                    <a:pt x="1301795" y="233204"/>
                  </a:lnTo>
                  <a:cubicBezTo>
                    <a:pt x="1302737" y="234859"/>
                    <a:pt x="1302158" y="236963"/>
                    <a:pt x="1300503" y="237903"/>
                  </a:cubicBezTo>
                  <a:lnTo>
                    <a:pt x="1295964" y="240484"/>
                  </a:lnTo>
                  <a:cubicBezTo>
                    <a:pt x="1294310" y="241425"/>
                    <a:pt x="1292205" y="240845"/>
                    <a:pt x="1291265" y="239191"/>
                  </a:cubicBezTo>
                  <a:lnTo>
                    <a:pt x="1288685" y="234652"/>
                  </a:lnTo>
                  <a:cubicBezTo>
                    <a:pt x="1287743" y="232997"/>
                    <a:pt x="1288323" y="230893"/>
                    <a:pt x="1289978" y="229952"/>
                  </a:cubicBezTo>
                  <a:lnTo>
                    <a:pt x="1294516" y="227372"/>
                  </a:lnTo>
                  <a:cubicBezTo>
                    <a:pt x="1295344" y="226902"/>
                    <a:pt x="1296283" y="226811"/>
                    <a:pt x="1297134" y="227046"/>
                  </a:cubicBezTo>
                  <a:close/>
                  <a:moveTo>
                    <a:pt x="963987" y="227046"/>
                  </a:moveTo>
                  <a:cubicBezTo>
                    <a:pt x="964838" y="227279"/>
                    <a:pt x="965599" y="227837"/>
                    <a:pt x="966070" y="228665"/>
                  </a:cubicBezTo>
                  <a:lnTo>
                    <a:pt x="968650" y="233204"/>
                  </a:lnTo>
                  <a:cubicBezTo>
                    <a:pt x="969591" y="234859"/>
                    <a:pt x="969012" y="236963"/>
                    <a:pt x="967357" y="237903"/>
                  </a:cubicBezTo>
                  <a:lnTo>
                    <a:pt x="962818" y="240484"/>
                  </a:lnTo>
                  <a:cubicBezTo>
                    <a:pt x="961163" y="241425"/>
                    <a:pt x="959059" y="240845"/>
                    <a:pt x="958118" y="239191"/>
                  </a:cubicBezTo>
                  <a:lnTo>
                    <a:pt x="955538" y="234652"/>
                  </a:lnTo>
                  <a:cubicBezTo>
                    <a:pt x="954597" y="232997"/>
                    <a:pt x="955176" y="230893"/>
                    <a:pt x="956831" y="229952"/>
                  </a:cubicBezTo>
                  <a:lnTo>
                    <a:pt x="961370" y="227372"/>
                  </a:lnTo>
                  <a:cubicBezTo>
                    <a:pt x="962197" y="226902"/>
                    <a:pt x="963137" y="226811"/>
                    <a:pt x="963987" y="227046"/>
                  </a:cubicBezTo>
                  <a:close/>
                  <a:moveTo>
                    <a:pt x="630841" y="227046"/>
                  </a:moveTo>
                  <a:cubicBezTo>
                    <a:pt x="631691" y="227279"/>
                    <a:pt x="632453" y="227837"/>
                    <a:pt x="632923" y="228665"/>
                  </a:cubicBezTo>
                  <a:lnTo>
                    <a:pt x="635503" y="233204"/>
                  </a:lnTo>
                  <a:cubicBezTo>
                    <a:pt x="636444" y="234859"/>
                    <a:pt x="635865" y="236963"/>
                    <a:pt x="634210" y="237903"/>
                  </a:cubicBezTo>
                  <a:lnTo>
                    <a:pt x="629671" y="240484"/>
                  </a:lnTo>
                  <a:cubicBezTo>
                    <a:pt x="628016" y="241425"/>
                    <a:pt x="625913" y="240845"/>
                    <a:pt x="624971" y="239191"/>
                  </a:cubicBezTo>
                  <a:lnTo>
                    <a:pt x="622392" y="234652"/>
                  </a:lnTo>
                  <a:cubicBezTo>
                    <a:pt x="621451" y="232997"/>
                    <a:pt x="622029" y="230893"/>
                    <a:pt x="623684" y="229952"/>
                  </a:cubicBezTo>
                  <a:lnTo>
                    <a:pt x="628223" y="227372"/>
                  </a:lnTo>
                  <a:cubicBezTo>
                    <a:pt x="629051" y="226902"/>
                    <a:pt x="629990" y="226811"/>
                    <a:pt x="630841" y="227046"/>
                  </a:cubicBezTo>
                  <a:close/>
                  <a:moveTo>
                    <a:pt x="297695" y="227046"/>
                  </a:moveTo>
                  <a:cubicBezTo>
                    <a:pt x="298545" y="227279"/>
                    <a:pt x="299306" y="227837"/>
                    <a:pt x="299776" y="228665"/>
                  </a:cubicBezTo>
                  <a:lnTo>
                    <a:pt x="302357" y="233204"/>
                  </a:lnTo>
                  <a:cubicBezTo>
                    <a:pt x="303298" y="234859"/>
                    <a:pt x="302719" y="236963"/>
                    <a:pt x="301064" y="237903"/>
                  </a:cubicBezTo>
                  <a:lnTo>
                    <a:pt x="296525" y="240484"/>
                  </a:lnTo>
                  <a:cubicBezTo>
                    <a:pt x="294871" y="241425"/>
                    <a:pt x="292767" y="240845"/>
                    <a:pt x="291826" y="239191"/>
                  </a:cubicBezTo>
                  <a:lnTo>
                    <a:pt x="289246" y="234652"/>
                  </a:lnTo>
                  <a:cubicBezTo>
                    <a:pt x="288304" y="232997"/>
                    <a:pt x="288883" y="230893"/>
                    <a:pt x="290538" y="229952"/>
                  </a:cubicBezTo>
                  <a:lnTo>
                    <a:pt x="295077" y="227372"/>
                  </a:lnTo>
                  <a:cubicBezTo>
                    <a:pt x="295904" y="226902"/>
                    <a:pt x="296844" y="226811"/>
                    <a:pt x="297695" y="227046"/>
                  </a:cubicBezTo>
                  <a:close/>
                  <a:moveTo>
                    <a:pt x="3013961" y="219437"/>
                  </a:moveTo>
                  <a:lnTo>
                    <a:pt x="3037750" y="219437"/>
                  </a:lnTo>
                  <a:lnTo>
                    <a:pt x="3061539" y="219437"/>
                  </a:lnTo>
                  <a:cubicBezTo>
                    <a:pt x="3070860" y="219437"/>
                    <a:pt x="3078415" y="226992"/>
                    <a:pt x="3078415" y="236313"/>
                  </a:cubicBezTo>
                  <a:lnTo>
                    <a:pt x="3078415" y="245078"/>
                  </a:lnTo>
                  <a:lnTo>
                    <a:pt x="2997084" y="245078"/>
                  </a:lnTo>
                  <a:lnTo>
                    <a:pt x="2997084" y="236313"/>
                  </a:lnTo>
                  <a:cubicBezTo>
                    <a:pt x="2997085" y="226992"/>
                    <a:pt x="3004641" y="219437"/>
                    <a:pt x="3013961" y="219437"/>
                  </a:cubicBezTo>
                  <a:close/>
                  <a:moveTo>
                    <a:pt x="2680815" y="219437"/>
                  </a:moveTo>
                  <a:lnTo>
                    <a:pt x="2704603" y="219437"/>
                  </a:lnTo>
                  <a:lnTo>
                    <a:pt x="2728392" y="219437"/>
                  </a:lnTo>
                  <a:cubicBezTo>
                    <a:pt x="2737713" y="219437"/>
                    <a:pt x="2745269" y="226992"/>
                    <a:pt x="2745269" y="236313"/>
                  </a:cubicBezTo>
                  <a:lnTo>
                    <a:pt x="2745269" y="245078"/>
                  </a:lnTo>
                  <a:lnTo>
                    <a:pt x="2663939" y="245078"/>
                  </a:lnTo>
                  <a:lnTo>
                    <a:pt x="2663939" y="236313"/>
                  </a:lnTo>
                  <a:cubicBezTo>
                    <a:pt x="2663939" y="226992"/>
                    <a:pt x="2671494" y="219437"/>
                    <a:pt x="2680815" y="219437"/>
                  </a:cubicBezTo>
                  <a:close/>
                  <a:moveTo>
                    <a:pt x="2347669" y="219437"/>
                  </a:moveTo>
                  <a:lnTo>
                    <a:pt x="2371457" y="219437"/>
                  </a:lnTo>
                  <a:lnTo>
                    <a:pt x="2395246" y="219437"/>
                  </a:lnTo>
                  <a:cubicBezTo>
                    <a:pt x="2404567" y="219437"/>
                    <a:pt x="2412123" y="226992"/>
                    <a:pt x="2412123" y="236313"/>
                  </a:cubicBezTo>
                  <a:lnTo>
                    <a:pt x="2412123" y="245078"/>
                  </a:lnTo>
                  <a:lnTo>
                    <a:pt x="2330791" y="245078"/>
                  </a:lnTo>
                  <a:lnTo>
                    <a:pt x="2330791" y="236313"/>
                  </a:lnTo>
                  <a:cubicBezTo>
                    <a:pt x="2330792" y="226992"/>
                    <a:pt x="2338348" y="219437"/>
                    <a:pt x="2347669" y="219437"/>
                  </a:cubicBezTo>
                  <a:close/>
                  <a:moveTo>
                    <a:pt x="2014522" y="219437"/>
                  </a:moveTo>
                  <a:lnTo>
                    <a:pt x="2038311" y="219437"/>
                  </a:lnTo>
                  <a:lnTo>
                    <a:pt x="2062100" y="219437"/>
                  </a:lnTo>
                  <a:cubicBezTo>
                    <a:pt x="2071421" y="219437"/>
                    <a:pt x="2078977" y="226992"/>
                    <a:pt x="2078977" y="236313"/>
                  </a:cubicBezTo>
                  <a:lnTo>
                    <a:pt x="2078977" y="245078"/>
                  </a:lnTo>
                  <a:lnTo>
                    <a:pt x="1997645" y="245078"/>
                  </a:lnTo>
                  <a:lnTo>
                    <a:pt x="1997645" y="236313"/>
                  </a:lnTo>
                  <a:cubicBezTo>
                    <a:pt x="1997645" y="226992"/>
                    <a:pt x="2005202" y="219437"/>
                    <a:pt x="2014522" y="219437"/>
                  </a:cubicBezTo>
                  <a:close/>
                  <a:moveTo>
                    <a:pt x="1681376" y="219437"/>
                  </a:moveTo>
                  <a:lnTo>
                    <a:pt x="1705164" y="219437"/>
                  </a:lnTo>
                  <a:lnTo>
                    <a:pt x="1728953" y="219437"/>
                  </a:lnTo>
                  <a:cubicBezTo>
                    <a:pt x="1738275" y="219437"/>
                    <a:pt x="1745831" y="226992"/>
                    <a:pt x="1745831" y="236313"/>
                  </a:cubicBezTo>
                  <a:lnTo>
                    <a:pt x="1745831" y="245078"/>
                  </a:lnTo>
                  <a:lnTo>
                    <a:pt x="1664499" y="245078"/>
                  </a:lnTo>
                  <a:lnTo>
                    <a:pt x="1664499" y="236313"/>
                  </a:lnTo>
                  <a:cubicBezTo>
                    <a:pt x="1664500" y="226992"/>
                    <a:pt x="1672055" y="219437"/>
                    <a:pt x="1681376" y="219437"/>
                  </a:cubicBezTo>
                  <a:close/>
                  <a:moveTo>
                    <a:pt x="1348229" y="219437"/>
                  </a:moveTo>
                  <a:lnTo>
                    <a:pt x="1372018" y="219437"/>
                  </a:lnTo>
                  <a:lnTo>
                    <a:pt x="1395807" y="219437"/>
                  </a:lnTo>
                  <a:cubicBezTo>
                    <a:pt x="1405128" y="219437"/>
                    <a:pt x="1412683" y="226992"/>
                    <a:pt x="1412683" y="236313"/>
                  </a:cubicBezTo>
                  <a:lnTo>
                    <a:pt x="1412683" y="245078"/>
                  </a:lnTo>
                  <a:lnTo>
                    <a:pt x="1331353" y="245078"/>
                  </a:lnTo>
                  <a:lnTo>
                    <a:pt x="1331353" y="236313"/>
                  </a:lnTo>
                  <a:cubicBezTo>
                    <a:pt x="1331353" y="226992"/>
                    <a:pt x="1338908" y="219437"/>
                    <a:pt x="1348229" y="219437"/>
                  </a:cubicBezTo>
                  <a:close/>
                  <a:moveTo>
                    <a:pt x="1015083" y="219437"/>
                  </a:moveTo>
                  <a:lnTo>
                    <a:pt x="1038871" y="219437"/>
                  </a:lnTo>
                  <a:lnTo>
                    <a:pt x="1062661" y="219437"/>
                  </a:lnTo>
                  <a:cubicBezTo>
                    <a:pt x="1071981" y="219437"/>
                    <a:pt x="1079537" y="226992"/>
                    <a:pt x="1079537" y="236313"/>
                  </a:cubicBezTo>
                  <a:lnTo>
                    <a:pt x="1079537" y="245078"/>
                  </a:lnTo>
                  <a:lnTo>
                    <a:pt x="998206" y="245078"/>
                  </a:lnTo>
                  <a:lnTo>
                    <a:pt x="998206" y="236313"/>
                  </a:lnTo>
                  <a:cubicBezTo>
                    <a:pt x="998206" y="226992"/>
                    <a:pt x="1005762" y="219437"/>
                    <a:pt x="1015083" y="219437"/>
                  </a:cubicBezTo>
                  <a:close/>
                  <a:moveTo>
                    <a:pt x="681937" y="219437"/>
                  </a:moveTo>
                  <a:lnTo>
                    <a:pt x="705725" y="219437"/>
                  </a:lnTo>
                  <a:lnTo>
                    <a:pt x="729515" y="219437"/>
                  </a:lnTo>
                  <a:cubicBezTo>
                    <a:pt x="738834" y="219437"/>
                    <a:pt x="746391" y="226992"/>
                    <a:pt x="746391" y="236313"/>
                  </a:cubicBezTo>
                  <a:lnTo>
                    <a:pt x="746391" y="245078"/>
                  </a:lnTo>
                  <a:lnTo>
                    <a:pt x="665060" y="245078"/>
                  </a:lnTo>
                  <a:lnTo>
                    <a:pt x="665060" y="236313"/>
                  </a:lnTo>
                  <a:cubicBezTo>
                    <a:pt x="665060" y="226992"/>
                    <a:pt x="672616" y="219437"/>
                    <a:pt x="681937" y="219437"/>
                  </a:cubicBezTo>
                  <a:close/>
                  <a:moveTo>
                    <a:pt x="348790" y="219437"/>
                  </a:moveTo>
                  <a:lnTo>
                    <a:pt x="372579" y="219437"/>
                  </a:lnTo>
                  <a:lnTo>
                    <a:pt x="396368" y="219437"/>
                  </a:lnTo>
                  <a:cubicBezTo>
                    <a:pt x="405689" y="219437"/>
                    <a:pt x="413245" y="226992"/>
                    <a:pt x="413245" y="236313"/>
                  </a:cubicBezTo>
                  <a:lnTo>
                    <a:pt x="413245" y="245078"/>
                  </a:lnTo>
                  <a:lnTo>
                    <a:pt x="331914" y="245078"/>
                  </a:lnTo>
                  <a:lnTo>
                    <a:pt x="331914" y="236313"/>
                  </a:lnTo>
                  <a:cubicBezTo>
                    <a:pt x="331914" y="226992"/>
                    <a:pt x="339470" y="219437"/>
                    <a:pt x="348790" y="219437"/>
                  </a:cubicBezTo>
                  <a:close/>
                  <a:moveTo>
                    <a:pt x="15644" y="219437"/>
                  </a:moveTo>
                  <a:lnTo>
                    <a:pt x="39433" y="219437"/>
                  </a:lnTo>
                  <a:lnTo>
                    <a:pt x="63222" y="219437"/>
                  </a:lnTo>
                  <a:cubicBezTo>
                    <a:pt x="72543" y="219437"/>
                    <a:pt x="80099" y="226992"/>
                    <a:pt x="80099" y="236313"/>
                  </a:cubicBezTo>
                  <a:lnTo>
                    <a:pt x="80099" y="245078"/>
                  </a:lnTo>
                  <a:lnTo>
                    <a:pt x="0" y="245078"/>
                  </a:lnTo>
                  <a:lnTo>
                    <a:pt x="5344" y="223703"/>
                  </a:lnTo>
                  <a:close/>
                  <a:moveTo>
                    <a:pt x="2982061" y="206212"/>
                  </a:moveTo>
                  <a:cubicBezTo>
                    <a:pt x="2983660" y="205973"/>
                    <a:pt x="2985350" y="206344"/>
                    <a:pt x="2986750" y="207382"/>
                  </a:cubicBezTo>
                  <a:lnTo>
                    <a:pt x="2994438" y="213073"/>
                  </a:lnTo>
                  <a:cubicBezTo>
                    <a:pt x="2997242" y="215148"/>
                    <a:pt x="2997832" y="219103"/>
                    <a:pt x="2995756" y="221906"/>
                  </a:cubicBezTo>
                  <a:lnTo>
                    <a:pt x="2987172" y="233501"/>
                  </a:lnTo>
                  <a:cubicBezTo>
                    <a:pt x="2985096" y="236304"/>
                    <a:pt x="2981143" y="236895"/>
                    <a:pt x="2978340" y="234819"/>
                  </a:cubicBezTo>
                  <a:lnTo>
                    <a:pt x="2970652" y="229127"/>
                  </a:lnTo>
                  <a:cubicBezTo>
                    <a:pt x="2967848" y="227052"/>
                    <a:pt x="2967259" y="223098"/>
                    <a:pt x="2969334" y="220295"/>
                  </a:cubicBezTo>
                  <a:lnTo>
                    <a:pt x="2977918" y="208700"/>
                  </a:lnTo>
                  <a:cubicBezTo>
                    <a:pt x="2978956" y="207298"/>
                    <a:pt x="2980464" y="206450"/>
                    <a:pt x="2982061" y="206212"/>
                  </a:cubicBezTo>
                  <a:close/>
                  <a:moveTo>
                    <a:pt x="2648915" y="206212"/>
                  </a:moveTo>
                  <a:cubicBezTo>
                    <a:pt x="2650514" y="205973"/>
                    <a:pt x="2652203" y="206344"/>
                    <a:pt x="2653605" y="207382"/>
                  </a:cubicBezTo>
                  <a:lnTo>
                    <a:pt x="2661293" y="213073"/>
                  </a:lnTo>
                  <a:cubicBezTo>
                    <a:pt x="2664095" y="215148"/>
                    <a:pt x="2664685" y="219103"/>
                    <a:pt x="2662610" y="221906"/>
                  </a:cubicBezTo>
                  <a:lnTo>
                    <a:pt x="2654026" y="233501"/>
                  </a:lnTo>
                  <a:cubicBezTo>
                    <a:pt x="2651951" y="236304"/>
                    <a:pt x="2647996" y="236895"/>
                    <a:pt x="2645193" y="234819"/>
                  </a:cubicBezTo>
                  <a:lnTo>
                    <a:pt x="2637505" y="229127"/>
                  </a:lnTo>
                  <a:cubicBezTo>
                    <a:pt x="2634703" y="227052"/>
                    <a:pt x="2634113" y="223098"/>
                    <a:pt x="2636188" y="220295"/>
                  </a:cubicBezTo>
                  <a:lnTo>
                    <a:pt x="2644773" y="208700"/>
                  </a:lnTo>
                  <a:cubicBezTo>
                    <a:pt x="2645811" y="207298"/>
                    <a:pt x="2647317" y="206450"/>
                    <a:pt x="2648915" y="206212"/>
                  </a:cubicBezTo>
                  <a:close/>
                  <a:moveTo>
                    <a:pt x="2315769" y="206212"/>
                  </a:moveTo>
                  <a:cubicBezTo>
                    <a:pt x="2317368" y="205973"/>
                    <a:pt x="2319057" y="206344"/>
                    <a:pt x="2320459" y="207382"/>
                  </a:cubicBezTo>
                  <a:lnTo>
                    <a:pt x="2328146" y="213073"/>
                  </a:lnTo>
                  <a:cubicBezTo>
                    <a:pt x="2330949" y="215148"/>
                    <a:pt x="2331539" y="219103"/>
                    <a:pt x="2329464" y="221906"/>
                  </a:cubicBezTo>
                  <a:lnTo>
                    <a:pt x="2320880" y="233501"/>
                  </a:lnTo>
                  <a:cubicBezTo>
                    <a:pt x="2318804" y="236304"/>
                    <a:pt x="2314850" y="236895"/>
                    <a:pt x="2312047" y="234819"/>
                  </a:cubicBezTo>
                  <a:lnTo>
                    <a:pt x="2304360" y="229127"/>
                  </a:lnTo>
                  <a:cubicBezTo>
                    <a:pt x="2301557" y="227052"/>
                    <a:pt x="2300966" y="223098"/>
                    <a:pt x="2303041" y="220295"/>
                  </a:cubicBezTo>
                  <a:lnTo>
                    <a:pt x="2311625" y="208700"/>
                  </a:lnTo>
                  <a:cubicBezTo>
                    <a:pt x="2312663" y="207298"/>
                    <a:pt x="2314171" y="206450"/>
                    <a:pt x="2315769" y="206212"/>
                  </a:cubicBezTo>
                  <a:close/>
                  <a:moveTo>
                    <a:pt x="1982622" y="206212"/>
                  </a:moveTo>
                  <a:cubicBezTo>
                    <a:pt x="1984221" y="205973"/>
                    <a:pt x="1985911" y="206344"/>
                    <a:pt x="1987311" y="207382"/>
                  </a:cubicBezTo>
                  <a:lnTo>
                    <a:pt x="1994999" y="213073"/>
                  </a:lnTo>
                  <a:cubicBezTo>
                    <a:pt x="1997803" y="215148"/>
                    <a:pt x="1998392" y="219103"/>
                    <a:pt x="1996317" y="221906"/>
                  </a:cubicBezTo>
                  <a:lnTo>
                    <a:pt x="1987733" y="233501"/>
                  </a:lnTo>
                  <a:cubicBezTo>
                    <a:pt x="1985658" y="236304"/>
                    <a:pt x="1981704" y="236895"/>
                    <a:pt x="1978900" y="234819"/>
                  </a:cubicBezTo>
                  <a:lnTo>
                    <a:pt x="1971213" y="229127"/>
                  </a:lnTo>
                  <a:cubicBezTo>
                    <a:pt x="1968410" y="227052"/>
                    <a:pt x="1967820" y="223098"/>
                    <a:pt x="1969895" y="220295"/>
                  </a:cubicBezTo>
                  <a:lnTo>
                    <a:pt x="1978479" y="208700"/>
                  </a:lnTo>
                  <a:cubicBezTo>
                    <a:pt x="1979517" y="207298"/>
                    <a:pt x="1981025" y="206450"/>
                    <a:pt x="1982622" y="206212"/>
                  </a:cubicBezTo>
                  <a:close/>
                  <a:moveTo>
                    <a:pt x="1649476" y="206212"/>
                  </a:moveTo>
                  <a:cubicBezTo>
                    <a:pt x="1651075" y="205973"/>
                    <a:pt x="1652765" y="206344"/>
                    <a:pt x="1654165" y="207382"/>
                  </a:cubicBezTo>
                  <a:lnTo>
                    <a:pt x="1661853" y="213073"/>
                  </a:lnTo>
                  <a:cubicBezTo>
                    <a:pt x="1664656" y="215148"/>
                    <a:pt x="1665246" y="219103"/>
                    <a:pt x="1663171" y="221906"/>
                  </a:cubicBezTo>
                  <a:lnTo>
                    <a:pt x="1654587" y="233501"/>
                  </a:lnTo>
                  <a:cubicBezTo>
                    <a:pt x="1652512" y="236304"/>
                    <a:pt x="1648557" y="236895"/>
                    <a:pt x="1645754" y="234819"/>
                  </a:cubicBezTo>
                  <a:lnTo>
                    <a:pt x="1638066" y="229127"/>
                  </a:lnTo>
                  <a:cubicBezTo>
                    <a:pt x="1635263" y="227052"/>
                    <a:pt x="1634674" y="223098"/>
                    <a:pt x="1636749" y="220295"/>
                  </a:cubicBezTo>
                  <a:lnTo>
                    <a:pt x="1645333" y="208700"/>
                  </a:lnTo>
                  <a:cubicBezTo>
                    <a:pt x="1646370" y="207298"/>
                    <a:pt x="1647878" y="206450"/>
                    <a:pt x="1649476" y="206212"/>
                  </a:cubicBezTo>
                  <a:close/>
                  <a:moveTo>
                    <a:pt x="1316330" y="206212"/>
                  </a:moveTo>
                  <a:cubicBezTo>
                    <a:pt x="1317929" y="205973"/>
                    <a:pt x="1319618" y="206344"/>
                    <a:pt x="1321019" y="207382"/>
                  </a:cubicBezTo>
                  <a:lnTo>
                    <a:pt x="1328707" y="213073"/>
                  </a:lnTo>
                  <a:cubicBezTo>
                    <a:pt x="1331510" y="215148"/>
                    <a:pt x="1332100" y="219103"/>
                    <a:pt x="1330025" y="221906"/>
                  </a:cubicBezTo>
                  <a:lnTo>
                    <a:pt x="1321441" y="233501"/>
                  </a:lnTo>
                  <a:cubicBezTo>
                    <a:pt x="1319365" y="236304"/>
                    <a:pt x="1315411" y="236895"/>
                    <a:pt x="1312608" y="234819"/>
                  </a:cubicBezTo>
                  <a:lnTo>
                    <a:pt x="1304920" y="229127"/>
                  </a:lnTo>
                  <a:cubicBezTo>
                    <a:pt x="1302117" y="227052"/>
                    <a:pt x="1301528" y="223098"/>
                    <a:pt x="1303603" y="220295"/>
                  </a:cubicBezTo>
                  <a:lnTo>
                    <a:pt x="1312187" y="208700"/>
                  </a:lnTo>
                  <a:cubicBezTo>
                    <a:pt x="1313224" y="207298"/>
                    <a:pt x="1314732" y="206450"/>
                    <a:pt x="1316330" y="206212"/>
                  </a:cubicBezTo>
                  <a:close/>
                  <a:moveTo>
                    <a:pt x="983184" y="206212"/>
                  </a:moveTo>
                  <a:cubicBezTo>
                    <a:pt x="984782" y="205973"/>
                    <a:pt x="986471" y="206344"/>
                    <a:pt x="987873" y="207382"/>
                  </a:cubicBezTo>
                  <a:lnTo>
                    <a:pt x="995561" y="213073"/>
                  </a:lnTo>
                  <a:cubicBezTo>
                    <a:pt x="998363" y="215148"/>
                    <a:pt x="998954" y="219103"/>
                    <a:pt x="996879" y="221906"/>
                  </a:cubicBezTo>
                  <a:lnTo>
                    <a:pt x="988294" y="233501"/>
                  </a:lnTo>
                  <a:cubicBezTo>
                    <a:pt x="986219" y="236304"/>
                    <a:pt x="982264" y="236895"/>
                    <a:pt x="979462" y="234819"/>
                  </a:cubicBezTo>
                  <a:lnTo>
                    <a:pt x="971774" y="229127"/>
                  </a:lnTo>
                  <a:cubicBezTo>
                    <a:pt x="968971" y="227052"/>
                    <a:pt x="968381" y="223098"/>
                    <a:pt x="970457" y="220295"/>
                  </a:cubicBezTo>
                  <a:lnTo>
                    <a:pt x="979041" y="208700"/>
                  </a:lnTo>
                  <a:cubicBezTo>
                    <a:pt x="980078" y="207298"/>
                    <a:pt x="981585" y="206450"/>
                    <a:pt x="983184" y="206212"/>
                  </a:cubicBezTo>
                  <a:close/>
                  <a:moveTo>
                    <a:pt x="650037" y="206212"/>
                  </a:moveTo>
                  <a:cubicBezTo>
                    <a:pt x="651636" y="205973"/>
                    <a:pt x="653325" y="206344"/>
                    <a:pt x="654726" y="207382"/>
                  </a:cubicBezTo>
                  <a:lnTo>
                    <a:pt x="662414" y="213073"/>
                  </a:lnTo>
                  <a:cubicBezTo>
                    <a:pt x="665217" y="215148"/>
                    <a:pt x="665807" y="219103"/>
                    <a:pt x="663732" y="221906"/>
                  </a:cubicBezTo>
                  <a:lnTo>
                    <a:pt x="655147" y="233501"/>
                  </a:lnTo>
                  <a:cubicBezTo>
                    <a:pt x="653072" y="236304"/>
                    <a:pt x="649118" y="236895"/>
                    <a:pt x="646315" y="234819"/>
                  </a:cubicBezTo>
                  <a:lnTo>
                    <a:pt x="638627" y="229127"/>
                  </a:lnTo>
                  <a:cubicBezTo>
                    <a:pt x="635825" y="227052"/>
                    <a:pt x="635234" y="223098"/>
                    <a:pt x="637310" y="220295"/>
                  </a:cubicBezTo>
                  <a:lnTo>
                    <a:pt x="645894" y="208700"/>
                  </a:lnTo>
                  <a:cubicBezTo>
                    <a:pt x="646931" y="207298"/>
                    <a:pt x="648439" y="206450"/>
                    <a:pt x="650037" y="206212"/>
                  </a:cubicBezTo>
                  <a:close/>
                  <a:moveTo>
                    <a:pt x="316891" y="206212"/>
                  </a:moveTo>
                  <a:cubicBezTo>
                    <a:pt x="318490" y="205973"/>
                    <a:pt x="320179" y="206344"/>
                    <a:pt x="321580" y="207382"/>
                  </a:cubicBezTo>
                  <a:lnTo>
                    <a:pt x="329268" y="213073"/>
                  </a:lnTo>
                  <a:cubicBezTo>
                    <a:pt x="332072" y="215148"/>
                    <a:pt x="332661" y="219103"/>
                    <a:pt x="330586" y="221906"/>
                  </a:cubicBezTo>
                  <a:lnTo>
                    <a:pt x="322002" y="233501"/>
                  </a:lnTo>
                  <a:cubicBezTo>
                    <a:pt x="319927" y="236304"/>
                    <a:pt x="315972" y="236895"/>
                    <a:pt x="313169" y="234819"/>
                  </a:cubicBezTo>
                  <a:lnTo>
                    <a:pt x="305481" y="229127"/>
                  </a:lnTo>
                  <a:cubicBezTo>
                    <a:pt x="302678" y="227052"/>
                    <a:pt x="302089" y="223098"/>
                    <a:pt x="304164" y="220295"/>
                  </a:cubicBezTo>
                  <a:lnTo>
                    <a:pt x="312748" y="208700"/>
                  </a:lnTo>
                  <a:cubicBezTo>
                    <a:pt x="313786" y="207298"/>
                    <a:pt x="315293" y="206450"/>
                    <a:pt x="316891" y="206212"/>
                  </a:cubicBezTo>
                  <a:close/>
                  <a:moveTo>
                    <a:pt x="3204323" y="205442"/>
                  </a:moveTo>
                  <a:cubicBezTo>
                    <a:pt x="3214026" y="205441"/>
                    <a:pt x="3223730" y="209144"/>
                    <a:pt x="3231133" y="216547"/>
                  </a:cubicBezTo>
                  <a:lnTo>
                    <a:pt x="3258111" y="243525"/>
                  </a:lnTo>
                  <a:lnTo>
                    <a:pt x="3258499" y="245078"/>
                  </a:lnTo>
                  <a:lnTo>
                    <a:pt x="3148982" y="245078"/>
                  </a:lnTo>
                  <a:lnTo>
                    <a:pt x="3177513" y="216547"/>
                  </a:lnTo>
                  <a:cubicBezTo>
                    <a:pt x="3184917" y="209144"/>
                    <a:pt x="3194619" y="205441"/>
                    <a:pt x="3204323" y="205442"/>
                  </a:cubicBezTo>
                  <a:close/>
                  <a:moveTo>
                    <a:pt x="2871177" y="205442"/>
                  </a:moveTo>
                  <a:cubicBezTo>
                    <a:pt x="2880880" y="205441"/>
                    <a:pt x="2890584" y="209144"/>
                    <a:pt x="2897987" y="216547"/>
                  </a:cubicBezTo>
                  <a:lnTo>
                    <a:pt x="2926518" y="245078"/>
                  </a:lnTo>
                  <a:lnTo>
                    <a:pt x="2815836" y="245078"/>
                  </a:lnTo>
                  <a:lnTo>
                    <a:pt x="2844367" y="216547"/>
                  </a:lnTo>
                  <a:cubicBezTo>
                    <a:pt x="2851770" y="209144"/>
                    <a:pt x="2861474" y="205441"/>
                    <a:pt x="2871177" y="205442"/>
                  </a:cubicBezTo>
                  <a:close/>
                  <a:moveTo>
                    <a:pt x="2538030" y="205442"/>
                  </a:moveTo>
                  <a:cubicBezTo>
                    <a:pt x="2547734" y="205441"/>
                    <a:pt x="2557437" y="209144"/>
                    <a:pt x="2564841" y="216547"/>
                  </a:cubicBezTo>
                  <a:lnTo>
                    <a:pt x="2593372" y="245078"/>
                  </a:lnTo>
                  <a:lnTo>
                    <a:pt x="2482690" y="245078"/>
                  </a:lnTo>
                  <a:lnTo>
                    <a:pt x="2511221" y="216547"/>
                  </a:lnTo>
                  <a:cubicBezTo>
                    <a:pt x="2518623" y="209144"/>
                    <a:pt x="2528328" y="205441"/>
                    <a:pt x="2538030" y="205442"/>
                  </a:cubicBezTo>
                  <a:close/>
                  <a:moveTo>
                    <a:pt x="2204884" y="205442"/>
                  </a:moveTo>
                  <a:cubicBezTo>
                    <a:pt x="2214588" y="205441"/>
                    <a:pt x="2224291" y="209144"/>
                    <a:pt x="2231693" y="216547"/>
                  </a:cubicBezTo>
                  <a:lnTo>
                    <a:pt x="2260225" y="245078"/>
                  </a:lnTo>
                  <a:lnTo>
                    <a:pt x="2149543" y="245078"/>
                  </a:lnTo>
                  <a:lnTo>
                    <a:pt x="2178075" y="216547"/>
                  </a:lnTo>
                  <a:cubicBezTo>
                    <a:pt x="2185478" y="209144"/>
                    <a:pt x="2195181" y="205441"/>
                    <a:pt x="2204884" y="205442"/>
                  </a:cubicBezTo>
                  <a:close/>
                  <a:moveTo>
                    <a:pt x="1871738" y="205442"/>
                  </a:moveTo>
                  <a:cubicBezTo>
                    <a:pt x="1881441" y="205441"/>
                    <a:pt x="1891145" y="209144"/>
                    <a:pt x="1898548" y="216547"/>
                  </a:cubicBezTo>
                  <a:lnTo>
                    <a:pt x="1927079" y="245078"/>
                  </a:lnTo>
                  <a:lnTo>
                    <a:pt x="1816397" y="245078"/>
                  </a:lnTo>
                  <a:lnTo>
                    <a:pt x="1844928" y="216547"/>
                  </a:lnTo>
                  <a:cubicBezTo>
                    <a:pt x="1852332" y="209144"/>
                    <a:pt x="1862035" y="205441"/>
                    <a:pt x="1871738" y="205442"/>
                  </a:cubicBezTo>
                  <a:close/>
                  <a:moveTo>
                    <a:pt x="1538592" y="205442"/>
                  </a:moveTo>
                  <a:cubicBezTo>
                    <a:pt x="1548294" y="205441"/>
                    <a:pt x="1557998" y="209144"/>
                    <a:pt x="1565401" y="216547"/>
                  </a:cubicBezTo>
                  <a:lnTo>
                    <a:pt x="1593933" y="245078"/>
                  </a:lnTo>
                  <a:lnTo>
                    <a:pt x="1483251" y="245078"/>
                  </a:lnTo>
                  <a:lnTo>
                    <a:pt x="1511782" y="216547"/>
                  </a:lnTo>
                  <a:cubicBezTo>
                    <a:pt x="1519185" y="209144"/>
                    <a:pt x="1528888" y="205441"/>
                    <a:pt x="1538592" y="205442"/>
                  </a:cubicBezTo>
                  <a:close/>
                  <a:moveTo>
                    <a:pt x="1205445" y="205442"/>
                  </a:moveTo>
                  <a:cubicBezTo>
                    <a:pt x="1215148" y="205441"/>
                    <a:pt x="1224852" y="209144"/>
                    <a:pt x="1232255" y="216547"/>
                  </a:cubicBezTo>
                  <a:lnTo>
                    <a:pt x="1260786" y="245078"/>
                  </a:lnTo>
                  <a:lnTo>
                    <a:pt x="1150104" y="245078"/>
                  </a:lnTo>
                  <a:lnTo>
                    <a:pt x="1178635" y="216547"/>
                  </a:lnTo>
                  <a:cubicBezTo>
                    <a:pt x="1186038" y="209144"/>
                    <a:pt x="1195742" y="205441"/>
                    <a:pt x="1205445" y="205442"/>
                  </a:cubicBezTo>
                  <a:close/>
                  <a:moveTo>
                    <a:pt x="872298" y="205442"/>
                  </a:moveTo>
                  <a:cubicBezTo>
                    <a:pt x="882002" y="205441"/>
                    <a:pt x="891705" y="209144"/>
                    <a:pt x="899109" y="216547"/>
                  </a:cubicBezTo>
                  <a:lnTo>
                    <a:pt x="927640" y="245078"/>
                  </a:lnTo>
                  <a:lnTo>
                    <a:pt x="816958" y="245078"/>
                  </a:lnTo>
                  <a:lnTo>
                    <a:pt x="845489" y="216547"/>
                  </a:lnTo>
                  <a:cubicBezTo>
                    <a:pt x="852892" y="209144"/>
                    <a:pt x="862595" y="205441"/>
                    <a:pt x="872298" y="205442"/>
                  </a:cubicBezTo>
                  <a:close/>
                  <a:moveTo>
                    <a:pt x="539153" y="205442"/>
                  </a:moveTo>
                  <a:cubicBezTo>
                    <a:pt x="548856" y="205441"/>
                    <a:pt x="558559" y="209144"/>
                    <a:pt x="565962" y="216547"/>
                  </a:cubicBezTo>
                  <a:lnTo>
                    <a:pt x="594493" y="245078"/>
                  </a:lnTo>
                  <a:lnTo>
                    <a:pt x="483812" y="245078"/>
                  </a:lnTo>
                  <a:lnTo>
                    <a:pt x="512343" y="216547"/>
                  </a:lnTo>
                  <a:cubicBezTo>
                    <a:pt x="519746" y="209144"/>
                    <a:pt x="529449" y="205441"/>
                    <a:pt x="539153" y="205442"/>
                  </a:cubicBezTo>
                  <a:close/>
                  <a:moveTo>
                    <a:pt x="206007" y="205442"/>
                  </a:moveTo>
                  <a:cubicBezTo>
                    <a:pt x="215709" y="205441"/>
                    <a:pt x="225413" y="209144"/>
                    <a:pt x="232816" y="216547"/>
                  </a:cubicBezTo>
                  <a:lnTo>
                    <a:pt x="261347" y="245078"/>
                  </a:lnTo>
                  <a:lnTo>
                    <a:pt x="150665" y="245078"/>
                  </a:lnTo>
                  <a:lnTo>
                    <a:pt x="179197" y="216547"/>
                  </a:lnTo>
                  <a:cubicBezTo>
                    <a:pt x="186600" y="209144"/>
                    <a:pt x="196303" y="205441"/>
                    <a:pt x="206007" y="205442"/>
                  </a:cubicBezTo>
                  <a:close/>
                  <a:moveTo>
                    <a:pt x="3019108" y="202536"/>
                  </a:moveTo>
                  <a:cubicBezTo>
                    <a:pt x="3020080" y="202579"/>
                    <a:pt x="3021036" y="202993"/>
                    <a:pt x="3021745" y="203768"/>
                  </a:cubicBezTo>
                  <a:lnTo>
                    <a:pt x="3024788" y="207094"/>
                  </a:lnTo>
                  <a:cubicBezTo>
                    <a:pt x="3026205" y="208643"/>
                    <a:pt x="3026099" y="211050"/>
                    <a:pt x="3024549" y="212468"/>
                  </a:cubicBezTo>
                  <a:lnTo>
                    <a:pt x="3021223" y="215511"/>
                  </a:lnTo>
                  <a:cubicBezTo>
                    <a:pt x="3019674" y="216927"/>
                    <a:pt x="3017267" y="216821"/>
                    <a:pt x="3015850" y="215272"/>
                  </a:cubicBezTo>
                  <a:lnTo>
                    <a:pt x="3012807" y="211947"/>
                  </a:lnTo>
                  <a:cubicBezTo>
                    <a:pt x="3011389" y="210396"/>
                    <a:pt x="3011496" y="207991"/>
                    <a:pt x="3013045" y="206572"/>
                  </a:cubicBezTo>
                  <a:lnTo>
                    <a:pt x="3016371" y="203529"/>
                  </a:lnTo>
                  <a:cubicBezTo>
                    <a:pt x="3017146" y="202821"/>
                    <a:pt x="3018134" y="202493"/>
                    <a:pt x="3019108" y="202536"/>
                  </a:cubicBezTo>
                  <a:close/>
                  <a:moveTo>
                    <a:pt x="2685960" y="202536"/>
                  </a:moveTo>
                  <a:cubicBezTo>
                    <a:pt x="2686934" y="202579"/>
                    <a:pt x="2687889" y="202993"/>
                    <a:pt x="2688598" y="203768"/>
                  </a:cubicBezTo>
                  <a:lnTo>
                    <a:pt x="2691641" y="207094"/>
                  </a:lnTo>
                  <a:cubicBezTo>
                    <a:pt x="2693060" y="208643"/>
                    <a:pt x="2692952" y="211050"/>
                    <a:pt x="2691403" y="212468"/>
                  </a:cubicBezTo>
                  <a:lnTo>
                    <a:pt x="2688077" y="215511"/>
                  </a:lnTo>
                  <a:cubicBezTo>
                    <a:pt x="2686528" y="216927"/>
                    <a:pt x="2684122" y="216821"/>
                    <a:pt x="2682704" y="215272"/>
                  </a:cubicBezTo>
                  <a:lnTo>
                    <a:pt x="2679661" y="211947"/>
                  </a:lnTo>
                  <a:cubicBezTo>
                    <a:pt x="2678243" y="210396"/>
                    <a:pt x="2678349" y="207991"/>
                    <a:pt x="2679900" y="206572"/>
                  </a:cubicBezTo>
                  <a:lnTo>
                    <a:pt x="2683225" y="203529"/>
                  </a:lnTo>
                  <a:cubicBezTo>
                    <a:pt x="2684000" y="202821"/>
                    <a:pt x="2684989" y="202493"/>
                    <a:pt x="2685960" y="202536"/>
                  </a:cubicBezTo>
                  <a:close/>
                  <a:moveTo>
                    <a:pt x="2352815" y="202536"/>
                  </a:moveTo>
                  <a:cubicBezTo>
                    <a:pt x="2353787" y="202579"/>
                    <a:pt x="2354743" y="202993"/>
                    <a:pt x="2355452" y="203768"/>
                  </a:cubicBezTo>
                  <a:lnTo>
                    <a:pt x="2358495" y="207094"/>
                  </a:lnTo>
                  <a:cubicBezTo>
                    <a:pt x="2359913" y="208643"/>
                    <a:pt x="2359806" y="211050"/>
                    <a:pt x="2358257" y="212468"/>
                  </a:cubicBezTo>
                  <a:lnTo>
                    <a:pt x="2354932" y="215511"/>
                  </a:lnTo>
                  <a:cubicBezTo>
                    <a:pt x="2353382" y="216927"/>
                    <a:pt x="2350975" y="216821"/>
                    <a:pt x="2349558" y="215272"/>
                  </a:cubicBezTo>
                  <a:lnTo>
                    <a:pt x="2346515" y="211947"/>
                  </a:lnTo>
                  <a:cubicBezTo>
                    <a:pt x="2345097" y="210396"/>
                    <a:pt x="2345204" y="207991"/>
                    <a:pt x="2346754" y="206572"/>
                  </a:cubicBezTo>
                  <a:lnTo>
                    <a:pt x="2350079" y="203529"/>
                  </a:lnTo>
                  <a:cubicBezTo>
                    <a:pt x="2350853" y="202821"/>
                    <a:pt x="2351842" y="202493"/>
                    <a:pt x="2352815" y="202536"/>
                  </a:cubicBezTo>
                  <a:close/>
                  <a:moveTo>
                    <a:pt x="2019669" y="202536"/>
                  </a:moveTo>
                  <a:cubicBezTo>
                    <a:pt x="2020641" y="202579"/>
                    <a:pt x="2021597" y="202993"/>
                    <a:pt x="2022306" y="203768"/>
                  </a:cubicBezTo>
                  <a:lnTo>
                    <a:pt x="2025349" y="207094"/>
                  </a:lnTo>
                  <a:cubicBezTo>
                    <a:pt x="2026766" y="208643"/>
                    <a:pt x="2026660" y="211050"/>
                    <a:pt x="2025111" y="212468"/>
                  </a:cubicBezTo>
                  <a:lnTo>
                    <a:pt x="2021785" y="215511"/>
                  </a:lnTo>
                  <a:cubicBezTo>
                    <a:pt x="2020235" y="216927"/>
                    <a:pt x="2017830" y="216821"/>
                    <a:pt x="2016411" y="215272"/>
                  </a:cubicBezTo>
                  <a:lnTo>
                    <a:pt x="2013368" y="211947"/>
                  </a:lnTo>
                  <a:cubicBezTo>
                    <a:pt x="2011950" y="210396"/>
                    <a:pt x="2012057" y="207991"/>
                    <a:pt x="2013607" y="206572"/>
                  </a:cubicBezTo>
                  <a:lnTo>
                    <a:pt x="2016933" y="203529"/>
                  </a:lnTo>
                  <a:cubicBezTo>
                    <a:pt x="2017707" y="202821"/>
                    <a:pt x="2018696" y="202493"/>
                    <a:pt x="2019669" y="202536"/>
                  </a:cubicBezTo>
                  <a:close/>
                  <a:moveTo>
                    <a:pt x="1686523" y="202536"/>
                  </a:moveTo>
                  <a:cubicBezTo>
                    <a:pt x="1687494" y="202579"/>
                    <a:pt x="1688450" y="202993"/>
                    <a:pt x="1689160" y="203768"/>
                  </a:cubicBezTo>
                  <a:lnTo>
                    <a:pt x="1692202" y="207094"/>
                  </a:lnTo>
                  <a:cubicBezTo>
                    <a:pt x="1693620" y="208643"/>
                    <a:pt x="1693513" y="211050"/>
                    <a:pt x="1691964" y="212468"/>
                  </a:cubicBezTo>
                  <a:lnTo>
                    <a:pt x="1688639" y="215511"/>
                  </a:lnTo>
                  <a:cubicBezTo>
                    <a:pt x="1687089" y="216927"/>
                    <a:pt x="1684682" y="216821"/>
                    <a:pt x="1683264" y="215272"/>
                  </a:cubicBezTo>
                  <a:lnTo>
                    <a:pt x="1680222" y="211947"/>
                  </a:lnTo>
                  <a:cubicBezTo>
                    <a:pt x="1678804" y="210396"/>
                    <a:pt x="1678910" y="207991"/>
                    <a:pt x="1680461" y="206572"/>
                  </a:cubicBezTo>
                  <a:lnTo>
                    <a:pt x="1683785" y="203529"/>
                  </a:lnTo>
                  <a:cubicBezTo>
                    <a:pt x="1684560" y="202821"/>
                    <a:pt x="1685549" y="202493"/>
                    <a:pt x="1686523" y="202536"/>
                  </a:cubicBezTo>
                  <a:close/>
                  <a:moveTo>
                    <a:pt x="1353376" y="202536"/>
                  </a:moveTo>
                  <a:cubicBezTo>
                    <a:pt x="1354348" y="202579"/>
                    <a:pt x="1355304" y="202993"/>
                    <a:pt x="1356013" y="203768"/>
                  </a:cubicBezTo>
                  <a:lnTo>
                    <a:pt x="1359056" y="207094"/>
                  </a:lnTo>
                  <a:cubicBezTo>
                    <a:pt x="1360474" y="208643"/>
                    <a:pt x="1360368" y="211050"/>
                    <a:pt x="1358817" y="212468"/>
                  </a:cubicBezTo>
                  <a:lnTo>
                    <a:pt x="1355492" y="215511"/>
                  </a:lnTo>
                  <a:cubicBezTo>
                    <a:pt x="1353942" y="216927"/>
                    <a:pt x="1351536" y="216821"/>
                    <a:pt x="1350119" y="215272"/>
                  </a:cubicBezTo>
                  <a:lnTo>
                    <a:pt x="1347076" y="211947"/>
                  </a:lnTo>
                  <a:cubicBezTo>
                    <a:pt x="1345658" y="210396"/>
                    <a:pt x="1345764" y="207991"/>
                    <a:pt x="1347314" y="206572"/>
                  </a:cubicBezTo>
                  <a:lnTo>
                    <a:pt x="1350640" y="203529"/>
                  </a:lnTo>
                  <a:cubicBezTo>
                    <a:pt x="1351414" y="202821"/>
                    <a:pt x="1352403" y="202493"/>
                    <a:pt x="1353376" y="202536"/>
                  </a:cubicBezTo>
                  <a:close/>
                  <a:moveTo>
                    <a:pt x="1020229" y="202536"/>
                  </a:moveTo>
                  <a:cubicBezTo>
                    <a:pt x="1021202" y="202579"/>
                    <a:pt x="1022157" y="202993"/>
                    <a:pt x="1022866" y="203768"/>
                  </a:cubicBezTo>
                  <a:lnTo>
                    <a:pt x="1025909" y="207094"/>
                  </a:lnTo>
                  <a:cubicBezTo>
                    <a:pt x="1027328" y="208643"/>
                    <a:pt x="1027220" y="211050"/>
                    <a:pt x="1025671" y="212468"/>
                  </a:cubicBezTo>
                  <a:lnTo>
                    <a:pt x="1022345" y="215511"/>
                  </a:lnTo>
                  <a:cubicBezTo>
                    <a:pt x="1020797" y="216927"/>
                    <a:pt x="1018390" y="216821"/>
                    <a:pt x="1016972" y="215272"/>
                  </a:cubicBezTo>
                  <a:lnTo>
                    <a:pt x="1013929" y="211947"/>
                  </a:lnTo>
                  <a:cubicBezTo>
                    <a:pt x="1012511" y="210396"/>
                    <a:pt x="1012618" y="207991"/>
                    <a:pt x="1014168" y="206572"/>
                  </a:cubicBezTo>
                  <a:lnTo>
                    <a:pt x="1017493" y="203529"/>
                  </a:lnTo>
                  <a:cubicBezTo>
                    <a:pt x="1018268" y="202821"/>
                    <a:pt x="1019257" y="202493"/>
                    <a:pt x="1020229" y="202536"/>
                  </a:cubicBezTo>
                  <a:close/>
                  <a:moveTo>
                    <a:pt x="687083" y="202536"/>
                  </a:moveTo>
                  <a:cubicBezTo>
                    <a:pt x="688055" y="202579"/>
                    <a:pt x="689011" y="202993"/>
                    <a:pt x="689720" y="203768"/>
                  </a:cubicBezTo>
                  <a:lnTo>
                    <a:pt x="692763" y="207094"/>
                  </a:lnTo>
                  <a:cubicBezTo>
                    <a:pt x="694181" y="208643"/>
                    <a:pt x="694075" y="211050"/>
                    <a:pt x="692525" y="212468"/>
                  </a:cubicBezTo>
                  <a:lnTo>
                    <a:pt x="689199" y="215511"/>
                  </a:lnTo>
                  <a:cubicBezTo>
                    <a:pt x="687649" y="216927"/>
                    <a:pt x="685244" y="216821"/>
                    <a:pt x="683825" y="215272"/>
                  </a:cubicBezTo>
                  <a:lnTo>
                    <a:pt x="680783" y="211947"/>
                  </a:lnTo>
                  <a:cubicBezTo>
                    <a:pt x="679365" y="210396"/>
                    <a:pt x="679471" y="207991"/>
                    <a:pt x="681022" y="206572"/>
                  </a:cubicBezTo>
                  <a:lnTo>
                    <a:pt x="684347" y="203529"/>
                  </a:lnTo>
                  <a:cubicBezTo>
                    <a:pt x="685121" y="202821"/>
                    <a:pt x="686111" y="202493"/>
                    <a:pt x="687083" y="202536"/>
                  </a:cubicBezTo>
                  <a:close/>
                  <a:moveTo>
                    <a:pt x="353937" y="202536"/>
                  </a:moveTo>
                  <a:cubicBezTo>
                    <a:pt x="354909" y="202579"/>
                    <a:pt x="355866" y="202993"/>
                    <a:pt x="356574" y="203768"/>
                  </a:cubicBezTo>
                  <a:lnTo>
                    <a:pt x="359617" y="207094"/>
                  </a:lnTo>
                  <a:cubicBezTo>
                    <a:pt x="361035" y="208643"/>
                    <a:pt x="360929" y="211050"/>
                    <a:pt x="359378" y="212468"/>
                  </a:cubicBezTo>
                  <a:lnTo>
                    <a:pt x="356053" y="215511"/>
                  </a:lnTo>
                  <a:cubicBezTo>
                    <a:pt x="354504" y="216927"/>
                    <a:pt x="352097" y="216821"/>
                    <a:pt x="350680" y="215272"/>
                  </a:cubicBezTo>
                  <a:lnTo>
                    <a:pt x="347637" y="211947"/>
                  </a:lnTo>
                  <a:cubicBezTo>
                    <a:pt x="346219" y="210396"/>
                    <a:pt x="346325" y="207991"/>
                    <a:pt x="347875" y="206572"/>
                  </a:cubicBezTo>
                  <a:lnTo>
                    <a:pt x="351201" y="203529"/>
                  </a:lnTo>
                  <a:cubicBezTo>
                    <a:pt x="351975" y="202821"/>
                    <a:pt x="352964" y="202493"/>
                    <a:pt x="353937" y="202536"/>
                  </a:cubicBezTo>
                  <a:close/>
                  <a:moveTo>
                    <a:pt x="20790" y="202536"/>
                  </a:moveTo>
                  <a:cubicBezTo>
                    <a:pt x="21763" y="202579"/>
                    <a:pt x="22719" y="202993"/>
                    <a:pt x="23428" y="203768"/>
                  </a:cubicBezTo>
                  <a:lnTo>
                    <a:pt x="26471" y="207094"/>
                  </a:lnTo>
                  <a:cubicBezTo>
                    <a:pt x="27889" y="208643"/>
                    <a:pt x="27782" y="211050"/>
                    <a:pt x="26232" y="212468"/>
                  </a:cubicBezTo>
                  <a:lnTo>
                    <a:pt x="22907" y="215511"/>
                  </a:lnTo>
                  <a:cubicBezTo>
                    <a:pt x="21357" y="216927"/>
                    <a:pt x="18951" y="216821"/>
                    <a:pt x="17534" y="215272"/>
                  </a:cubicBezTo>
                  <a:lnTo>
                    <a:pt x="14491" y="211947"/>
                  </a:lnTo>
                  <a:cubicBezTo>
                    <a:pt x="13073" y="210396"/>
                    <a:pt x="13180" y="207991"/>
                    <a:pt x="14729" y="206572"/>
                  </a:cubicBezTo>
                  <a:lnTo>
                    <a:pt x="18055" y="203529"/>
                  </a:lnTo>
                  <a:cubicBezTo>
                    <a:pt x="18829" y="202821"/>
                    <a:pt x="19818" y="202493"/>
                    <a:pt x="20790" y="202536"/>
                  </a:cubicBezTo>
                  <a:close/>
                  <a:moveTo>
                    <a:pt x="3060118" y="202536"/>
                  </a:moveTo>
                  <a:cubicBezTo>
                    <a:pt x="3061091" y="202579"/>
                    <a:pt x="3062047" y="202993"/>
                    <a:pt x="3062756" y="203768"/>
                  </a:cubicBezTo>
                  <a:lnTo>
                    <a:pt x="3065799" y="207094"/>
                  </a:lnTo>
                  <a:cubicBezTo>
                    <a:pt x="3067217" y="208643"/>
                    <a:pt x="3067110" y="211049"/>
                    <a:pt x="3065561" y="212466"/>
                  </a:cubicBezTo>
                  <a:lnTo>
                    <a:pt x="3062235" y="215509"/>
                  </a:lnTo>
                  <a:cubicBezTo>
                    <a:pt x="3060686" y="216927"/>
                    <a:pt x="3058280" y="216820"/>
                    <a:pt x="3056862" y="215272"/>
                  </a:cubicBezTo>
                  <a:lnTo>
                    <a:pt x="3053819" y="211945"/>
                  </a:lnTo>
                  <a:cubicBezTo>
                    <a:pt x="3052401" y="210395"/>
                    <a:pt x="3052508" y="207991"/>
                    <a:pt x="3054057" y="206572"/>
                  </a:cubicBezTo>
                  <a:lnTo>
                    <a:pt x="3057383" y="203529"/>
                  </a:lnTo>
                  <a:cubicBezTo>
                    <a:pt x="3058157" y="202820"/>
                    <a:pt x="3059147" y="202492"/>
                    <a:pt x="3060118" y="202536"/>
                  </a:cubicBezTo>
                  <a:close/>
                  <a:moveTo>
                    <a:pt x="2726973" y="202536"/>
                  </a:moveTo>
                  <a:cubicBezTo>
                    <a:pt x="2727944" y="202579"/>
                    <a:pt x="2728901" y="202993"/>
                    <a:pt x="2729610" y="203768"/>
                  </a:cubicBezTo>
                  <a:lnTo>
                    <a:pt x="2732653" y="207094"/>
                  </a:lnTo>
                  <a:cubicBezTo>
                    <a:pt x="2734071" y="208643"/>
                    <a:pt x="2733964" y="211049"/>
                    <a:pt x="2732415" y="212466"/>
                  </a:cubicBezTo>
                  <a:lnTo>
                    <a:pt x="2729089" y="215509"/>
                  </a:lnTo>
                  <a:cubicBezTo>
                    <a:pt x="2727539" y="216927"/>
                    <a:pt x="2725134" y="216820"/>
                    <a:pt x="2723715" y="215272"/>
                  </a:cubicBezTo>
                  <a:lnTo>
                    <a:pt x="2720672" y="211945"/>
                  </a:lnTo>
                  <a:cubicBezTo>
                    <a:pt x="2719255" y="210395"/>
                    <a:pt x="2719361" y="207991"/>
                    <a:pt x="2720911" y="206572"/>
                  </a:cubicBezTo>
                  <a:lnTo>
                    <a:pt x="2724237" y="203529"/>
                  </a:lnTo>
                  <a:cubicBezTo>
                    <a:pt x="2725011" y="202820"/>
                    <a:pt x="2726000" y="202492"/>
                    <a:pt x="2726973" y="202536"/>
                  </a:cubicBezTo>
                  <a:close/>
                  <a:moveTo>
                    <a:pt x="2393827" y="202536"/>
                  </a:moveTo>
                  <a:cubicBezTo>
                    <a:pt x="2394799" y="202579"/>
                    <a:pt x="2395755" y="202993"/>
                    <a:pt x="2396464" y="203768"/>
                  </a:cubicBezTo>
                  <a:lnTo>
                    <a:pt x="2399507" y="207094"/>
                  </a:lnTo>
                  <a:cubicBezTo>
                    <a:pt x="2400925" y="208643"/>
                    <a:pt x="2400818" y="211049"/>
                    <a:pt x="2399268" y="212466"/>
                  </a:cubicBezTo>
                  <a:lnTo>
                    <a:pt x="2395942" y="215509"/>
                  </a:lnTo>
                  <a:cubicBezTo>
                    <a:pt x="2394393" y="216927"/>
                    <a:pt x="2391987" y="216820"/>
                    <a:pt x="2390569" y="215272"/>
                  </a:cubicBezTo>
                  <a:lnTo>
                    <a:pt x="2387526" y="211945"/>
                  </a:lnTo>
                  <a:cubicBezTo>
                    <a:pt x="2386109" y="210395"/>
                    <a:pt x="2386215" y="207991"/>
                    <a:pt x="2387764" y="206572"/>
                  </a:cubicBezTo>
                  <a:lnTo>
                    <a:pt x="2391090" y="203529"/>
                  </a:lnTo>
                  <a:cubicBezTo>
                    <a:pt x="2391865" y="202820"/>
                    <a:pt x="2392854" y="202492"/>
                    <a:pt x="2393827" y="202536"/>
                  </a:cubicBezTo>
                  <a:close/>
                  <a:moveTo>
                    <a:pt x="2060679" y="202536"/>
                  </a:moveTo>
                  <a:cubicBezTo>
                    <a:pt x="2061653" y="202579"/>
                    <a:pt x="2062608" y="202993"/>
                    <a:pt x="2063317" y="203768"/>
                  </a:cubicBezTo>
                  <a:lnTo>
                    <a:pt x="2066360" y="207094"/>
                  </a:lnTo>
                  <a:cubicBezTo>
                    <a:pt x="2067779" y="208643"/>
                    <a:pt x="2067671" y="211049"/>
                    <a:pt x="2066122" y="212466"/>
                  </a:cubicBezTo>
                  <a:lnTo>
                    <a:pt x="2062796" y="215509"/>
                  </a:lnTo>
                  <a:cubicBezTo>
                    <a:pt x="2061247" y="216927"/>
                    <a:pt x="2058841" y="216820"/>
                    <a:pt x="2057424" y="215272"/>
                  </a:cubicBezTo>
                  <a:lnTo>
                    <a:pt x="2054380" y="211945"/>
                  </a:lnTo>
                  <a:cubicBezTo>
                    <a:pt x="2052961" y="210395"/>
                    <a:pt x="2053069" y="207991"/>
                    <a:pt x="2054618" y="206572"/>
                  </a:cubicBezTo>
                  <a:lnTo>
                    <a:pt x="2057944" y="203529"/>
                  </a:lnTo>
                  <a:cubicBezTo>
                    <a:pt x="2058719" y="202820"/>
                    <a:pt x="2059708" y="202492"/>
                    <a:pt x="2060679" y="202536"/>
                  </a:cubicBezTo>
                  <a:close/>
                  <a:moveTo>
                    <a:pt x="1727533" y="202536"/>
                  </a:moveTo>
                  <a:cubicBezTo>
                    <a:pt x="1728506" y="202579"/>
                    <a:pt x="1729462" y="202993"/>
                    <a:pt x="1730171" y="203768"/>
                  </a:cubicBezTo>
                  <a:lnTo>
                    <a:pt x="1733214" y="207094"/>
                  </a:lnTo>
                  <a:cubicBezTo>
                    <a:pt x="1734633" y="208643"/>
                    <a:pt x="1734525" y="211049"/>
                    <a:pt x="1732976" y="212466"/>
                  </a:cubicBezTo>
                  <a:lnTo>
                    <a:pt x="1729650" y="215509"/>
                  </a:lnTo>
                  <a:cubicBezTo>
                    <a:pt x="1728101" y="216927"/>
                    <a:pt x="1725695" y="216820"/>
                    <a:pt x="1724277" y="215272"/>
                  </a:cubicBezTo>
                  <a:lnTo>
                    <a:pt x="1721234" y="211945"/>
                  </a:lnTo>
                  <a:cubicBezTo>
                    <a:pt x="1719816" y="210395"/>
                    <a:pt x="1719923" y="207991"/>
                    <a:pt x="1721472" y="206572"/>
                  </a:cubicBezTo>
                  <a:lnTo>
                    <a:pt x="1724798" y="203529"/>
                  </a:lnTo>
                  <a:cubicBezTo>
                    <a:pt x="1725573" y="202820"/>
                    <a:pt x="1726562" y="202492"/>
                    <a:pt x="1727533" y="202536"/>
                  </a:cubicBezTo>
                  <a:close/>
                  <a:moveTo>
                    <a:pt x="1394387" y="202536"/>
                  </a:moveTo>
                  <a:cubicBezTo>
                    <a:pt x="1395360" y="202579"/>
                    <a:pt x="1396316" y="202993"/>
                    <a:pt x="1397025" y="203768"/>
                  </a:cubicBezTo>
                  <a:lnTo>
                    <a:pt x="1400068" y="207094"/>
                  </a:lnTo>
                  <a:cubicBezTo>
                    <a:pt x="1401486" y="208643"/>
                    <a:pt x="1401379" y="211049"/>
                    <a:pt x="1399829" y="212466"/>
                  </a:cubicBezTo>
                  <a:lnTo>
                    <a:pt x="1396504" y="215509"/>
                  </a:lnTo>
                  <a:cubicBezTo>
                    <a:pt x="1394953" y="216927"/>
                    <a:pt x="1392548" y="216820"/>
                    <a:pt x="1391130" y="215272"/>
                  </a:cubicBezTo>
                  <a:lnTo>
                    <a:pt x="1388087" y="211945"/>
                  </a:lnTo>
                  <a:cubicBezTo>
                    <a:pt x="1386669" y="210395"/>
                    <a:pt x="1386776" y="207991"/>
                    <a:pt x="1388326" y="206572"/>
                  </a:cubicBezTo>
                  <a:lnTo>
                    <a:pt x="1391652" y="203529"/>
                  </a:lnTo>
                  <a:cubicBezTo>
                    <a:pt x="1392426" y="202820"/>
                    <a:pt x="1393415" y="202492"/>
                    <a:pt x="1394387" y="202536"/>
                  </a:cubicBezTo>
                  <a:close/>
                  <a:moveTo>
                    <a:pt x="1061241" y="202536"/>
                  </a:moveTo>
                  <a:cubicBezTo>
                    <a:pt x="1062213" y="202579"/>
                    <a:pt x="1063169" y="202993"/>
                    <a:pt x="1063878" y="203768"/>
                  </a:cubicBezTo>
                  <a:lnTo>
                    <a:pt x="1066921" y="207094"/>
                  </a:lnTo>
                  <a:cubicBezTo>
                    <a:pt x="1068339" y="208643"/>
                    <a:pt x="1068233" y="211049"/>
                    <a:pt x="1066682" y="212466"/>
                  </a:cubicBezTo>
                  <a:lnTo>
                    <a:pt x="1063358" y="215509"/>
                  </a:lnTo>
                  <a:cubicBezTo>
                    <a:pt x="1061808" y="216927"/>
                    <a:pt x="1059402" y="216820"/>
                    <a:pt x="1057984" y="215272"/>
                  </a:cubicBezTo>
                  <a:lnTo>
                    <a:pt x="1054941" y="211945"/>
                  </a:lnTo>
                  <a:cubicBezTo>
                    <a:pt x="1053523" y="210395"/>
                    <a:pt x="1053630" y="207991"/>
                    <a:pt x="1055180" y="206572"/>
                  </a:cubicBezTo>
                  <a:lnTo>
                    <a:pt x="1058505" y="203529"/>
                  </a:lnTo>
                  <a:cubicBezTo>
                    <a:pt x="1059280" y="202820"/>
                    <a:pt x="1060268" y="202492"/>
                    <a:pt x="1061241" y="202536"/>
                  </a:cubicBezTo>
                  <a:close/>
                  <a:moveTo>
                    <a:pt x="728094" y="202536"/>
                  </a:moveTo>
                  <a:cubicBezTo>
                    <a:pt x="729067" y="202579"/>
                    <a:pt x="730022" y="202993"/>
                    <a:pt x="730732" y="203768"/>
                  </a:cubicBezTo>
                  <a:lnTo>
                    <a:pt x="733775" y="207094"/>
                  </a:lnTo>
                  <a:cubicBezTo>
                    <a:pt x="735193" y="208643"/>
                    <a:pt x="735086" y="211049"/>
                    <a:pt x="733536" y="212466"/>
                  </a:cubicBezTo>
                  <a:lnTo>
                    <a:pt x="730211" y="215509"/>
                  </a:lnTo>
                  <a:cubicBezTo>
                    <a:pt x="728661" y="216927"/>
                    <a:pt x="726256" y="216820"/>
                    <a:pt x="724838" y="215272"/>
                  </a:cubicBezTo>
                  <a:lnTo>
                    <a:pt x="721794" y="211945"/>
                  </a:lnTo>
                  <a:cubicBezTo>
                    <a:pt x="720377" y="210395"/>
                    <a:pt x="720483" y="207991"/>
                    <a:pt x="722032" y="206572"/>
                  </a:cubicBezTo>
                  <a:lnTo>
                    <a:pt x="725359" y="203529"/>
                  </a:lnTo>
                  <a:cubicBezTo>
                    <a:pt x="726134" y="202820"/>
                    <a:pt x="727122" y="202492"/>
                    <a:pt x="728094" y="202536"/>
                  </a:cubicBezTo>
                  <a:close/>
                  <a:moveTo>
                    <a:pt x="394948" y="202536"/>
                  </a:moveTo>
                  <a:cubicBezTo>
                    <a:pt x="395921" y="202579"/>
                    <a:pt x="396877" y="202993"/>
                    <a:pt x="397585" y="203768"/>
                  </a:cubicBezTo>
                  <a:lnTo>
                    <a:pt x="400628" y="207094"/>
                  </a:lnTo>
                  <a:cubicBezTo>
                    <a:pt x="402047" y="208643"/>
                    <a:pt x="401940" y="211049"/>
                    <a:pt x="400390" y="212466"/>
                  </a:cubicBezTo>
                  <a:lnTo>
                    <a:pt x="397065" y="215509"/>
                  </a:lnTo>
                  <a:cubicBezTo>
                    <a:pt x="395515" y="216927"/>
                    <a:pt x="393109" y="216820"/>
                    <a:pt x="391692" y="215272"/>
                  </a:cubicBezTo>
                  <a:lnTo>
                    <a:pt x="388648" y="211945"/>
                  </a:lnTo>
                  <a:cubicBezTo>
                    <a:pt x="387230" y="210395"/>
                    <a:pt x="387338" y="207991"/>
                    <a:pt x="388886" y="206572"/>
                  </a:cubicBezTo>
                  <a:lnTo>
                    <a:pt x="392213" y="203529"/>
                  </a:lnTo>
                  <a:cubicBezTo>
                    <a:pt x="392988" y="202820"/>
                    <a:pt x="393976" y="202492"/>
                    <a:pt x="394948" y="202536"/>
                  </a:cubicBezTo>
                  <a:close/>
                  <a:moveTo>
                    <a:pt x="61802" y="202536"/>
                  </a:moveTo>
                  <a:cubicBezTo>
                    <a:pt x="62774" y="202579"/>
                    <a:pt x="63730" y="202993"/>
                    <a:pt x="64440" y="203768"/>
                  </a:cubicBezTo>
                  <a:lnTo>
                    <a:pt x="67483" y="207094"/>
                  </a:lnTo>
                  <a:cubicBezTo>
                    <a:pt x="68900" y="208643"/>
                    <a:pt x="68793" y="211049"/>
                    <a:pt x="67245" y="212466"/>
                  </a:cubicBezTo>
                  <a:lnTo>
                    <a:pt x="63919" y="215509"/>
                  </a:lnTo>
                  <a:cubicBezTo>
                    <a:pt x="62368" y="216927"/>
                    <a:pt x="59964" y="216820"/>
                    <a:pt x="58545" y="215272"/>
                  </a:cubicBezTo>
                  <a:lnTo>
                    <a:pt x="55502" y="211945"/>
                  </a:lnTo>
                  <a:cubicBezTo>
                    <a:pt x="54084" y="210395"/>
                    <a:pt x="54190" y="207991"/>
                    <a:pt x="55741" y="206572"/>
                  </a:cubicBezTo>
                  <a:lnTo>
                    <a:pt x="59067" y="203529"/>
                  </a:lnTo>
                  <a:cubicBezTo>
                    <a:pt x="59841" y="202820"/>
                    <a:pt x="60830" y="202492"/>
                    <a:pt x="61802" y="202536"/>
                  </a:cubicBezTo>
                  <a:close/>
                  <a:moveTo>
                    <a:pt x="3037750" y="194538"/>
                  </a:moveTo>
                  <a:lnTo>
                    <a:pt x="3041481" y="194538"/>
                  </a:lnTo>
                  <a:cubicBezTo>
                    <a:pt x="3044679" y="194538"/>
                    <a:pt x="3047272" y="197131"/>
                    <a:pt x="3047272" y="200330"/>
                  </a:cubicBezTo>
                  <a:lnTo>
                    <a:pt x="3047273" y="207562"/>
                  </a:lnTo>
                  <a:cubicBezTo>
                    <a:pt x="3047272" y="210761"/>
                    <a:pt x="3044679" y="213354"/>
                    <a:pt x="3041481" y="213354"/>
                  </a:cubicBezTo>
                  <a:lnTo>
                    <a:pt x="3037750" y="213354"/>
                  </a:lnTo>
                  <a:lnTo>
                    <a:pt x="3035898" y="213354"/>
                  </a:lnTo>
                  <a:cubicBezTo>
                    <a:pt x="3032699" y="213354"/>
                    <a:pt x="3030105" y="210761"/>
                    <a:pt x="3030105" y="207562"/>
                  </a:cubicBezTo>
                  <a:lnTo>
                    <a:pt x="3030105" y="200330"/>
                  </a:lnTo>
                  <a:cubicBezTo>
                    <a:pt x="3030105" y="197131"/>
                    <a:pt x="3032699" y="194538"/>
                    <a:pt x="3035898" y="194538"/>
                  </a:cubicBezTo>
                  <a:lnTo>
                    <a:pt x="3037750" y="194538"/>
                  </a:lnTo>
                  <a:close/>
                  <a:moveTo>
                    <a:pt x="2704603" y="194538"/>
                  </a:moveTo>
                  <a:lnTo>
                    <a:pt x="2708334" y="194538"/>
                  </a:lnTo>
                  <a:cubicBezTo>
                    <a:pt x="2711533" y="194538"/>
                    <a:pt x="2714126" y="197131"/>
                    <a:pt x="2714126" y="200330"/>
                  </a:cubicBezTo>
                  <a:lnTo>
                    <a:pt x="2714126" y="207562"/>
                  </a:lnTo>
                  <a:cubicBezTo>
                    <a:pt x="2714126" y="210761"/>
                    <a:pt x="2711533" y="213354"/>
                    <a:pt x="2708334" y="213354"/>
                  </a:cubicBezTo>
                  <a:lnTo>
                    <a:pt x="2704603" y="213354"/>
                  </a:lnTo>
                  <a:lnTo>
                    <a:pt x="2702752" y="213354"/>
                  </a:lnTo>
                  <a:cubicBezTo>
                    <a:pt x="2699554" y="213354"/>
                    <a:pt x="2696959" y="210761"/>
                    <a:pt x="2696959" y="207562"/>
                  </a:cubicBezTo>
                  <a:lnTo>
                    <a:pt x="2696959" y="200330"/>
                  </a:lnTo>
                  <a:cubicBezTo>
                    <a:pt x="2696959" y="197131"/>
                    <a:pt x="2699553" y="194538"/>
                    <a:pt x="2702752" y="194538"/>
                  </a:cubicBezTo>
                  <a:lnTo>
                    <a:pt x="2704603" y="194538"/>
                  </a:lnTo>
                  <a:close/>
                  <a:moveTo>
                    <a:pt x="2371457" y="194538"/>
                  </a:moveTo>
                  <a:lnTo>
                    <a:pt x="2375188" y="194538"/>
                  </a:lnTo>
                  <a:cubicBezTo>
                    <a:pt x="2378387" y="194538"/>
                    <a:pt x="2380980" y="197131"/>
                    <a:pt x="2380980" y="200330"/>
                  </a:cubicBezTo>
                  <a:lnTo>
                    <a:pt x="2380980" y="207562"/>
                  </a:lnTo>
                  <a:cubicBezTo>
                    <a:pt x="2380980" y="210761"/>
                    <a:pt x="2378387" y="213354"/>
                    <a:pt x="2375188" y="213354"/>
                  </a:cubicBezTo>
                  <a:lnTo>
                    <a:pt x="2371457" y="213354"/>
                  </a:lnTo>
                  <a:lnTo>
                    <a:pt x="2369605" y="213354"/>
                  </a:lnTo>
                  <a:cubicBezTo>
                    <a:pt x="2366406" y="213354"/>
                    <a:pt x="2363814" y="210761"/>
                    <a:pt x="2363814" y="207562"/>
                  </a:cubicBezTo>
                  <a:lnTo>
                    <a:pt x="2363814" y="200330"/>
                  </a:lnTo>
                  <a:cubicBezTo>
                    <a:pt x="2363814" y="197131"/>
                    <a:pt x="2366406" y="194538"/>
                    <a:pt x="2369605" y="194538"/>
                  </a:cubicBezTo>
                  <a:lnTo>
                    <a:pt x="2371457" y="194538"/>
                  </a:lnTo>
                  <a:close/>
                  <a:moveTo>
                    <a:pt x="2038311" y="194538"/>
                  </a:moveTo>
                  <a:lnTo>
                    <a:pt x="2042042" y="194538"/>
                  </a:lnTo>
                  <a:cubicBezTo>
                    <a:pt x="2045240" y="194538"/>
                    <a:pt x="2047834" y="197131"/>
                    <a:pt x="2047834" y="200330"/>
                  </a:cubicBezTo>
                  <a:lnTo>
                    <a:pt x="2047835" y="207562"/>
                  </a:lnTo>
                  <a:cubicBezTo>
                    <a:pt x="2047834" y="210761"/>
                    <a:pt x="2045240" y="213354"/>
                    <a:pt x="2042042" y="213354"/>
                  </a:cubicBezTo>
                  <a:lnTo>
                    <a:pt x="2038311" y="213354"/>
                  </a:lnTo>
                  <a:lnTo>
                    <a:pt x="2036459" y="213354"/>
                  </a:lnTo>
                  <a:cubicBezTo>
                    <a:pt x="2033261" y="213354"/>
                    <a:pt x="2030667" y="210761"/>
                    <a:pt x="2030667" y="207562"/>
                  </a:cubicBezTo>
                  <a:lnTo>
                    <a:pt x="2030667" y="200330"/>
                  </a:lnTo>
                  <a:cubicBezTo>
                    <a:pt x="2030667" y="197131"/>
                    <a:pt x="2033260" y="194538"/>
                    <a:pt x="2036459" y="194538"/>
                  </a:cubicBezTo>
                  <a:lnTo>
                    <a:pt x="2038311" y="194538"/>
                  </a:lnTo>
                  <a:close/>
                  <a:moveTo>
                    <a:pt x="1705164" y="194538"/>
                  </a:moveTo>
                  <a:lnTo>
                    <a:pt x="1708896" y="194538"/>
                  </a:lnTo>
                  <a:cubicBezTo>
                    <a:pt x="1712095" y="194538"/>
                    <a:pt x="1714687" y="197131"/>
                    <a:pt x="1714687" y="200330"/>
                  </a:cubicBezTo>
                  <a:lnTo>
                    <a:pt x="1714687" y="207562"/>
                  </a:lnTo>
                  <a:cubicBezTo>
                    <a:pt x="1714687" y="210761"/>
                    <a:pt x="1712095" y="213354"/>
                    <a:pt x="1708896" y="213354"/>
                  </a:cubicBezTo>
                  <a:lnTo>
                    <a:pt x="1705164" y="213354"/>
                  </a:lnTo>
                  <a:lnTo>
                    <a:pt x="1703313" y="213354"/>
                  </a:lnTo>
                  <a:cubicBezTo>
                    <a:pt x="1700114" y="213354"/>
                    <a:pt x="1697521" y="210761"/>
                    <a:pt x="1697521" y="207562"/>
                  </a:cubicBezTo>
                  <a:lnTo>
                    <a:pt x="1697521" y="200330"/>
                  </a:lnTo>
                  <a:cubicBezTo>
                    <a:pt x="1697521" y="197131"/>
                    <a:pt x="1700113" y="194538"/>
                    <a:pt x="1703313" y="194538"/>
                  </a:cubicBezTo>
                  <a:lnTo>
                    <a:pt x="1705164" y="194538"/>
                  </a:lnTo>
                  <a:close/>
                  <a:moveTo>
                    <a:pt x="1372018" y="194538"/>
                  </a:moveTo>
                  <a:lnTo>
                    <a:pt x="1375749" y="194538"/>
                  </a:lnTo>
                  <a:cubicBezTo>
                    <a:pt x="1378948" y="194538"/>
                    <a:pt x="1381541" y="197131"/>
                    <a:pt x="1381541" y="200330"/>
                  </a:cubicBezTo>
                  <a:lnTo>
                    <a:pt x="1381541" y="207562"/>
                  </a:lnTo>
                  <a:cubicBezTo>
                    <a:pt x="1381541" y="210761"/>
                    <a:pt x="1378948" y="213354"/>
                    <a:pt x="1375749" y="213354"/>
                  </a:cubicBezTo>
                  <a:lnTo>
                    <a:pt x="1372018" y="213354"/>
                  </a:lnTo>
                  <a:lnTo>
                    <a:pt x="1370167" y="213354"/>
                  </a:lnTo>
                  <a:cubicBezTo>
                    <a:pt x="1366968" y="213354"/>
                    <a:pt x="1364374" y="210761"/>
                    <a:pt x="1364374" y="207562"/>
                  </a:cubicBezTo>
                  <a:lnTo>
                    <a:pt x="1364374" y="200330"/>
                  </a:lnTo>
                  <a:cubicBezTo>
                    <a:pt x="1364374" y="197131"/>
                    <a:pt x="1366968" y="194538"/>
                    <a:pt x="1370167" y="194538"/>
                  </a:cubicBezTo>
                  <a:lnTo>
                    <a:pt x="1372018" y="194538"/>
                  </a:lnTo>
                  <a:close/>
                  <a:moveTo>
                    <a:pt x="1038871" y="194538"/>
                  </a:moveTo>
                  <a:lnTo>
                    <a:pt x="1042602" y="194538"/>
                  </a:lnTo>
                  <a:cubicBezTo>
                    <a:pt x="1045801" y="194538"/>
                    <a:pt x="1048395" y="197131"/>
                    <a:pt x="1048395" y="200330"/>
                  </a:cubicBezTo>
                  <a:lnTo>
                    <a:pt x="1048395" y="207562"/>
                  </a:lnTo>
                  <a:cubicBezTo>
                    <a:pt x="1048395" y="210761"/>
                    <a:pt x="1045801" y="213354"/>
                    <a:pt x="1042603" y="213354"/>
                  </a:cubicBezTo>
                  <a:lnTo>
                    <a:pt x="1038871" y="213354"/>
                  </a:lnTo>
                  <a:lnTo>
                    <a:pt x="1037021" y="213354"/>
                  </a:lnTo>
                  <a:cubicBezTo>
                    <a:pt x="1033821" y="213354"/>
                    <a:pt x="1031228" y="210761"/>
                    <a:pt x="1031228" y="207562"/>
                  </a:cubicBezTo>
                  <a:lnTo>
                    <a:pt x="1031228" y="200330"/>
                  </a:lnTo>
                  <a:cubicBezTo>
                    <a:pt x="1031228" y="197131"/>
                    <a:pt x="1033821" y="194538"/>
                    <a:pt x="1037020" y="194538"/>
                  </a:cubicBezTo>
                  <a:lnTo>
                    <a:pt x="1038871" y="194538"/>
                  </a:lnTo>
                  <a:close/>
                  <a:moveTo>
                    <a:pt x="705725" y="194538"/>
                  </a:moveTo>
                  <a:lnTo>
                    <a:pt x="709456" y="194538"/>
                  </a:lnTo>
                  <a:cubicBezTo>
                    <a:pt x="712655" y="194538"/>
                    <a:pt x="715249" y="197131"/>
                    <a:pt x="715249" y="200330"/>
                  </a:cubicBezTo>
                  <a:lnTo>
                    <a:pt x="715249" y="207562"/>
                  </a:lnTo>
                  <a:cubicBezTo>
                    <a:pt x="715249" y="210761"/>
                    <a:pt x="712655" y="213354"/>
                    <a:pt x="709456" y="213354"/>
                  </a:cubicBezTo>
                  <a:lnTo>
                    <a:pt x="705725" y="213354"/>
                  </a:lnTo>
                  <a:lnTo>
                    <a:pt x="703873" y="213354"/>
                  </a:lnTo>
                  <a:cubicBezTo>
                    <a:pt x="700675" y="213354"/>
                    <a:pt x="698082" y="210761"/>
                    <a:pt x="698082" y="207562"/>
                  </a:cubicBezTo>
                  <a:lnTo>
                    <a:pt x="698082" y="200330"/>
                  </a:lnTo>
                  <a:cubicBezTo>
                    <a:pt x="698082" y="197131"/>
                    <a:pt x="700674" y="194538"/>
                    <a:pt x="703873" y="194538"/>
                  </a:cubicBezTo>
                  <a:lnTo>
                    <a:pt x="705725" y="194538"/>
                  </a:lnTo>
                  <a:close/>
                  <a:moveTo>
                    <a:pt x="372579" y="194538"/>
                  </a:moveTo>
                  <a:lnTo>
                    <a:pt x="376310" y="194538"/>
                  </a:lnTo>
                  <a:cubicBezTo>
                    <a:pt x="379509" y="194538"/>
                    <a:pt x="382102" y="197131"/>
                    <a:pt x="382102" y="200330"/>
                  </a:cubicBezTo>
                  <a:lnTo>
                    <a:pt x="382102" y="207562"/>
                  </a:lnTo>
                  <a:cubicBezTo>
                    <a:pt x="382102" y="210761"/>
                    <a:pt x="379509" y="213354"/>
                    <a:pt x="376310" y="213354"/>
                  </a:cubicBezTo>
                  <a:lnTo>
                    <a:pt x="372579" y="213354"/>
                  </a:lnTo>
                  <a:lnTo>
                    <a:pt x="370728" y="213354"/>
                  </a:lnTo>
                  <a:cubicBezTo>
                    <a:pt x="367529" y="213354"/>
                    <a:pt x="364935" y="210761"/>
                    <a:pt x="364935" y="207562"/>
                  </a:cubicBezTo>
                  <a:lnTo>
                    <a:pt x="364935" y="200330"/>
                  </a:lnTo>
                  <a:cubicBezTo>
                    <a:pt x="364935" y="197131"/>
                    <a:pt x="367529" y="194538"/>
                    <a:pt x="370728" y="194538"/>
                  </a:cubicBezTo>
                  <a:lnTo>
                    <a:pt x="372579" y="194538"/>
                  </a:lnTo>
                  <a:close/>
                  <a:moveTo>
                    <a:pt x="39433" y="194538"/>
                  </a:moveTo>
                  <a:lnTo>
                    <a:pt x="43163" y="194538"/>
                  </a:lnTo>
                  <a:cubicBezTo>
                    <a:pt x="46362" y="194538"/>
                    <a:pt x="48956" y="197131"/>
                    <a:pt x="48956" y="200330"/>
                  </a:cubicBezTo>
                  <a:lnTo>
                    <a:pt x="48956" y="207562"/>
                  </a:lnTo>
                  <a:cubicBezTo>
                    <a:pt x="48956" y="210761"/>
                    <a:pt x="46362" y="213354"/>
                    <a:pt x="43163" y="213354"/>
                  </a:cubicBezTo>
                  <a:lnTo>
                    <a:pt x="39433" y="213354"/>
                  </a:lnTo>
                  <a:lnTo>
                    <a:pt x="37582" y="213354"/>
                  </a:lnTo>
                  <a:cubicBezTo>
                    <a:pt x="34383" y="213354"/>
                    <a:pt x="31789" y="210761"/>
                    <a:pt x="31789" y="207562"/>
                  </a:cubicBezTo>
                  <a:lnTo>
                    <a:pt x="31789" y="200330"/>
                  </a:lnTo>
                  <a:cubicBezTo>
                    <a:pt x="31789" y="197131"/>
                    <a:pt x="34383" y="194538"/>
                    <a:pt x="37581" y="194538"/>
                  </a:cubicBezTo>
                  <a:lnTo>
                    <a:pt x="39433" y="194538"/>
                  </a:lnTo>
                  <a:close/>
                  <a:moveTo>
                    <a:pt x="3212811" y="187393"/>
                  </a:moveTo>
                  <a:cubicBezTo>
                    <a:pt x="3213784" y="187436"/>
                    <a:pt x="3214740" y="187850"/>
                    <a:pt x="3215449" y="188625"/>
                  </a:cubicBezTo>
                  <a:lnTo>
                    <a:pt x="3218492" y="191951"/>
                  </a:lnTo>
                  <a:cubicBezTo>
                    <a:pt x="3219910" y="193500"/>
                    <a:pt x="3219803" y="195905"/>
                    <a:pt x="3218254" y="197324"/>
                  </a:cubicBezTo>
                  <a:lnTo>
                    <a:pt x="3214928" y="200367"/>
                  </a:lnTo>
                  <a:cubicBezTo>
                    <a:pt x="3213378" y="201785"/>
                    <a:pt x="3210973" y="201678"/>
                    <a:pt x="3209555" y="200128"/>
                  </a:cubicBezTo>
                  <a:lnTo>
                    <a:pt x="3206511" y="196803"/>
                  </a:lnTo>
                  <a:cubicBezTo>
                    <a:pt x="3205093" y="195254"/>
                    <a:pt x="3205200" y="192848"/>
                    <a:pt x="3206750" y="191430"/>
                  </a:cubicBezTo>
                  <a:lnTo>
                    <a:pt x="3210076" y="188387"/>
                  </a:lnTo>
                  <a:cubicBezTo>
                    <a:pt x="3210850" y="187678"/>
                    <a:pt x="3211840" y="187350"/>
                    <a:pt x="3212811" y="187393"/>
                  </a:cubicBezTo>
                  <a:close/>
                  <a:moveTo>
                    <a:pt x="2879665" y="187393"/>
                  </a:moveTo>
                  <a:cubicBezTo>
                    <a:pt x="2880637" y="187436"/>
                    <a:pt x="2881594" y="187850"/>
                    <a:pt x="2882303" y="188625"/>
                  </a:cubicBezTo>
                  <a:lnTo>
                    <a:pt x="2885346" y="191951"/>
                  </a:lnTo>
                  <a:cubicBezTo>
                    <a:pt x="2886763" y="193500"/>
                    <a:pt x="2886657" y="195905"/>
                    <a:pt x="2885107" y="197324"/>
                  </a:cubicBezTo>
                  <a:lnTo>
                    <a:pt x="2881782" y="200367"/>
                  </a:lnTo>
                  <a:cubicBezTo>
                    <a:pt x="2880232" y="201785"/>
                    <a:pt x="2877826" y="201678"/>
                    <a:pt x="2876408" y="200128"/>
                  </a:cubicBezTo>
                  <a:lnTo>
                    <a:pt x="2873365" y="196803"/>
                  </a:lnTo>
                  <a:cubicBezTo>
                    <a:pt x="2871948" y="195254"/>
                    <a:pt x="2872054" y="192848"/>
                    <a:pt x="2873604" y="191430"/>
                  </a:cubicBezTo>
                  <a:lnTo>
                    <a:pt x="2876929" y="188387"/>
                  </a:lnTo>
                  <a:cubicBezTo>
                    <a:pt x="2877704" y="187678"/>
                    <a:pt x="2878693" y="187350"/>
                    <a:pt x="2879665" y="187393"/>
                  </a:cubicBezTo>
                  <a:close/>
                  <a:moveTo>
                    <a:pt x="2546519" y="187393"/>
                  </a:moveTo>
                  <a:cubicBezTo>
                    <a:pt x="2547492" y="187436"/>
                    <a:pt x="2548447" y="187850"/>
                    <a:pt x="2549157" y="188625"/>
                  </a:cubicBezTo>
                  <a:lnTo>
                    <a:pt x="2552200" y="191951"/>
                  </a:lnTo>
                  <a:cubicBezTo>
                    <a:pt x="2553617" y="193500"/>
                    <a:pt x="2553511" y="195905"/>
                    <a:pt x="2551961" y="197324"/>
                  </a:cubicBezTo>
                  <a:lnTo>
                    <a:pt x="2548635" y="200367"/>
                  </a:lnTo>
                  <a:cubicBezTo>
                    <a:pt x="2547086" y="201785"/>
                    <a:pt x="2544679" y="201678"/>
                    <a:pt x="2543262" y="200128"/>
                  </a:cubicBezTo>
                  <a:lnTo>
                    <a:pt x="2540220" y="196803"/>
                  </a:lnTo>
                  <a:cubicBezTo>
                    <a:pt x="2538801" y="195254"/>
                    <a:pt x="2538908" y="192848"/>
                    <a:pt x="2540457" y="191430"/>
                  </a:cubicBezTo>
                  <a:lnTo>
                    <a:pt x="2543783" y="188387"/>
                  </a:lnTo>
                  <a:cubicBezTo>
                    <a:pt x="2544558" y="187678"/>
                    <a:pt x="2545547" y="187350"/>
                    <a:pt x="2546519" y="187393"/>
                  </a:cubicBezTo>
                  <a:close/>
                  <a:moveTo>
                    <a:pt x="2213372" y="187393"/>
                  </a:moveTo>
                  <a:cubicBezTo>
                    <a:pt x="2214346" y="187436"/>
                    <a:pt x="2215301" y="187850"/>
                    <a:pt x="2216009" y="188625"/>
                  </a:cubicBezTo>
                  <a:lnTo>
                    <a:pt x="2219053" y="191951"/>
                  </a:lnTo>
                  <a:cubicBezTo>
                    <a:pt x="2220471" y="193500"/>
                    <a:pt x="2220364" y="195905"/>
                    <a:pt x="2218815" y="197324"/>
                  </a:cubicBezTo>
                  <a:lnTo>
                    <a:pt x="2215489" y="200367"/>
                  </a:lnTo>
                  <a:cubicBezTo>
                    <a:pt x="2213940" y="201785"/>
                    <a:pt x="2211534" y="201678"/>
                    <a:pt x="2210116" y="200128"/>
                  </a:cubicBezTo>
                  <a:lnTo>
                    <a:pt x="2207073" y="196803"/>
                  </a:lnTo>
                  <a:cubicBezTo>
                    <a:pt x="2205654" y="195254"/>
                    <a:pt x="2205762" y="192848"/>
                    <a:pt x="2207311" y="191430"/>
                  </a:cubicBezTo>
                  <a:lnTo>
                    <a:pt x="2210637" y="188387"/>
                  </a:lnTo>
                  <a:cubicBezTo>
                    <a:pt x="2211412" y="187678"/>
                    <a:pt x="2212401" y="187350"/>
                    <a:pt x="2213372" y="187393"/>
                  </a:cubicBezTo>
                  <a:close/>
                  <a:moveTo>
                    <a:pt x="1880226" y="187393"/>
                  </a:moveTo>
                  <a:cubicBezTo>
                    <a:pt x="1881199" y="187436"/>
                    <a:pt x="1882155" y="187850"/>
                    <a:pt x="1882864" y="188625"/>
                  </a:cubicBezTo>
                  <a:lnTo>
                    <a:pt x="1885906" y="191951"/>
                  </a:lnTo>
                  <a:cubicBezTo>
                    <a:pt x="1887324" y="193500"/>
                    <a:pt x="1887218" y="195905"/>
                    <a:pt x="1885669" y="197324"/>
                  </a:cubicBezTo>
                  <a:lnTo>
                    <a:pt x="1882343" y="200367"/>
                  </a:lnTo>
                  <a:cubicBezTo>
                    <a:pt x="1880793" y="201785"/>
                    <a:pt x="1878388" y="201678"/>
                    <a:pt x="1876969" y="200128"/>
                  </a:cubicBezTo>
                  <a:lnTo>
                    <a:pt x="1873926" y="196803"/>
                  </a:lnTo>
                  <a:cubicBezTo>
                    <a:pt x="1872509" y="195254"/>
                    <a:pt x="1872615" y="192848"/>
                    <a:pt x="1874165" y="191430"/>
                  </a:cubicBezTo>
                  <a:lnTo>
                    <a:pt x="1877491" y="188387"/>
                  </a:lnTo>
                  <a:cubicBezTo>
                    <a:pt x="1878265" y="187678"/>
                    <a:pt x="1879255" y="187350"/>
                    <a:pt x="1880226" y="187393"/>
                  </a:cubicBezTo>
                  <a:close/>
                  <a:moveTo>
                    <a:pt x="1547080" y="187393"/>
                  </a:moveTo>
                  <a:cubicBezTo>
                    <a:pt x="1548052" y="187436"/>
                    <a:pt x="1549009" y="187850"/>
                    <a:pt x="1549717" y="188625"/>
                  </a:cubicBezTo>
                  <a:lnTo>
                    <a:pt x="1552761" y="191951"/>
                  </a:lnTo>
                  <a:cubicBezTo>
                    <a:pt x="1554178" y="193500"/>
                    <a:pt x="1554072" y="195905"/>
                    <a:pt x="1552522" y="197324"/>
                  </a:cubicBezTo>
                  <a:lnTo>
                    <a:pt x="1549196" y="200367"/>
                  </a:lnTo>
                  <a:cubicBezTo>
                    <a:pt x="1547646" y="201785"/>
                    <a:pt x="1545241" y="201678"/>
                    <a:pt x="1543823" y="200128"/>
                  </a:cubicBezTo>
                  <a:lnTo>
                    <a:pt x="1540780" y="196803"/>
                  </a:lnTo>
                  <a:cubicBezTo>
                    <a:pt x="1539362" y="195254"/>
                    <a:pt x="1539469" y="192848"/>
                    <a:pt x="1541019" y="191430"/>
                  </a:cubicBezTo>
                  <a:lnTo>
                    <a:pt x="1544344" y="188387"/>
                  </a:lnTo>
                  <a:cubicBezTo>
                    <a:pt x="1545119" y="187678"/>
                    <a:pt x="1546107" y="187350"/>
                    <a:pt x="1547080" y="187393"/>
                  </a:cubicBezTo>
                  <a:close/>
                  <a:moveTo>
                    <a:pt x="1213934" y="187393"/>
                  </a:moveTo>
                  <a:cubicBezTo>
                    <a:pt x="1214906" y="187436"/>
                    <a:pt x="1215862" y="187850"/>
                    <a:pt x="1216571" y="188625"/>
                  </a:cubicBezTo>
                  <a:lnTo>
                    <a:pt x="1219614" y="191951"/>
                  </a:lnTo>
                  <a:cubicBezTo>
                    <a:pt x="1221032" y="193500"/>
                    <a:pt x="1220925" y="195905"/>
                    <a:pt x="1219375" y="197324"/>
                  </a:cubicBezTo>
                  <a:lnTo>
                    <a:pt x="1216049" y="200367"/>
                  </a:lnTo>
                  <a:cubicBezTo>
                    <a:pt x="1214501" y="201785"/>
                    <a:pt x="1212094" y="201678"/>
                    <a:pt x="1210677" y="200128"/>
                  </a:cubicBezTo>
                  <a:lnTo>
                    <a:pt x="1207634" y="196803"/>
                  </a:lnTo>
                  <a:cubicBezTo>
                    <a:pt x="1206216" y="195254"/>
                    <a:pt x="1206323" y="192848"/>
                    <a:pt x="1207872" y="191430"/>
                  </a:cubicBezTo>
                  <a:lnTo>
                    <a:pt x="1211198" y="188387"/>
                  </a:lnTo>
                  <a:cubicBezTo>
                    <a:pt x="1211973" y="187678"/>
                    <a:pt x="1212961" y="187350"/>
                    <a:pt x="1213934" y="187393"/>
                  </a:cubicBezTo>
                  <a:close/>
                  <a:moveTo>
                    <a:pt x="880787" y="187393"/>
                  </a:moveTo>
                  <a:cubicBezTo>
                    <a:pt x="881760" y="187436"/>
                    <a:pt x="882715" y="187850"/>
                    <a:pt x="883424" y="188625"/>
                  </a:cubicBezTo>
                  <a:lnTo>
                    <a:pt x="886467" y="191951"/>
                  </a:lnTo>
                  <a:cubicBezTo>
                    <a:pt x="887886" y="193500"/>
                    <a:pt x="887778" y="195905"/>
                    <a:pt x="886229" y="197324"/>
                  </a:cubicBezTo>
                  <a:lnTo>
                    <a:pt x="882903" y="200367"/>
                  </a:lnTo>
                  <a:cubicBezTo>
                    <a:pt x="881354" y="201785"/>
                    <a:pt x="878948" y="201678"/>
                    <a:pt x="877531" y="200128"/>
                  </a:cubicBezTo>
                  <a:lnTo>
                    <a:pt x="874488" y="196803"/>
                  </a:lnTo>
                  <a:cubicBezTo>
                    <a:pt x="873069" y="195254"/>
                    <a:pt x="873176" y="192848"/>
                    <a:pt x="874725" y="191430"/>
                  </a:cubicBezTo>
                  <a:lnTo>
                    <a:pt x="878051" y="188387"/>
                  </a:lnTo>
                  <a:cubicBezTo>
                    <a:pt x="878826" y="187678"/>
                    <a:pt x="879815" y="187350"/>
                    <a:pt x="880787" y="187393"/>
                  </a:cubicBezTo>
                  <a:close/>
                  <a:moveTo>
                    <a:pt x="547641" y="187393"/>
                  </a:moveTo>
                  <a:cubicBezTo>
                    <a:pt x="548613" y="187436"/>
                    <a:pt x="549570" y="187850"/>
                    <a:pt x="550278" y="188625"/>
                  </a:cubicBezTo>
                  <a:lnTo>
                    <a:pt x="553321" y="191951"/>
                  </a:lnTo>
                  <a:cubicBezTo>
                    <a:pt x="554739" y="193500"/>
                    <a:pt x="554633" y="195905"/>
                    <a:pt x="553083" y="197324"/>
                  </a:cubicBezTo>
                  <a:lnTo>
                    <a:pt x="549757" y="200367"/>
                  </a:lnTo>
                  <a:cubicBezTo>
                    <a:pt x="548208" y="201785"/>
                    <a:pt x="545802" y="201678"/>
                    <a:pt x="544384" y="200128"/>
                  </a:cubicBezTo>
                  <a:lnTo>
                    <a:pt x="541341" y="196803"/>
                  </a:lnTo>
                  <a:cubicBezTo>
                    <a:pt x="539923" y="195254"/>
                    <a:pt x="540030" y="192848"/>
                    <a:pt x="541579" y="191430"/>
                  </a:cubicBezTo>
                  <a:lnTo>
                    <a:pt x="544906" y="188387"/>
                  </a:lnTo>
                  <a:cubicBezTo>
                    <a:pt x="545679" y="187678"/>
                    <a:pt x="546669" y="187350"/>
                    <a:pt x="547641" y="187393"/>
                  </a:cubicBezTo>
                  <a:close/>
                  <a:moveTo>
                    <a:pt x="214495" y="187393"/>
                  </a:moveTo>
                  <a:cubicBezTo>
                    <a:pt x="215467" y="187436"/>
                    <a:pt x="216424" y="187850"/>
                    <a:pt x="217132" y="188625"/>
                  </a:cubicBezTo>
                  <a:lnTo>
                    <a:pt x="220175" y="191951"/>
                  </a:lnTo>
                  <a:cubicBezTo>
                    <a:pt x="221593" y="193500"/>
                    <a:pt x="221486" y="195905"/>
                    <a:pt x="219936" y="197324"/>
                  </a:cubicBezTo>
                  <a:lnTo>
                    <a:pt x="216611" y="200367"/>
                  </a:lnTo>
                  <a:cubicBezTo>
                    <a:pt x="215062" y="201785"/>
                    <a:pt x="212656" y="201678"/>
                    <a:pt x="211238" y="200128"/>
                  </a:cubicBezTo>
                  <a:lnTo>
                    <a:pt x="208195" y="196803"/>
                  </a:lnTo>
                  <a:cubicBezTo>
                    <a:pt x="206777" y="195254"/>
                    <a:pt x="206884" y="192848"/>
                    <a:pt x="208434" y="191430"/>
                  </a:cubicBezTo>
                  <a:lnTo>
                    <a:pt x="211758" y="188387"/>
                  </a:lnTo>
                  <a:cubicBezTo>
                    <a:pt x="212534" y="187678"/>
                    <a:pt x="213522" y="187350"/>
                    <a:pt x="214495" y="187393"/>
                  </a:cubicBezTo>
                  <a:close/>
                  <a:moveTo>
                    <a:pt x="3239436" y="168826"/>
                  </a:moveTo>
                  <a:lnTo>
                    <a:pt x="3252285" y="220221"/>
                  </a:lnTo>
                  <a:lnTo>
                    <a:pt x="3232587" y="208160"/>
                  </a:lnTo>
                  <a:cubicBezTo>
                    <a:pt x="3225644" y="203910"/>
                    <a:pt x="3223464" y="194837"/>
                    <a:pt x="3227713" y="187896"/>
                  </a:cubicBezTo>
                  <a:lnTo>
                    <a:pt x="3239371" y="168856"/>
                  </a:lnTo>
                  <a:close/>
                  <a:moveTo>
                    <a:pt x="19617" y="166613"/>
                  </a:moveTo>
                  <a:lnTo>
                    <a:pt x="24474" y="171110"/>
                  </a:lnTo>
                  <a:cubicBezTo>
                    <a:pt x="29668" y="175918"/>
                    <a:pt x="29980" y="184028"/>
                    <a:pt x="25171" y="189223"/>
                  </a:cubicBezTo>
                  <a:lnTo>
                    <a:pt x="11981" y="203470"/>
                  </a:lnTo>
                  <a:lnTo>
                    <a:pt x="10197" y="204291"/>
                  </a:lnTo>
                  <a:close/>
                  <a:moveTo>
                    <a:pt x="2920993" y="161975"/>
                  </a:moveTo>
                  <a:cubicBezTo>
                    <a:pt x="2922886" y="162260"/>
                    <a:pt x="2924754" y="162921"/>
                    <a:pt x="2926490" y="163983"/>
                  </a:cubicBezTo>
                  <a:lnTo>
                    <a:pt x="2959970" y="184483"/>
                  </a:lnTo>
                  <a:cubicBezTo>
                    <a:pt x="2966912" y="188733"/>
                    <a:pt x="2969094" y="197807"/>
                    <a:pt x="2964843" y="204748"/>
                  </a:cubicBezTo>
                  <a:lnTo>
                    <a:pt x="2953186" y="223786"/>
                  </a:lnTo>
                  <a:cubicBezTo>
                    <a:pt x="2948936" y="230729"/>
                    <a:pt x="2939863" y="232911"/>
                    <a:pt x="2932921" y="228660"/>
                  </a:cubicBezTo>
                  <a:lnTo>
                    <a:pt x="2899441" y="208160"/>
                  </a:lnTo>
                  <a:cubicBezTo>
                    <a:pt x="2892498" y="203910"/>
                    <a:pt x="2890317" y="194837"/>
                    <a:pt x="2894567" y="187896"/>
                  </a:cubicBezTo>
                  <a:lnTo>
                    <a:pt x="2906224" y="168856"/>
                  </a:lnTo>
                  <a:cubicBezTo>
                    <a:pt x="2909413" y="163651"/>
                    <a:pt x="2915313" y="161121"/>
                    <a:pt x="2920993" y="161975"/>
                  </a:cubicBezTo>
                  <a:close/>
                  <a:moveTo>
                    <a:pt x="2587846" y="161975"/>
                  </a:moveTo>
                  <a:cubicBezTo>
                    <a:pt x="2589740" y="162260"/>
                    <a:pt x="2591608" y="162921"/>
                    <a:pt x="2593343" y="163983"/>
                  </a:cubicBezTo>
                  <a:lnTo>
                    <a:pt x="2626825" y="184483"/>
                  </a:lnTo>
                  <a:cubicBezTo>
                    <a:pt x="2633766" y="188733"/>
                    <a:pt x="2635947" y="197807"/>
                    <a:pt x="2631697" y="204748"/>
                  </a:cubicBezTo>
                  <a:lnTo>
                    <a:pt x="2620041" y="223786"/>
                  </a:lnTo>
                  <a:cubicBezTo>
                    <a:pt x="2615790" y="230729"/>
                    <a:pt x="2606716" y="232911"/>
                    <a:pt x="2599775" y="228660"/>
                  </a:cubicBezTo>
                  <a:lnTo>
                    <a:pt x="2566294" y="208160"/>
                  </a:lnTo>
                  <a:cubicBezTo>
                    <a:pt x="2559353" y="203910"/>
                    <a:pt x="2557171" y="194837"/>
                    <a:pt x="2561421" y="187896"/>
                  </a:cubicBezTo>
                  <a:lnTo>
                    <a:pt x="2573078" y="168856"/>
                  </a:lnTo>
                  <a:cubicBezTo>
                    <a:pt x="2576266" y="163651"/>
                    <a:pt x="2582166" y="161121"/>
                    <a:pt x="2587846" y="161975"/>
                  </a:cubicBezTo>
                  <a:close/>
                  <a:moveTo>
                    <a:pt x="2254699" y="161975"/>
                  </a:moveTo>
                  <a:cubicBezTo>
                    <a:pt x="2256593" y="162260"/>
                    <a:pt x="2258462" y="162921"/>
                    <a:pt x="2260197" y="163983"/>
                  </a:cubicBezTo>
                  <a:lnTo>
                    <a:pt x="2293677" y="184483"/>
                  </a:lnTo>
                  <a:cubicBezTo>
                    <a:pt x="2300620" y="188733"/>
                    <a:pt x="2302801" y="197807"/>
                    <a:pt x="2298551" y="204748"/>
                  </a:cubicBezTo>
                  <a:lnTo>
                    <a:pt x="2286895" y="223786"/>
                  </a:lnTo>
                  <a:cubicBezTo>
                    <a:pt x="2282643" y="230729"/>
                    <a:pt x="2273570" y="232911"/>
                    <a:pt x="2266629" y="228660"/>
                  </a:cubicBezTo>
                  <a:lnTo>
                    <a:pt x="2233148" y="208160"/>
                  </a:lnTo>
                  <a:cubicBezTo>
                    <a:pt x="2226206" y="203910"/>
                    <a:pt x="2224025" y="194837"/>
                    <a:pt x="2228275" y="187896"/>
                  </a:cubicBezTo>
                  <a:lnTo>
                    <a:pt x="2239933" y="168856"/>
                  </a:lnTo>
                  <a:cubicBezTo>
                    <a:pt x="2243120" y="163651"/>
                    <a:pt x="2249020" y="161121"/>
                    <a:pt x="2254699" y="161975"/>
                  </a:cubicBezTo>
                  <a:close/>
                  <a:moveTo>
                    <a:pt x="1921554" y="161975"/>
                  </a:moveTo>
                  <a:cubicBezTo>
                    <a:pt x="1923447" y="162260"/>
                    <a:pt x="1925315" y="162921"/>
                    <a:pt x="1927051" y="163983"/>
                  </a:cubicBezTo>
                  <a:lnTo>
                    <a:pt x="1960532" y="184483"/>
                  </a:lnTo>
                  <a:cubicBezTo>
                    <a:pt x="1967474" y="188733"/>
                    <a:pt x="1969655" y="197807"/>
                    <a:pt x="1965405" y="204748"/>
                  </a:cubicBezTo>
                  <a:lnTo>
                    <a:pt x="1953747" y="223786"/>
                  </a:lnTo>
                  <a:cubicBezTo>
                    <a:pt x="1949497" y="230729"/>
                    <a:pt x="1940424" y="232911"/>
                    <a:pt x="1933482" y="228660"/>
                  </a:cubicBezTo>
                  <a:lnTo>
                    <a:pt x="1900002" y="208160"/>
                  </a:lnTo>
                  <a:cubicBezTo>
                    <a:pt x="1893060" y="203910"/>
                    <a:pt x="1890878" y="194837"/>
                    <a:pt x="1895128" y="187896"/>
                  </a:cubicBezTo>
                  <a:lnTo>
                    <a:pt x="1906786" y="168856"/>
                  </a:lnTo>
                  <a:cubicBezTo>
                    <a:pt x="1909974" y="163651"/>
                    <a:pt x="1915874" y="161121"/>
                    <a:pt x="1921554" y="161975"/>
                  </a:cubicBezTo>
                  <a:close/>
                  <a:moveTo>
                    <a:pt x="1588407" y="161975"/>
                  </a:moveTo>
                  <a:cubicBezTo>
                    <a:pt x="1590300" y="162260"/>
                    <a:pt x="1592169" y="162921"/>
                    <a:pt x="1593904" y="163983"/>
                  </a:cubicBezTo>
                  <a:lnTo>
                    <a:pt x="1627385" y="184483"/>
                  </a:lnTo>
                  <a:cubicBezTo>
                    <a:pt x="1634327" y="188733"/>
                    <a:pt x="1636509" y="197807"/>
                    <a:pt x="1632258" y="204748"/>
                  </a:cubicBezTo>
                  <a:lnTo>
                    <a:pt x="1620601" y="223786"/>
                  </a:lnTo>
                  <a:cubicBezTo>
                    <a:pt x="1616350" y="230729"/>
                    <a:pt x="1607278" y="232911"/>
                    <a:pt x="1600336" y="228660"/>
                  </a:cubicBezTo>
                  <a:lnTo>
                    <a:pt x="1566856" y="208160"/>
                  </a:lnTo>
                  <a:cubicBezTo>
                    <a:pt x="1559913" y="203910"/>
                    <a:pt x="1557732" y="194837"/>
                    <a:pt x="1561982" y="187896"/>
                  </a:cubicBezTo>
                  <a:lnTo>
                    <a:pt x="1573639" y="168856"/>
                  </a:lnTo>
                  <a:cubicBezTo>
                    <a:pt x="1576827" y="163651"/>
                    <a:pt x="1582728" y="161121"/>
                    <a:pt x="1588407" y="161975"/>
                  </a:cubicBezTo>
                  <a:close/>
                  <a:moveTo>
                    <a:pt x="1255261" y="161975"/>
                  </a:moveTo>
                  <a:cubicBezTo>
                    <a:pt x="1257154" y="162260"/>
                    <a:pt x="1259023" y="162921"/>
                    <a:pt x="1260758" y="163983"/>
                  </a:cubicBezTo>
                  <a:lnTo>
                    <a:pt x="1294239" y="184483"/>
                  </a:lnTo>
                  <a:cubicBezTo>
                    <a:pt x="1301181" y="188733"/>
                    <a:pt x="1303362" y="197807"/>
                    <a:pt x="1299112" y="204748"/>
                  </a:cubicBezTo>
                  <a:lnTo>
                    <a:pt x="1287455" y="223786"/>
                  </a:lnTo>
                  <a:cubicBezTo>
                    <a:pt x="1283205" y="230729"/>
                    <a:pt x="1274131" y="232911"/>
                    <a:pt x="1267190" y="228660"/>
                  </a:cubicBezTo>
                  <a:lnTo>
                    <a:pt x="1233709" y="208160"/>
                  </a:lnTo>
                  <a:cubicBezTo>
                    <a:pt x="1226767" y="203910"/>
                    <a:pt x="1224586" y="194837"/>
                    <a:pt x="1228836" y="187896"/>
                  </a:cubicBezTo>
                  <a:lnTo>
                    <a:pt x="1240493" y="168856"/>
                  </a:lnTo>
                  <a:cubicBezTo>
                    <a:pt x="1243681" y="163651"/>
                    <a:pt x="1249581" y="161121"/>
                    <a:pt x="1255261" y="161975"/>
                  </a:cubicBezTo>
                  <a:close/>
                  <a:moveTo>
                    <a:pt x="922114" y="161975"/>
                  </a:moveTo>
                  <a:cubicBezTo>
                    <a:pt x="924008" y="162260"/>
                    <a:pt x="925876" y="162921"/>
                    <a:pt x="927612" y="163983"/>
                  </a:cubicBezTo>
                  <a:lnTo>
                    <a:pt x="961092" y="184483"/>
                  </a:lnTo>
                  <a:cubicBezTo>
                    <a:pt x="968034" y="188733"/>
                    <a:pt x="970216" y="197807"/>
                    <a:pt x="965966" y="204748"/>
                  </a:cubicBezTo>
                  <a:lnTo>
                    <a:pt x="954309" y="223786"/>
                  </a:lnTo>
                  <a:cubicBezTo>
                    <a:pt x="950058" y="230729"/>
                    <a:pt x="940985" y="232911"/>
                    <a:pt x="934043" y="228660"/>
                  </a:cubicBezTo>
                  <a:lnTo>
                    <a:pt x="900562" y="208160"/>
                  </a:lnTo>
                  <a:cubicBezTo>
                    <a:pt x="893621" y="203910"/>
                    <a:pt x="891439" y="194837"/>
                    <a:pt x="895690" y="187896"/>
                  </a:cubicBezTo>
                  <a:lnTo>
                    <a:pt x="907346" y="168856"/>
                  </a:lnTo>
                  <a:cubicBezTo>
                    <a:pt x="910534" y="163651"/>
                    <a:pt x="916435" y="161121"/>
                    <a:pt x="922114" y="161975"/>
                  </a:cubicBezTo>
                  <a:close/>
                  <a:moveTo>
                    <a:pt x="588968" y="161975"/>
                  </a:moveTo>
                  <a:cubicBezTo>
                    <a:pt x="590862" y="162260"/>
                    <a:pt x="592730" y="162921"/>
                    <a:pt x="594466" y="163983"/>
                  </a:cubicBezTo>
                  <a:lnTo>
                    <a:pt x="627946" y="184483"/>
                  </a:lnTo>
                  <a:cubicBezTo>
                    <a:pt x="634888" y="188733"/>
                    <a:pt x="637069" y="197807"/>
                    <a:pt x="632820" y="204748"/>
                  </a:cubicBezTo>
                  <a:lnTo>
                    <a:pt x="621163" y="223786"/>
                  </a:lnTo>
                  <a:cubicBezTo>
                    <a:pt x="616911" y="230729"/>
                    <a:pt x="607839" y="232911"/>
                    <a:pt x="600897" y="228660"/>
                  </a:cubicBezTo>
                  <a:lnTo>
                    <a:pt x="567416" y="208160"/>
                  </a:lnTo>
                  <a:cubicBezTo>
                    <a:pt x="560475" y="203910"/>
                    <a:pt x="558293" y="194837"/>
                    <a:pt x="562543" y="187896"/>
                  </a:cubicBezTo>
                  <a:lnTo>
                    <a:pt x="574201" y="168856"/>
                  </a:lnTo>
                  <a:cubicBezTo>
                    <a:pt x="577388" y="163651"/>
                    <a:pt x="583289" y="161121"/>
                    <a:pt x="588968" y="161975"/>
                  </a:cubicBezTo>
                  <a:close/>
                  <a:moveTo>
                    <a:pt x="255822" y="161975"/>
                  </a:moveTo>
                  <a:cubicBezTo>
                    <a:pt x="257715" y="162260"/>
                    <a:pt x="259584" y="162921"/>
                    <a:pt x="261319" y="163983"/>
                  </a:cubicBezTo>
                  <a:lnTo>
                    <a:pt x="294800" y="184483"/>
                  </a:lnTo>
                  <a:cubicBezTo>
                    <a:pt x="301742" y="188733"/>
                    <a:pt x="303923" y="197807"/>
                    <a:pt x="299673" y="204748"/>
                  </a:cubicBezTo>
                  <a:lnTo>
                    <a:pt x="288016" y="223786"/>
                  </a:lnTo>
                  <a:cubicBezTo>
                    <a:pt x="283766" y="230729"/>
                    <a:pt x="274693" y="232911"/>
                    <a:pt x="267751" y="228660"/>
                  </a:cubicBezTo>
                  <a:lnTo>
                    <a:pt x="234271" y="208160"/>
                  </a:lnTo>
                  <a:cubicBezTo>
                    <a:pt x="227328" y="203910"/>
                    <a:pt x="225146" y="194837"/>
                    <a:pt x="229397" y="187896"/>
                  </a:cubicBezTo>
                  <a:lnTo>
                    <a:pt x="241054" y="168856"/>
                  </a:lnTo>
                  <a:cubicBezTo>
                    <a:pt x="244242" y="163651"/>
                    <a:pt x="250143" y="161121"/>
                    <a:pt x="255822" y="161975"/>
                  </a:cubicBezTo>
                  <a:close/>
                  <a:moveTo>
                    <a:pt x="3223093" y="157595"/>
                  </a:moveTo>
                  <a:cubicBezTo>
                    <a:pt x="3224564" y="157775"/>
                    <a:pt x="3225967" y="158515"/>
                    <a:pt x="3226953" y="159775"/>
                  </a:cubicBezTo>
                  <a:lnTo>
                    <a:pt x="3231182" y="165182"/>
                  </a:lnTo>
                  <a:cubicBezTo>
                    <a:pt x="3233153" y="167701"/>
                    <a:pt x="3232709" y="171342"/>
                    <a:pt x="3230188" y="173313"/>
                  </a:cubicBezTo>
                  <a:lnTo>
                    <a:pt x="3224492" y="177769"/>
                  </a:lnTo>
                  <a:cubicBezTo>
                    <a:pt x="3221973" y="179740"/>
                    <a:pt x="3218333" y="179295"/>
                    <a:pt x="3216361" y="176776"/>
                  </a:cubicBezTo>
                  <a:lnTo>
                    <a:pt x="3212132" y="171369"/>
                  </a:lnTo>
                  <a:cubicBezTo>
                    <a:pt x="3210161" y="168848"/>
                    <a:pt x="3210606" y="165209"/>
                    <a:pt x="3213125" y="163238"/>
                  </a:cubicBezTo>
                  <a:lnTo>
                    <a:pt x="3218821" y="158782"/>
                  </a:lnTo>
                  <a:cubicBezTo>
                    <a:pt x="3220081" y="157797"/>
                    <a:pt x="3221622" y="157415"/>
                    <a:pt x="3223093" y="157595"/>
                  </a:cubicBezTo>
                  <a:close/>
                  <a:moveTo>
                    <a:pt x="2889946" y="157595"/>
                  </a:moveTo>
                  <a:cubicBezTo>
                    <a:pt x="2891418" y="157775"/>
                    <a:pt x="2892821" y="158515"/>
                    <a:pt x="2893806" y="159775"/>
                  </a:cubicBezTo>
                  <a:lnTo>
                    <a:pt x="2898036" y="165182"/>
                  </a:lnTo>
                  <a:cubicBezTo>
                    <a:pt x="2900007" y="167701"/>
                    <a:pt x="2899562" y="171342"/>
                    <a:pt x="2897042" y="173313"/>
                  </a:cubicBezTo>
                  <a:lnTo>
                    <a:pt x="2891346" y="177769"/>
                  </a:lnTo>
                  <a:cubicBezTo>
                    <a:pt x="2888826" y="179740"/>
                    <a:pt x="2885185" y="179295"/>
                    <a:pt x="2883215" y="176776"/>
                  </a:cubicBezTo>
                  <a:lnTo>
                    <a:pt x="2878985" y="171369"/>
                  </a:lnTo>
                  <a:cubicBezTo>
                    <a:pt x="2877014" y="168848"/>
                    <a:pt x="2877459" y="165209"/>
                    <a:pt x="2879979" y="163238"/>
                  </a:cubicBezTo>
                  <a:lnTo>
                    <a:pt x="2885675" y="158782"/>
                  </a:lnTo>
                  <a:cubicBezTo>
                    <a:pt x="2886935" y="157797"/>
                    <a:pt x="2888475" y="157415"/>
                    <a:pt x="2889946" y="157595"/>
                  </a:cubicBezTo>
                  <a:close/>
                  <a:moveTo>
                    <a:pt x="2556800" y="157595"/>
                  </a:moveTo>
                  <a:cubicBezTo>
                    <a:pt x="2558271" y="157775"/>
                    <a:pt x="2559675" y="158515"/>
                    <a:pt x="2560660" y="159775"/>
                  </a:cubicBezTo>
                  <a:lnTo>
                    <a:pt x="2564889" y="165182"/>
                  </a:lnTo>
                  <a:cubicBezTo>
                    <a:pt x="2566861" y="167701"/>
                    <a:pt x="2566416" y="171342"/>
                    <a:pt x="2563896" y="173313"/>
                  </a:cubicBezTo>
                  <a:lnTo>
                    <a:pt x="2558200" y="177769"/>
                  </a:lnTo>
                  <a:cubicBezTo>
                    <a:pt x="2555680" y="179740"/>
                    <a:pt x="2552039" y="179295"/>
                    <a:pt x="2550069" y="176776"/>
                  </a:cubicBezTo>
                  <a:lnTo>
                    <a:pt x="2545840" y="171369"/>
                  </a:lnTo>
                  <a:cubicBezTo>
                    <a:pt x="2543868" y="168848"/>
                    <a:pt x="2544313" y="165209"/>
                    <a:pt x="2546832" y="163238"/>
                  </a:cubicBezTo>
                  <a:lnTo>
                    <a:pt x="2552528" y="158782"/>
                  </a:lnTo>
                  <a:cubicBezTo>
                    <a:pt x="2553789" y="157797"/>
                    <a:pt x="2555329" y="157415"/>
                    <a:pt x="2556800" y="157595"/>
                  </a:cubicBezTo>
                  <a:close/>
                  <a:moveTo>
                    <a:pt x="2223654" y="157595"/>
                  </a:moveTo>
                  <a:cubicBezTo>
                    <a:pt x="2225125" y="157775"/>
                    <a:pt x="2226528" y="158515"/>
                    <a:pt x="2227514" y="159775"/>
                  </a:cubicBezTo>
                  <a:lnTo>
                    <a:pt x="2231743" y="165182"/>
                  </a:lnTo>
                  <a:cubicBezTo>
                    <a:pt x="2233715" y="167701"/>
                    <a:pt x="2233270" y="171342"/>
                    <a:pt x="2230749" y="173313"/>
                  </a:cubicBezTo>
                  <a:lnTo>
                    <a:pt x="2225053" y="177769"/>
                  </a:lnTo>
                  <a:cubicBezTo>
                    <a:pt x="2222533" y="179740"/>
                    <a:pt x="2218894" y="179295"/>
                    <a:pt x="2216922" y="176776"/>
                  </a:cubicBezTo>
                  <a:lnTo>
                    <a:pt x="2212693" y="171369"/>
                  </a:lnTo>
                  <a:cubicBezTo>
                    <a:pt x="2210722" y="168848"/>
                    <a:pt x="2211167" y="165209"/>
                    <a:pt x="2213686" y="163238"/>
                  </a:cubicBezTo>
                  <a:lnTo>
                    <a:pt x="2219382" y="158782"/>
                  </a:lnTo>
                  <a:cubicBezTo>
                    <a:pt x="2220643" y="157797"/>
                    <a:pt x="2222182" y="157415"/>
                    <a:pt x="2223654" y="157595"/>
                  </a:cubicBezTo>
                  <a:close/>
                  <a:moveTo>
                    <a:pt x="1890508" y="157595"/>
                  </a:moveTo>
                  <a:cubicBezTo>
                    <a:pt x="1891979" y="157775"/>
                    <a:pt x="1893382" y="158515"/>
                    <a:pt x="1894368" y="159775"/>
                  </a:cubicBezTo>
                  <a:lnTo>
                    <a:pt x="1898597" y="165182"/>
                  </a:lnTo>
                  <a:cubicBezTo>
                    <a:pt x="1900567" y="167701"/>
                    <a:pt x="1900123" y="171342"/>
                    <a:pt x="1897603" y="173313"/>
                  </a:cubicBezTo>
                  <a:lnTo>
                    <a:pt x="1891907" y="177769"/>
                  </a:lnTo>
                  <a:cubicBezTo>
                    <a:pt x="1889388" y="179740"/>
                    <a:pt x="1885747" y="179295"/>
                    <a:pt x="1883776" y="176776"/>
                  </a:cubicBezTo>
                  <a:lnTo>
                    <a:pt x="1879546" y="171369"/>
                  </a:lnTo>
                  <a:cubicBezTo>
                    <a:pt x="1877576" y="168848"/>
                    <a:pt x="1878020" y="165209"/>
                    <a:pt x="1880540" y="163238"/>
                  </a:cubicBezTo>
                  <a:lnTo>
                    <a:pt x="1886236" y="158782"/>
                  </a:lnTo>
                  <a:cubicBezTo>
                    <a:pt x="1887496" y="157797"/>
                    <a:pt x="1889036" y="157415"/>
                    <a:pt x="1890508" y="157595"/>
                  </a:cubicBezTo>
                  <a:close/>
                  <a:moveTo>
                    <a:pt x="1557361" y="157595"/>
                  </a:moveTo>
                  <a:cubicBezTo>
                    <a:pt x="1558833" y="157775"/>
                    <a:pt x="1560235" y="158515"/>
                    <a:pt x="1561221" y="159775"/>
                  </a:cubicBezTo>
                  <a:lnTo>
                    <a:pt x="1565450" y="165182"/>
                  </a:lnTo>
                  <a:cubicBezTo>
                    <a:pt x="1567422" y="167701"/>
                    <a:pt x="1566977" y="171342"/>
                    <a:pt x="1564457" y="173313"/>
                  </a:cubicBezTo>
                  <a:lnTo>
                    <a:pt x="1558761" y="177769"/>
                  </a:lnTo>
                  <a:cubicBezTo>
                    <a:pt x="1556241" y="179740"/>
                    <a:pt x="1552600" y="179295"/>
                    <a:pt x="1550629" y="176776"/>
                  </a:cubicBezTo>
                  <a:lnTo>
                    <a:pt x="1546400" y="171369"/>
                  </a:lnTo>
                  <a:cubicBezTo>
                    <a:pt x="1544429" y="168848"/>
                    <a:pt x="1544874" y="165209"/>
                    <a:pt x="1547394" y="163238"/>
                  </a:cubicBezTo>
                  <a:lnTo>
                    <a:pt x="1553090" y="158782"/>
                  </a:lnTo>
                  <a:cubicBezTo>
                    <a:pt x="1554350" y="157797"/>
                    <a:pt x="1555890" y="157415"/>
                    <a:pt x="1557361" y="157595"/>
                  </a:cubicBezTo>
                  <a:close/>
                  <a:moveTo>
                    <a:pt x="1224214" y="157595"/>
                  </a:moveTo>
                  <a:cubicBezTo>
                    <a:pt x="1225686" y="157775"/>
                    <a:pt x="1227090" y="158515"/>
                    <a:pt x="1228075" y="159775"/>
                  </a:cubicBezTo>
                  <a:lnTo>
                    <a:pt x="1232304" y="165182"/>
                  </a:lnTo>
                  <a:cubicBezTo>
                    <a:pt x="1234275" y="167701"/>
                    <a:pt x="1233830" y="171342"/>
                    <a:pt x="1231311" y="173313"/>
                  </a:cubicBezTo>
                  <a:lnTo>
                    <a:pt x="1225614" y="177769"/>
                  </a:lnTo>
                  <a:cubicBezTo>
                    <a:pt x="1223095" y="179740"/>
                    <a:pt x="1219454" y="179295"/>
                    <a:pt x="1217484" y="176776"/>
                  </a:cubicBezTo>
                  <a:lnTo>
                    <a:pt x="1213254" y="171369"/>
                  </a:lnTo>
                  <a:cubicBezTo>
                    <a:pt x="1211283" y="168848"/>
                    <a:pt x="1211727" y="165209"/>
                    <a:pt x="1214247" y="163238"/>
                  </a:cubicBezTo>
                  <a:lnTo>
                    <a:pt x="1219943" y="158782"/>
                  </a:lnTo>
                  <a:cubicBezTo>
                    <a:pt x="1221203" y="157797"/>
                    <a:pt x="1222743" y="157415"/>
                    <a:pt x="1224214" y="157595"/>
                  </a:cubicBezTo>
                  <a:close/>
                  <a:moveTo>
                    <a:pt x="891068" y="157595"/>
                  </a:moveTo>
                  <a:cubicBezTo>
                    <a:pt x="892539" y="157775"/>
                    <a:pt x="893943" y="158515"/>
                    <a:pt x="894928" y="159775"/>
                  </a:cubicBezTo>
                  <a:lnTo>
                    <a:pt x="899157" y="165182"/>
                  </a:lnTo>
                  <a:cubicBezTo>
                    <a:pt x="901129" y="167701"/>
                    <a:pt x="900684" y="171342"/>
                    <a:pt x="898164" y="173313"/>
                  </a:cubicBezTo>
                  <a:lnTo>
                    <a:pt x="892468" y="177769"/>
                  </a:lnTo>
                  <a:cubicBezTo>
                    <a:pt x="889948" y="179740"/>
                    <a:pt x="886308" y="179295"/>
                    <a:pt x="884337" y="176776"/>
                  </a:cubicBezTo>
                  <a:lnTo>
                    <a:pt x="880107" y="171369"/>
                  </a:lnTo>
                  <a:cubicBezTo>
                    <a:pt x="878137" y="168848"/>
                    <a:pt x="878581" y="165209"/>
                    <a:pt x="881100" y="163238"/>
                  </a:cubicBezTo>
                  <a:lnTo>
                    <a:pt x="886797" y="158782"/>
                  </a:lnTo>
                  <a:cubicBezTo>
                    <a:pt x="888057" y="157797"/>
                    <a:pt x="889597" y="157415"/>
                    <a:pt x="891068" y="157595"/>
                  </a:cubicBezTo>
                  <a:close/>
                  <a:moveTo>
                    <a:pt x="557923" y="157595"/>
                  </a:moveTo>
                  <a:cubicBezTo>
                    <a:pt x="559393" y="157775"/>
                    <a:pt x="560796" y="158515"/>
                    <a:pt x="561782" y="159775"/>
                  </a:cubicBezTo>
                  <a:lnTo>
                    <a:pt x="566012" y="165182"/>
                  </a:lnTo>
                  <a:cubicBezTo>
                    <a:pt x="567982" y="167701"/>
                    <a:pt x="567538" y="171342"/>
                    <a:pt x="565018" y="173313"/>
                  </a:cubicBezTo>
                  <a:lnTo>
                    <a:pt x="559322" y="177769"/>
                  </a:lnTo>
                  <a:cubicBezTo>
                    <a:pt x="556802" y="179740"/>
                    <a:pt x="553162" y="179295"/>
                    <a:pt x="551190" y="176776"/>
                  </a:cubicBezTo>
                  <a:lnTo>
                    <a:pt x="546961" y="171369"/>
                  </a:lnTo>
                  <a:cubicBezTo>
                    <a:pt x="544990" y="168848"/>
                    <a:pt x="545435" y="165209"/>
                    <a:pt x="547955" y="163238"/>
                  </a:cubicBezTo>
                  <a:lnTo>
                    <a:pt x="553651" y="158782"/>
                  </a:lnTo>
                  <a:cubicBezTo>
                    <a:pt x="554911" y="157797"/>
                    <a:pt x="556451" y="157415"/>
                    <a:pt x="557923" y="157595"/>
                  </a:cubicBezTo>
                  <a:close/>
                  <a:moveTo>
                    <a:pt x="224775" y="157595"/>
                  </a:moveTo>
                  <a:cubicBezTo>
                    <a:pt x="226248" y="157775"/>
                    <a:pt x="227651" y="158515"/>
                    <a:pt x="228636" y="159775"/>
                  </a:cubicBezTo>
                  <a:lnTo>
                    <a:pt x="232866" y="165182"/>
                  </a:lnTo>
                  <a:cubicBezTo>
                    <a:pt x="234836" y="167701"/>
                    <a:pt x="234391" y="171342"/>
                    <a:pt x="231871" y="173313"/>
                  </a:cubicBezTo>
                  <a:lnTo>
                    <a:pt x="226175" y="177769"/>
                  </a:lnTo>
                  <a:cubicBezTo>
                    <a:pt x="223656" y="179740"/>
                    <a:pt x="220015" y="179295"/>
                    <a:pt x="218045" y="176776"/>
                  </a:cubicBezTo>
                  <a:lnTo>
                    <a:pt x="213815" y="171369"/>
                  </a:lnTo>
                  <a:cubicBezTo>
                    <a:pt x="211844" y="168848"/>
                    <a:pt x="212288" y="165209"/>
                    <a:pt x="214808" y="163238"/>
                  </a:cubicBezTo>
                  <a:lnTo>
                    <a:pt x="220505" y="158782"/>
                  </a:lnTo>
                  <a:cubicBezTo>
                    <a:pt x="221764" y="157797"/>
                    <a:pt x="223304" y="157415"/>
                    <a:pt x="224775" y="157595"/>
                  </a:cubicBezTo>
                  <a:close/>
                  <a:moveTo>
                    <a:pt x="3187261" y="157570"/>
                  </a:moveTo>
                  <a:cubicBezTo>
                    <a:pt x="3190178" y="157926"/>
                    <a:pt x="3192960" y="159396"/>
                    <a:pt x="3194914" y="161894"/>
                  </a:cubicBezTo>
                  <a:lnTo>
                    <a:pt x="3203301" y="172615"/>
                  </a:lnTo>
                  <a:cubicBezTo>
                    <a:pt x="3207208" y="177611"/>
                    <a:pt x="3206327" y="184829"/>
                    <a:pt x="3201331" y="188737"/>
                  </a:cubicBezTo>
                  <a:lnTo>
                    <a:pt x="3183335" y="202814"/>
                  </a:lnTo>
                  <a:cubicBezTo>
                    <a:pt x="3178339" y="206722"/>
                    <a:pt x="3171121" y="205840"/>
                    <a:pt x="3167213" y="200844"/>
                  </a:cubicBezTo>
                  <a:lnTo>
                    <a:pt x="3158827" y="190123"/>
                  </a:lnTo>
                  <a:cubicBezTo>
                    <a:pt x="3154919" y="185127"/>
                    <a:pt x="3155801" y="177909"/>
                    <a:pt x="3160797" y="174001"/>
                  </a:cubicBezTo>
                  <a:lnTo>
                    <a:pt x="3178792" y="159924"/>
                  </a:lnTo>
                  <a:cubicBezTo>
                    <a:pt x="3181290" y="157970"/>
                    <a:pt x="3184344" y="157213"/>
                    <a:pt x="3187261" y="157570"/>
                  </a:cubicBezTo>
                  <a:close/>
                  <a:moveTo>
                    <a:pt x="2854115" y="157570"/>
                  </a:moveTo>
                  <a:cubicBezTo>
                    <a:pt x="2857032" y="157926"/>
                    <a:pt x="2859814" y="159396"/>
                    <a:pt x="2861768" y="161894"/>
                  </a:cubicBezTo>
                  <a:lnTo>
                    <a:pt x="2870155" y="172615"/>
                  </a:lnTo>
                  <a:cubicBezTo>
                    <a:pt x="2874063" y="177611"/>
                    <a:pt x="2873181" y="184829"/>
                    <a:pt x="2868184" y="188737"/>
                  </a:cubicBezTo>
                  <a:lnTo>
                    <a:pt x="2850188" y="202814"/>
                  </a:lnTo>
                  <a:cubicBezTo>
                    <a:pt x="2845193" y="206722"/>
                    <a:pt x="2837975" y="205840"/>
                    <a:pt x="2834067" y="200844"/>
                  </a:cubicBezTo>
                  <a:lnTo>
                    <a:pt x="2825681" y="190123"/>
                  </a:lnTo>
                  <a:cubicBezTo>
                    <a:pt x="2821773" y="185127"/>
                    <a:pt x="2822655" y="177909"/>
                    <a:pt x="2827650" y="174001"/>
                  </a:cubicBezTo>
                  <a:lnTo>
                    <a:pt x="2845646" y="159924"/>
                  </a:lnTo>
                  <a:cubicBezTo>
                    <a:pt x="2848144" y="157970"/>
                    <a:pt x="2851198" y="157213"/>
                    <a:pt x="2854115" y="157570"/>
                  </a:cubicBezTo>
                  <a:close/>
                  <a:moveTo>
                    <a:pt x="2520969" y="157570"/>
                  </a:moveTo>
                  <a:cubicBezTo>
                    <a:pt x="2523886" y="157926"/>
                    <a:pt x="2526668" y="159396"/>
                    <a:pt x="2528622" y="161894"/>
                  </a:cubicBezTo>
                  <a:lnTo>
                    <a:pt x="2537008" y="172615"/>
                  </a:lnTo>
                  <a:cubicBezTo>
                    <a:pt x="2540916" y="177611"/>
                    <a:pt x="2540034" y="184829"/>
                    <a:pt x="2535039" y="188737"/>
                  </a:cubicBezTo>
                  <a:lnTo>
                    <a:pt x="2517042" y="202814"/>
                  </a:lnTo>
                  <a:cubicBezTo>
                    <a:pt x="2512047" y="206722"/>
                    <a:pt x="2504828" y="205840"/>
                    <a:pt x="2500921" y="200844"/>
                  </a:cubicBezTo>
                  <a:lnTo>
                    <a:pt x="2492534" y="190123"/>
                  </a:lnTo>
                  <a:cubicBezTo>
                    <a:pt x="2488626" y="185127"/>
                    <a:pt x="2489508" y="177909"/>
                    <a:pt x="2494504" y="174001"/>
                  </a:cubicBezTo>
                  <a:lnTo>
                    <a:pt x="2512500" y="159924"/>
                  </a:lnTo>
                  <a:cubicBezTo>
                    <a:pt x="2514998" y="157970"/>
                    <a:pt x="2518052" y="157213"/>
                    <a:pt x="2520969" y="157570"/>
                  </a:cubicBezTo>
                  <a:close/>
                  <a:moveTo>
                    <a:pt x="2187822" y="157570"/>
                  </a:moveTo>
                  <a:cubicBezTo>
                    <a:pt x="2190740" y="157926"/>
                    <a:pt x="2193521" y="159396"/>
                    <a:pt x="2195476" y="161894"/>
                  </a:cubicBezTo>
                  <a:lnTo>
                    <a:pt x="2203862" y="172615"/>
                  </a:lnTo>
                  <a:cubicBezTo>
                    <a:pt x="2207769" y="177611"/>
                    <a:pt x="2206887" y="184829"/>
                    <a:pt x="2201892" y="188737"/>
                  </a:cubicBezTo>
                  <a:lnTo>
                    <a:pt x="2183897" y="202814"/>
                  </a:lnTo>
                  <a:cubicBezTo>
                    <a:pt x="2178901" y="206722"/>
                    <a:pt x="2171683" y="205840"/>
                    <a:pt x="2167775" y="200844"/>
                  </a:cubicBezTo>
                  <a:lnTo>
                    <a:pt x="2159388" y="190123"/>
                  </a:lnTo>
                  <a:cubicBezTo>
                    <a:pt x="2155480" y="185127"/>
                    <a:pt x="2156362" y="177909"/>
                    <a:pt x="2161358" y="174001"/>
                  </a:cubicBezTo>
                  <a:lnTo>
                    <a:pt x="2179354" y="159924"/>
                  </a:lnTo>
                  <a:cubicBezTo>
                    <a:pt x="2181852" y="157970"/>
                    <a:pt x="2184905" y="157213"/>
                    <a:pt x="2187822" y="157570"/>
                  </a:cubicBezTo>
                  <a:close/>
                  <a:moveTo>
                    <a:pt x="1854676" y="157570"/>
                  </a:moveTo>
                  <a:cubicBezTo>
                    <a:pt x="1857593" y="157926"/>
                    <a:pt x="1860375" y="159396"/>
                    <a:pt x="1862330" y="161894"/>
                  </a:cubicBezTo>
                  <a:lnTo>
                    <a:pt x="1870716" y="172615"/>
                  </a:lnTo>
                  <a:cubicBezTo>
                    <a:pt x="1874624" y="177611"/>
                    <a:pt x="1873742" y="184829"/>
                    <a:pt x="1868745" y="188737"/>
                  </a:cubicBezTo>
                  <a:lnTo>
                    <a:pt x="1850749" y="202814"/>
                  </a:lnTo>
                  <a:cubicBezTo>
                    <a:pt x="1845754" y="206722"/>
                    <a:pt x="1838537" y="205840"/>
                    <a:pt x="1834627" y="200844"/>
                  </a:cubicBezTo>
                  <a:lnTo>
                    <a:pt x="1826242" y="190123"/>
                  </a:lnTo>
                  <a:cubicBezTo>
                    <a:pt x="1822334" y="185127"/>
                    <a:pt x="1823216" y="177909"/>
                    <a:pt x="1828212" y="174001"/>
                  </a:cubicBezTo>
                  <a:lnTo>
                    <a:pt x="1846208" y="159924"/>
                  </a:lnTo>
                  <a:cubicBezTo>
                    <a:pt x="1848705" y="157970"/>
                    <a:pt x="1851759" y="157213"/>
                    <a:pt x="1854676" y="157570"/>
                  </a:cubicBezTo>
                  <a:close/>
                  <a:moveTo>
                    <a:pt x="1521530" y="157570"/>
                  </a:moveTo>
                  <a:cubicBezTo>
                    <a:pt x="1524447" y="157926"/>
                    <a:pt x="1527229" y="159396"/>
                    <a:pt x="1529182" y="161894"/>
                  </a:cubicBezTo>
                  <a:lnTo>
                    <a:pt x="1537570" y="172615"/>
                  </a:lnTo>
                  <a:cubicBezTo>
                    <a:pt x="1541477" y="177611"/>
                    <a:pt x="1540595" y="184829"/>
                    <a:pt x="1535599" y="188737"/>
                  </a:cubicBezTo>
                  <a:lnTo>
                    <a:pt x="1517603" y="202814"/>
                  </a:lnTo>
                  <a:cubicBezTo>
                    <a:pt x="1512607" y="206722"/>
                    <a:pt x="1505389" y="205840"/>
                    <a:pt x="1501482" y="200844"/>
                  </a:cubicBezTo>
                  <a:lnTo>
                    <a:pt x="1493095" y="190123"/>
                  </a:lnTo>
                  <a:cubicBezTo>
                    <a:pt x="1489188" y="185127"/>
                    <a:pt x="1490070" y="177909"/>
                    <a:pt x="1495064" y="174001"/>
                  </a:cubicBezTo>
                  <a:lnTo>
                    <a:pt x="1513060" y="159924"/>
                  </a:lnTo>
                  <a:cubicBezTo>
                    <a:pt x="1515559" y="157970"/>
                    <a:pt x="1518613" y="157213"/>
                    <a:pt x="1521530" y="157570"/>
                  </a:cubicBezTo>
                  <a:close/>
                  <a:moveTo>
                    <a:pt x="1188383" y="157570"/>
                  </a:moveTo>
                  <a:cubicBezTo>
                    <a:pt x="1191301" y="157926"/>
                    <a:pt x="1194082" y="159396"/>
                    <a:pt x="1196036" y="161894"/>
                  </a:cubicBezTo>
                  <a:lnTo>
                    <a:pt x="1204422" y="172615"/>
                  </a:lnTo>
                  <a:cubicBezTo>
                    <a:pt x="1208331" y="177611"/>
                    <a:pt x="1207449" y="184829"/>
                    <a:pt x="1202453" y="188737"/>
                  </a:cubicBezTo>
                  <a:lnTo>
                    <a:pt x="1184457" y="202814"/>
                  </a:lnTo>
                  <a:cubicBezTo>
                    <a:pt x="1179461" y="206722"/>
                    <a:pt x="1172244" y="205840"/>
                    <a:pt x="1168335" y="200844"/>
                  </a:cubicBezTo>
                  <a:lnTo>
                    <a:pt x="1159950" y="190123"/>
                  </a:lnTo>
                  <a:cubicBezTo>
                    <a:pt x="1156040" y="185127"/>
                    <a:pt x="1156922" y="177909"/>
                    <a:pt x="1161918" y="174001"/>
                  </a:cubicBezTo>
                  <a:lnTo>
                    <a:pt x="1179914" y="159924"/>
                  </a:lnTo>
                  <a:cubicBezTo>
                    <a:pt x="1182413" y="157970"/>
                    <a:pt x="1185466" y="157213"/>
                    <a:pt x="1188383" y="157570"/>
                  </a:cubicBezTo>
                  <a:close/>
                  <a:moveTo>
                    <a:pt x="855237" y="157570"/>
                  </a:moveTo>
                  <a:cubicBezTo>
                    <a:pt x="858154" y="157926"/>
                    <a:pt x="860936" y="159396"/>
                    <a:pt x="862890" y="161894"/>
                  </a:cubicBezTo>
                  <a:lnTo>
                    <a:pt x="871276" y="172615"/>
                  </a:lnTo>
                  <a:cubicBezTo>
                    <a:pt x="875183" y="177611"/>
                    <a:pt x="874302" y="184829"/>
                    <a:pt x="869307" y="188737"/>
                  </a:cubicBezTo>
                  <a:lnTo>
                    <a:pt x="851311" y="202814"/>
                  </a:lnTo>
                  <a:cubicBezTo>
                    <a:pt x="846315" y="206722"/>
                    <a:pt x="839097" y="205840"/>
                    <a:pt x="835189" y="200844"/>
                  </a:cubicBezTo>
                  <a:lnTo>
                    <a:pt x="826802" y="190123"/>
                  </a:lnTo>
                  <a:cubicBezTo>
                    <a:pt x="822895" y="185127"/>
                    <a:pt x="823776" y="177909"/>
                    <a:pt x="828772" y="174001"/>
                  </a:cubicBezTo>
                  <a:lnTo>
                    <a:pt x="846768" y="159924"/>
                  </a:lnTo>
                  <a:cubicBezTo>
                    <a:pt x="849266" y="157970"/>
                    <a:pt x="852319" y="157213"/>
                    <a:pt x="855237" y="157570"/>
                  </a:cubicBezTo>
                  <a:close/>
                  <a:moveTo>
                    <a:pt x="522091" y="157570"/>
                  </a:moveTo>
                  <a:cubicBezTo>
                    <a:pt x="525008" y="157926"/>
                    <a:pt x="527790" y="159396"/>
                    <a:pt x="529744" y="161894"/>
                  </a:cubicBezTo>
                  <a:lnTo>
                    <a:pt x="538131" y="172615"/>
                  </a:lnTo>
                  <a:cubicBezTo>
                    <a:pt x="542038" y="177611"/>
                    <a:pt x="541156" y="184829"/>
                    <a:pt x="536160" y="188737"/>
                  </a:cubicBezTo>
                  <a:lnTo>
                    <a:pt x="518164" y="202814"/>
                  </a:lnTo>
                  <a:cubicBezTo>
                    <a:pt x="513169" y="206722"/>
                    <a:pt x="505951" y="205840"/>
                    <a:pt x="502042" y="200844"/>
                  </a:cubicBezTo>
                  <a:lnTo>
                    <a:pt x="493656" y="190123"/>
                  </a:lnTo>
                  <a:cubicBezTo>
                    <a:pt x="489749" y="185127"/>
                    <a:pt x="490630" y="177909"/>
                    <a:pt x="495626" y="174001"/>
                  </a:cubicBezTo>
                  <a:lnTo>
                    <a:pt x="513622" y="159924"/>
                  </a:lnTo>
                  <a:cubicBezTo>
                    <a:pt x="516119" y="157970"/>
                    <a:pt x="519173" y="157213"/>
                    <a:pt x="522091" y="157570"/>
                  </a:cubicBezTo>
                  <a:close/>
                  <a:moveTo>
                    <a:pt x="188945" y="157570"/>
                  </a:moveTo>
                  <a:cubicBezTo>
                    <a:pt x="191862" y="157926"/>
                    <a:pt x="194644" y="159396"/>
                    <a:pt x="196597" y="161894"/>
                  </a:cubicBezTo>
                  <a:lnTo>
                    <a:pt x="204984" y="172615"/>
                  </a:lnTo>
                  <a:cubicBezTo>
                    <a:pt x="208892" y="177611"/>
                    <a:pt x="208010" y="184829"/>
                    <a:pt x="203014" y="188737"/>
                  </a:cubicBezTo>
                  <a:lnTo>
                    <a:pt x="185018" y="202814"/>
                  </a:lnTo>
                  <a:cubicBezTo>
                    <a:pt x="180022" y="206722"/>
                    <a:pt x="172804" y="205840"/>
                    <a:pt x="168897" y="200844"/>
                  </a:cubicBezTo>
                  <a:lnTo>
                    <a:pt x="160510" y="190123"/>
                  </a:lnTo>
                  <a:cubicBezTo>
                    <a:pt x="156603" y="185127"/>
                    <a:pt x="157485" y="177909"/>
                    <a:pt x="162480" y="174001"/>
                  </a:cubicBezTo>
                  <a:lnTo>
                    <a:pt x="180475" y="159924"/>
                  </a:lnTo>
                  <a:cubicBezTo>
                    <a:pt x="182974" y="157970"/>
                    <a:pt x="186028" y="157213"/>
                    <a:pt x="188945" y="157570"/>
                  </a:cubicBezTo>
                  <a:close/>
                  <a:moveTo>
                    <a:pt x="2951863" y="151757"/>
                  </a:moveTo>
                  <a:cubicBezTo>
                    <a:pt x="2952887" y="152039"/>
                    <a:pt x="2953804" y="152711"/>
                    <a:pt x="2954371" y="153708"/>
                  </a:cubicBezTo>
                  <a:lnTo>
                    <a:pt x="2957545" y="159290"/>
                  </a:lnTo>
                  <a:cubicBezTo>
                    <a:pt x="2958678" y="161285"/>
                    <a:pt x="2957981" y="163820"/>
                    <a:pt x="2955987" y="164953"/>
                  </a:cubicBezTo>
                  <a:lnTo>
                    <a:pt x="2950519" y="168062"/>
                  </a:lnTo>
                  <a:cubicBezTo>
                    <a:pt x="2948526" y="169195"/>
                    <a:pt x="2945989" y="168497"/>
                    <a:pt x="2944857" y="166504"/>
                  </a:cubicBezTo>
                  <a:lnTo>
                    <a:pt x="2941682" y="160921"/>
                  </a:lnTo>
                  <a:cubicBezTo>
                    <a:pt x="2940550" y="158928"/>
                    <a:pt x="2941247" y="156393"/>
                    <a:pt x="2943241" y="155259"/>
                  </a:cubicBezTo>
                  <a:lnTo>
                    <a:pt x="2948709" y="152149"/>
                  </a:lnTo>
                  <a:cubicBezTo>
                    <a:pt x="2949705" y="151583"/>
                    <a:pt x="2950838" y="151475"/>
                    <a:pt x="2951863" y="151757"/>
                  </a:cubicBezTo>
                  <a:close/>
                  <a:moveTo>
                    <a:pt x="2618717" y="151757"/>
                  </a:moveTo>
                  <a:cubicBezTo>
                    <a:pt x="2619741" y="152039"/>
                    <a:pt x="2620658" y="152711"/>
                    <a:pt x="2621225" y="153708"/>
                  </a:cubicBezTo>
                  <a:lnTo>
                    <a:pt x="2624398" y="159290"/>
                  </a:lnTo>
                  <a:cubicBezTo>
                    <a:pt x="2625532" y="161285"/>
                    <a:pt x="2624835" y="163820"/>
                    <a:pt x="2622841" y="164953"/>
                  </a:cubicBezTo>
                  <a:lnTo>
                    <a:pt x="2617373" y="168062"/>
                  </a:lnTo>
                  <a:cubicBezTo>
                    <a:pt x="2615379" y="169195"/>
                    <a:pt x="2612844" y="168497"/>
                    <a:pt x="2611710" y="166504"/>
                  </a:cubicBezTo>
                  <a:lnTo>
                    <a:pt x="2608537" y="160921"/>
                  </a:lnTo>
                  <a:cubicBezTo>
                    <a:pt x="2607403" y="158928"/>
                    <a:pt x="2608101" y="156393"/>
                    <a:pt x="2610094" y="155259"/>
                  </a:cubicBezTo>
                  <a:lnTo>
                    <a:pt x="2615563" y="152149"/>
                  </a:lnTo>
                  <a:cubicBezTo>
                    <a:pt x="2616559" y="151583"/>
                    <a:pt x="2617691" y="151475"/>
                    <a:pt x="2618717" y="151757"/>
                  </a:cubicBezTo>
                  <a:close/>
                  <a:moveTo>
                    <a:pt x="2285570" y="151757"/>
                  </a:moveTo>
                  <a:cubicBezTo>
                    <a:pt x="2286595" y="152039"/>
                    <a:pt x="2287512" y="152711"/>
                    <a:pt x="2288079" y="153708"/>
                  </a:cubicBezTo>
                  <a:lnTo>
                    <a:pt x="2291252" y="159290"/>
                  </a:lnTo>
                  <a:cubicBezTo>
                    <a:pt x="2292386" y="161285"/>
                    <a:pt x="2291688" y="163820"/>
                    <a:pt x="2289694" y="164953"/>
                  </a:cubicBezTo>
                  <a:lnTo>
                    <a:pt x="2284227" y="168062"/>
                  </a:lnTo>
                  <a:cubicBezTo>
                    <a:pt x="2282233" y="169195"/>
                    <a:pt x="2279698" y="168497"/>
                    <a:pt x="2278564" y="166504"/>
                  </a:cubicBezTo>
                  <a:lnTo>
                    <a:pt x="2275391" y="160921"/>
                  </a:lnTo>
                  <a:cubicBezTo>
                    <a:pt x="2274257" y="158928"/>
                    <a:pt x="2274955" y="156393"/>
                    <a:pt x="2276948" y="155259"/>
                  </a:cubicBezTo>
                  <a:lnTo>
                    <a:pt x="2282416" y="152149"/>
                  </a:lnTo>
                  <a:cubicBezTo>
                    <a:pt x="2283413" y="151583"/>
                    <a:pt x="2284545" y="151475"/>
                    <a:pt x="2285570" y="151757"/>
                  </a:cubicBezTo>
                  <a:close/>
                  <a:moveTo>
                    <a:pt x="1952424" y="151757"/>
                  </a:moveTo>
                  <a:cubicBezTo>
                    <a:pt x="1953449" y="152039"/>
                    <a:pt x="1954365" y="152711"/>
                    <a:pt x="1954933" y="153708"/>
                  </a:cubicBezTo>
                  <a:lnTo>
                    <a:pt x="1958106" y="159290"/>
                  </a:lnTo>
                  <a:cubicBezTo>
                    <a:pt x="1959240" y="161285"/>
                    <a:pt x="1958542" y="163820"/>
                    <a:pt x="1956549" y="164953"/>
                  </a:cubicBezTo>
                  <a:lnTo>
                    <a:pt x="1951080" y="168062"/>
                  </a:lnTo>
                  <a:cubicBezTo>
                    <a:pt x="1949087" y="169195"/>
                    <a:pt x="1946551" y="168497"/>
                    <a:pt x="1945418" y="166504"/>
                  </a:cubicBezTo>
                  <a:lnTo>
                    <a:pt x="1942244" y="160921"/>
                  </a:lnTo>
                  <a:cubicBezTo>
                    <a:pt x="1941111" y="158928"/>
                    <a:pt x="1941808" y="156393"/>
                    <a:pt x="1943802" y="155259"/>
                  </a:cubicBezTo>
                  <a:lnTo>
                    <a:pt x="1949270" y="152149"/>
                  </a:lnTo>
                  <a:cubicBezTo>
                    <a:pt x="1950267" y="151583"/>
                    <a:pt x="1951399" y="151475"/>
                    <a:pt x="1952424" y="151757"/>
                  </a:cubicBezTo>
                  <a:close/>
                  <a:moveTo>
                    <a:pt x="1619278" y="151757"/>
                  </a:moveTo>
                  <a:cubicBezTo>
                    <a:pt x="1620303" y="152039"/>
                    <a:pt x="1621219" y="152711"/>
                    <a:pt x="1621786" y="153708"/>
                  </a:cubicBezTo>
                  <a:lnTo>
                    <a:pt x="1624960" y="159290"/>
                  </a:lnTo>
                  <a:cubicBezTo>
                    <a:pt x="1626093" y="161285"/>
                    <a:pt x="1625396" y="163820"/>
                    <a:pt x="1623401" y="164953"/>
                  </a:cubicBezTo>
                  <a:lnTo>
                    <a:pt x="1617934" y="168062"/>
                  </a:lnTo>
                  <a:cubicBezTo>
                    <a:pt x="1615940" y="169195"/>
                    <a:pt x="1613405" y="168497"/>
                    <a:pt x="1612272" y="166504"/>
                  </a:cubicBezTo>
                  <a:lnTo>
                    <a:pt x="1609097" y="160921"/>
                  </a:lnTo>
                  <a:cubicBezTo>
                    <a:pt x="1607964" y="158928"/>
                    <a:pt x="1608662" y="156393"/>
                    <a:pt x="1610656" y="155259"/>
                  </a:cubicBezTo>
                  <a:lnTo>
                    <a:pt x="1616123" y="152149"/>
                  </a:lnTo>
                  <a:cubicBezTo>
                    <a:pt x="1617120" y="151583"/>
                    <a:pt x="1618252" y="151475"/>
                    <a:pt x="1619278" y="151757"/>
                  </a:cubicBezTo>
                  <a:close/>
                  <a:moveTo>
                    <a:pt x="1286131" y="151757"/>
                  </a:moveTo>
                  <a:cubicBezTo>
                    <a:pt x="1287155" y="152039"/>
                    <a:pt x="1288073" y="152711"/>
                    <a:pt x="1288639" y="153708"/>
                  </a:cubicBezTo>
                  <a:lnTo>
                    <a:pt x="1291814" y="159290"/>
                  </a:lnTo>
                  <a:cubicBezTo>
                    <a:pt x="1292947" y="161285"/>
                    <a:pt x="1292250" y="163820"/>
                    <a:pt x="1290255" y="164953"/>
                  </a:cubicBezTo>
                  <a:lnTo>
                    <a:pt x="1284787" y="168062"/>
                  </a:lnTo>
                  <a:cubicBezTo>
                    <a:pt x="1282794" y="169195"/>
                    <a:pt x="1280258" y="168497"/>
                    <a:pt x="1279125" y="166504"/>
                  </a:cubicBezTo>
                  <a:lnTo>
                    <a:pt x="1275951" y="160921"/>
                  </a:lnTo>
                  <a:cubicBezTo>
                    <a:pt x="1274818" y="158928"/>
                    <a:pt x="1275515" y="156393"/>
                    <a:pt x="1277509" y="155259"/>
                  </a:cubicBezTo>
                  <a:lnTo>
                    <a:pt x="1282977" y="152149"/>
                  </a:lnTo>
                  <a:cubicBezTo>
                    <a:pt x="1283974" y="151583"/>
                    <a:pt x="1285106" y="151475"/>
                    <a:pt x="1286131" y="151757"/>
                  </a:cubicBezTo>
                  <a:close/>
                  <a:moveTo>
                    <a:pt x="952985" y="151757"/>
                  </a:moveTo>
                  <a:cubicBezTo>
                    <a:pt x="954009" y="152039"/>
                    <a:pt x="954927" y="152711"/>
                    <a:pt x="955493" y="153708"/>
                  </a:cubicBezTo>
                  <a:lnTo>
                    <a:pt x="958666" y="159290"/>
                  </a:lnTo>
                  <a:cubicBezTo>
                    <a:pt x="959800" y="161285"/>
                    <a:pt x="959103" y="163820"/>
                    <a:pt x="957109" y="164953"/>
                  </a:cubicBezTo>
                  <a:lnTo>
                    <a:pt x="951642" y="168062"/>
                  </a:lnTo>
                  <a:cubicBezTo>
                    <a:pt x="949647" y="169195"/>
                    <a:pt x="947112" y="168497"/>
                    <a:pt x="945979" y="166504"/>
                  </a:cubicBezTo>
                  <a:lnTo>
                    <a:pt x="942805" y="160921"/>
                  </a:lnTo>
                  <a:cubicBezTo>
                    <a:pt x="941671" y="158928"/>
                    <a:pt x="942369" y="156393"/>
                    <a:pt x="944362" y="155259"/>
                  </a:cubicBezTo>
                  <a:lnTo>
                    <a:pt x="949831" y="152149"/>
                  </a:lnTo>
                  <a:cubicBezTo>
                    <a:pt x="950828" y="151583"/>
                    <a:pt x="951960" y="151475"/>
                    <a:pt x="952985" y="151757"/>
                  </a:cubicBezTo>
                  <a:close/>
                  <a:moveTo>
                    <a:pt x="619838" y="151757"/>
                  </a:moveTo>
                  <a:cubicBezTo>
                    <a:pt x="620862" y="152039"/>
                    <a:pt x="621780" y="152711"/>
                    <a:pt x="622347" y="153708"/>
                  </a:cubicBezTo>
                  <a:lnTo>
                    <a:pt x="625521" y="159290"/>
                  </a:lnTo>
                  <a:cubicBezTo>
                    <a:pt x="626654" y="161285"/>
                    <a:pt x="625957" y="163820"/>
                    <a:pt x="623963" y="164953"/>
                  </a:cubicBezTo>
                  <a:lnTo>
                    <a:pt x="618495" y="168062"/>
                  </a:lnTo>
                  <a:cubicBezTo>
                    <a:pt x="616501" y="169195"/>
                    <a:pt x="613966" y="168497"/>
                    <a:pt x="612832" y="166504"/>
                  </a:cubicBezTo>
                  <a:lnTo>
                    <a:pt x="609659" y="160921"/>
                  </a:lnTo>
                  <a:cubicBezTo>
                    <a:pt x="608526" y="158928"/>
                    <a:pt x="609223" y="156393"/>
                    <a:pt x="611216" y="155259"/>
                  </a:cubicBezTo>
                  <a:lnTo>
                    <a:pt x="616684" y="152149"/>
                  </a:lnTo>
                  <a:cubicBezTo>
                    <a:pt x="617681" y="151583"/>
                    <a:pt x="618814" y="151475"/>
                    <a:pt x="619838" y="151757"/>
                  </a:cubicBezTo>
                  <a:close/>
                  <a:moveTo>
                    <a:pt x="286692" y="151757"/>
                  </a:moveTo>
                  <a:cubicBezTo>
                    <a:pt x="287717" y="152039"/>
                    <a:pt x="288634" y="152711"/>
                    <a:pt x="289201" y="153708"/>
                  </a:cubicBezTo>
                  <a:lnTo>
                    <a:pt x="292375" y="159290"/>
                  </a:lnTo>
                  <a:cubicBezTo>
                    <a:pt x="293508" y="161285"/>
                    <a:pt x="292811" y="163820"/>
                    <a:pt x="290816" y="164953"/>
                  </a:cubicBezTo>
                  <a:lnTo>
                    <a:pt x="285348" y="168062"/>
                  </a:lnTo>
                  <a:cubicBezTo>
                    <a:pt x="283356" y="169195"/>
                    <a:pt x="280820" y="168497"/>
                    <a:pt x="279687" y="166504"/>
                  </a:cubicBezTo>
                  <a:lnTo>
                    <a:pt x="276512" y="160921"/>
                  </a:lnTo>
                  <a:cubicBezTo>
                    <a:pt x="275379" y="158928"/>
                    <a:pt x="276076" y="156393"/>
                    <a:pt x="278070" y="155259"/>
                  </a:cubicBezTo>
                  <a:lnTo>
                    <a:pt x="283538" y="152149"/>
                  </a:lnTo>
                  <a:cubicBezTo>
                    <a:pt x="284535" y="151583"/>
                    <a:pt x="285667" y="151475"/>
                    <a:pt x="286692" y="151757"/>
                  </a:cubicBezTo>
                  <a:close/>
                  <a:moveTo>
                    <a:pt x="2987289" y="143359"/>
                  </a:moveTo>
                  <a:cubicBezTo>
                    <a:pt x="2990567" y="143232"/>
                    <a:pt x="2993893" y="144356"/>
                    <a:pt x="2996490" y="146761"/>
                  </a:cubicBezTo>
                  <a:lnTo>
                    <a:pt x="3022790" y="171110"/>
                  </a:lnTo>
                  <a:cubicBezTo>
                    <a:pt x="3027984" y="175918"/>
                    <a:pt x="3028297" y="184028"/>
                    <a:pt x="3023488" y="189223"/>
                  </a:cubicBezTo>
                  <a:lnTo>
                    <a:pt x="3010298" y="203470"/>
                  </a:lnTo>
                  <a:cubicBezTo>
                    <a:pt x="3005489" y="208664"/>
                    <a:pt x="2997379" y="208977"/>
                    <a:pt x="2992184" y="204168"/>
                  </a:cubicBezTo>
                  <a:lnTo>
                    <a:pt x="2965884" y="179819"/>
                  </a:lnTo>
                  <a:cubicBezTo>
                    <a:pt x="2960690" y="175010"/>
                    <a:pt x="2960378" y="166899"/>
                    <a:pt x="2965186" y="161705"/>
                  </a:cubicBezTo>
                  <a:lnTo>
                    <a:pt x="2978376" y="147459"/>
                  </a:lnTo>
                  <a:cubicBezTo>
                    <a:pt x="2980781" y="144861"/>
                    <a:pt x="2984011" y="143485"/>
                    <a:pt x="2987289" y="143359"/>
                  </a:cubicBezTo>
                  <a:close/>
                  <a:moveTo>
                    <a:pt x="2654143" y="143359"/>
                  </a:moveTo>
                  <a:cubicBezTo>
                    <a:pt x="2657421" y="143232"/>
                    <a:pt x="2660747" y="144356"/>
                    <a:pt x="2663345" y="146761"/>
                  </a:cubicBezTo>
                  <a:lnTo>
                    <a:pt x="2689644" y="171110"/>
                  </a:lnTo>
                  <a:cubicBezTo>
                    <a:pt x="2694839" y="175918"/>
                    <a:pt x="2695151" y="184028"/>
                    <a:pt x="2690342" y="189223"/>
                  </a:cubicBezTo>
                  <a:lnTo>
                    <a:pt x="2677151" y="203470"/>
                  </a:lnTo>
                  <a:cubicBezTo>
                    <a:pt x="2672343" y="208664"/>
                    <a:pt x="2664233" y="208977"/>
                    <a:pt x="2659038" y="204168"/>
                  </a:cubicBezTo>
                  <a:lnTo>
                    <a:pt x="2632738" y="179819"/>
                  </a:lnTo>
                  <a:cubicBezTo>
                    <a:pt x="2627544" y="175010"/>
                    <a:pt x="2627231" y="166899"/>
                    <a:pt x="2632040" y="161705"/>
                  </a:cubicBezTo>
                  <a:lnTo>
                    <a:pt x="2645230" y="147459"/>
                  </a:lnTo>
                  <a:cubicBezTo>
                    <a:pt x="2647635" y="144861"/>
                    <a:pt x="2650865" y="143485"/>
                    <a:pt x="2654143" y="143359"/>
                  </a:cubicBezTo>
                  <a:close/>
                  <a:moveTo>
                    <a:pt x="2320997" y="143359"/>
                  </a:moveTo>
                  <a:cubicBezTo>
                    <a:pt x="2324275" y="143232"/>
                    <a:pt x="2327600" y="144356"/>
                    <a:pt x="2330197" y="146761"/>
                  </a:cubicBezTo>
                  <a:lnTo>
                    <a:pt x="2356497" y="171110"/>
                  </a:lnTo>
                  <a:cubicBezTo>
                    <a:pt x="2361692" y="175918"/>
                    <a:pt x="2362005" y="184028"/>
                    <a:pt x="2357196" y="189223"/>
                  </a:cubicBezTo>
                  <a:lnTo>
                    <a:pt x="2344005" y="203470"/>
                  </a:lnTo>
                  <a:cubicBezTo>
                    <a:pt x="2339196" y="208664"/>
                    <a:pt x="2331087" y="208977"/>
                    <a:pt x="2325891" y="204168"/>
                  </a:cubicBezTo>
                  <a:lnTo>
                    <a:pt x="2299592" y="179819"/>
                  </a:lnTo>
                  <a:cubicBezTo>
                    <a:pt x="2294397" y="175010"/>
                    <a:pt x="2294085" y="166899"/>
                    <a:pt x="2298895" y="161705"/>
                  </a:cubicBezTo>
                  <a:lnTo>
                    <a:pt x="2312085" y="147459"/>
                  </a:lnTo>
                  <a:cubicBezTo>
                    <a:pt x="2314489" y="144861"/>
                    <a:pt x="2317719" y="143485"/>
                    <a:pt x="2320997" y="143359"/>
                  </a:cubicBezTo>
                  <a:close/>
                  <a:moveTo>
                    <a:pt x="1987850" y="143359"/>
                  </a:moveTo>
                  <a:cubicBezTo>
                    <a:pt x="1991128" y="143232"/>
                    <a:pt x="1994454" y="144356"/>
                    <a:pt x="1997052" y="146761"/>
                  </a:cubicBezTo>
                  <a:lnTo>
                    <a:pt x="2023351" y="171110"/>
                  </a:lnTo>
                  <a:cubicBezTo>
                    <a:pt x="2028546" y="175918"/>
                    <a:pt x="2028858" y="184028"/>
                    <a:pt x="2024049" y="189223"/>
                  </a:cubicBezTo>
                  <a:lnTo>
                    <a:pt x="2010860" y="203470"/>
                  </a:lnTo>
                  <a:cubicBezTo>
                    <a:pt x="2006050" y="208664"/>
                    <a:pt x="1997940" y="208977"/>
                    <a:pt x="1992745" y="204168"/>
                  </a:cubicBezTo>
                  <a:lnTo>
                    <a:pt x="1966445" y="179819"/>
                  </a:lnTo>
                  <a:cubicBezTo>
                    <a:pt x="1961251" y="175010"/>
                    <a:pt x="1960939" y="166899"/>
                    <a:pt x="1965748" y="161705"/>
                  </a:cubicBezTo>
                  <a:lnTo>
                    <a:pt x="1978937" y="147459"/>
                  </a:lnTo>
                  <a:cubicBezTo>
                    <a:pt x="1981342" y="144861"/>
                    <a:pt x="1984572" y="143485"/>
                    <a:pt x="1987850" y="143359"/>
                  </a:cubicBezTo>
                  <a:close/>
                  <a:moveTo>
                    <a:pt x="1654704" y="143359"/>
                  </a:moveTo>
                  <a:cubicBezTo>
                    <a:pt x="1657982" y="143232"/>
                    <a:pt x="1661308" y="144356"/>
                    <a:pt x="1663905" y="146761"/>
                  </a:cubicBezTo>
                  <a:lnTo>
                    <a:pt x="1690205" y="171110"/>
                  </a:lnTo>
                  <a:cubicBezTo>
                    <a:pt x="1695399" y="175918"/>
                    <a:pt x="1695712" y="184028"/>
                    <a:pt x="1690902" y="189223"/>
                  </a:cubicBezTo>
                  <a:lnTo>
                    <a:pt x="1677713" y="203470"/>
                  </a:lnTo>
                  <a:cubicBezTo>
                    <a:pt x="1672904" y="208664"/>
                    <a:pt x="1664794" y="208977"/>
                    <a:pt x="1659599" y="204168"/>
                  </a:cubicBezTo>
                  <a:lnTo>
                    <a:pt x="1633299" y="179819"/>
                  </a:lnTo>
                  <a:cubicBezTo>
                    <a:pt x="1628105" y="175010"/>
                    <a:pt x="1627792" y="166899"/>
                    <a:pt x="1632602" y="161705"/>
                  </a:cubicBezTo>
                  <a:lnTo>
                    <a:pt x="1645791" y="147459"/>
                  </a:lnTo>
                  <a:cubicBezTo>
                    <a:pt x="1648196" y="144861"/>
                    <a:pt x="1651425" y="143485"/>
                    <a:pt x="1654704" y="143359"/>
                  </a:cubicBezTo>
                  <a:close/>
                  <a:moveTo>
                    <a:pt x="1321558" y="143359"/>
                  </a:moveTo>
                  <a:cubicBezTo>
                    <a:pt x="1324836" y="143232"/>
                    <a:pt x="1328162" y="144356"/>
                    <a:pt x="1330759" y="146761"/>
                  </a:cubicBezTo>
                  <a:lnTo>
                    <a:pt x="1357058" y="171110"/>
                  </a:lnTo>
                  <a:cubicBezTo>
                    <a:pt x="1362253" y="175918"/>
                    <a:pt x="1362565" y="184028"/>
                    <a:pt x="1357756" y="189223"/>
                  </a:cubicBezTo>
                  <a:lnTo>
                    <a:pt x="1344566" y="203470"/>
                  </a:lnTo>
                  <a:cubicBezTo>
                    <a:pt x="1339757" y="208664"/>
                    <a:pt x="1331647" y="208977"/>
                    <a:pt x="1326453" y="204168"/>
                  </a:cubicBezTo>
                  <a:lnTo>
                    <a:pt x="1300153" y="179819"/>
                  </a:lnTo>
                  <a:cubicBezTo>
                    <a:pt x="1294959" y="175010"/>
                    <a:pt x="1294646" y="166899"/>
                    <a:pt x="1299455" y="161705"/>
                  </a:cubicBezTo>
                  <a:lnTo>
                    <a:pt x="1312644" y="147459"/>
                  </a:lnTo>
                  <a:cubicBezTo>
                    <a:pt x="1315050" y="144861"/>
                    <a:pt x="1318279" y="143485"/>
                    <a:pt x="1321558" y="143359"/>
                  </a:cubicBezTo>
                  <a:close/>
                  <a:moveTo>
                    <a:pt x="988411" y="143359"/>
                  </a:moveTo>
                  <a:cubicBezTo>
                    <a:pt x="991689" y="143232"/>
                    <a:pt x="995015" y="144356"/>
                    <a:pt x="997613" y="146761"/>
                  </a:cubicBezTo>
                  <a:lnTo>
                    <a:pt x="1023912" y="171110"/>
                  </a:lnTo>
                  <a:cubicBezTo>
                    <a:pt x="1029107" y="175918"/>
                    <a:pt x="1029420" y="184028"/>
                    <a:pt x="1024610" y="189223"/>
                  </a:cubicBezTo>
                  <a:lnTo>
                    <a:pt x="1011420" y="203470"/>
                  </a:lnTo>
                  <a:cubicBezTo>
                    <a:pt x="1006610" y="208664"/>
                    <a:pt x="998502" y="208977"/>
                    <a:pt x="993305" y="204168"/>
                  </a:cubicBezTo>
                  <a:lnTo>
                    <a:pt x="967007" y="179819"/>
                  </a:lnTo>
                  <a:cubicBezTo>
                    <a:pt x="961812" y="175010"/>
                    <a:pt x="961499" y="166899"/>
                    <a:pt x="966309" y="161705"/>
                  </a:cubicBezTo>
                  <a:lnTo>
                    <a:pt x="979499" y="147459"/>
                  </a:lnTo>
                  <a:cubicBezTo>
                    <a:pt x="981904" y="144861"/>
                    <a:pt x="985133" y="143485"/>
                    <a:pt x="988411" y="143359"/>
                  </a:cubicBezTo>
                  <a:close/>
                  <a:moveTo>
                    <a:pt x="655264" y="143359"/>
                  </a:moveTo>
                  <a:cubicBezTo>
                    <a:pt x="658542" y="143232"/>
                    <a:pt x="661869" y="144356"/>
                    <a:pt x="664466" y="146761"/>
                  </a:cubicBezTo>
                  <a:lnTo>
                    <a:pt x="690766" y="171110"/>
                  </a:lnTo>
                  <a:cubicBezTo>
                    <a:pt x="695960" y="175918"/>
                    <a:pt x="696272" y="184028"/>
                    <a:pt x="691464" y="189223"/>
                  </a:cubicBezTo>
                  <a:lnTo>
                    <a:pt x="678273" y="203470"/>
                  </a:lnTo>
                  <a:cubicBezTo>
                    <a:pt x="673464" y="208664"/>
                    <a:pt x="665355" y="208977"/>
                    <a:pt x="660160" y="204168"/>
                  </a:cubicBezTo>
                  <a:lnTo>
                    <a:pt x="633860" y="179819"/>
                  </a:lnTo>
                  <a:cubicBezTo>
                    <a:pt x="628666" y="175010"/>
                    <a:pt x="628353" y="166899"/>
                    <a:pt x="633163" y="161705"/>
                  </a:cubicBezTo>
                  <a:lnTo>
                    <a:pt x="646353" y="147459"/>
                  </a:lnTo>
                  <a:cubicBezTo>
                    <a:pt x="648757" y="144861"/>
                    <a:pt x="651987" y="143485"/>
                    <a:pt x="655264" y="143359"/>
                  </a:cubicBezTo>
                  <a:close/>
                  <a:moveTo>
                    <a:pt x="322118" y="143359"/>
                  </a:moveTo>
                  <a:cubicBezTo>
                    <a:pt x="325397" y="143232"/>
                    <a:pt x="328723" y="144356"/>
                    <a:pt x="331320" y="146761"/>
                  </a:cubicBezTo>
                  <a:lnTo>
                    <a:pt x="357619" y="171110"/>
                  </a:lnTo>
                  <a:cubicBezTo>
                    <a:pt x="362814" y="175918"/>
                    <a:pt x="363126" y="184028"/>
                    <a:pt x="358317" y="189223"/>
                  </a:cubicBezTo>
                  <a:lnTo>
                    <a:pt x="345128" y="203470"/>
                  </a:lnTo>
                  <a:cubicBezTo>
                    <a:pt x="340318" y="208664"/>
                    <a:pt x="332208" y="208977"/>
                    <a:pt x="327014" y="204168"/>
                  </a:cubicBezTo>
                  <a:lnTo>
                    <a:pt x="300714" y="179819"/>
                  </a:lnTo>
                  <a:cubicBezTo>
                    <a:pt x="295520" y="175010"/>
                    <a:pt x="295207" y="166899"/>
                    <a:pt x="300016" y="161705"/>
                  </a:cubicBezTo>
                  <a:lnTo>
                    <a:pt x="313205" y="147459"/>
                  </a:lnTo>
                  <a:cubicBezTo>
                    <a:pt x="315610" y="144861"/>
                    <a:pt x="318840" y="143485"/>
                    <a:pt x="322118" y="143359"/>
                  </a:cubicBezTo>
                  <a:close/>
                  <a:moveTo>
                    <a:pt x="3094789" y="141790"/>
                  </a:moveTo>
                  <a:cubicBezTo>
                    <a:pt x="3097545" y="141790"/>
                    <a:pt x="3100302" y="142841"/>
                    <a:pt x="3102404" y="144945"/>
                  </a:cubicBezTo>
                  <a:lnTo>
                    <a:pt x="3163520" y="206060"/>
                  </a:lnTo>
                  <a:cubicBezTo>
                    <a:pt x="3167726" y="210266"/>
                    <a:pt x="3167726" y="217084"/>
                    <a:pt x="3163520" y="221290"/>
                  </a:cubicBezTo>
                  <a:lnTo>
                    <a:pt x="3139733" y="245078"/>
                  </a:lnTo>
                  <a:lnTo>
                    <a:pt x="3111049" y="245078"/>
                  </a:lnTo>
                  <a:lnTo>
                    <a:pt x="3056660" y="190689"/>
                  </a:lnTo>
                  <a:cubicBezTo>
                    <a:pt x="3052454" y="186484"/>
                    <a:pt x="3052454" y="179664"/>
                    <a:pt x="3056660" y="175458"/>
                  </a:cubicBezTo>
                  <a:lnTo>
                    <a:pt x="3087174" y="144945"/>
                  </a:lnTo>
                  <a:cubicBezTo>
                    <a:pt x="3089278" y="142842"/>
                    <a:pt x="3092032" y="141790"/>
                    <a:pt x="3094789" y="141790"/>
                  </a:cubicBezTo>
                  <a:close/>
                  <a:moveTo>
                    <a:pt x="2761643" y="141790"/>
                  </a:moveTo>
                  <a:cubicBezTo>
                    <a:pt x="2764399" y="141790"/>
                    <a:pt x="2767155" y="142841"/>
                    <a:pt x="2769258" y="144945"/>
                  </a:cubicBezTo>
                  <a:lnTo>
                    <a:pt x="2830373" y="206060"/>
                  </a:lnTo>
                  <a:cubicBezTo>
                    <a:pt x="2834579" y="210266"/>
                    <a:pt x="2834579" y="217084"/>
                    <a:pt x="2830373" y="221290"/>
                  </a:cubicBezTo>
                  <a:lnTo>
                    <a:pt x="2806586" y="245078"/>
                  </a:lnTo>
                  <a:lnTo>
                    <a:pt x="2777903" y="245078"/>
                  </a:lnTo>
                  <a:lnTo>
                    <a:pt x="2723513" y="190689"/>
                  </a:lnTo>
                  <a:cubicBezTo>
                    <a:pt x="2719308" y="186484"/>
                    <a:pt x="2719308" y="179664"/>
                    <a:pt x="2723513" y="175458"/>
                  </a:cubicBezTo>
                  <a:lnTo>
                    <a:pt x="2754028" y="144945"/>
                  </a:lnTo>
                  <a:cubicBezTo>
                    <a:pt x="2756130" y="142842"/>
                    <a:pt x="2758887" y="141790"/>
                    <a:pt x="2761643" y="141790"/>
                  </a:cubicBezTo>
                  <a:close/>
                  <a:moveTo>
                    <a:pt x="2428497" y="141790"/>
                  </a:moveTo>
                  <a:cubicBezTo>
                    <a:pt x="2431253" y="141790"/>
                    <a:pt x="2434008" y="142841"/>
                    <a:pt x="2436111" y="144945"/>
                  </a:cubicBezTo>
                  <a:lnTo>
                    <a:pt x="2497227" y="206060"/>
                  </a:lnTo>
                  <a:cubicBezTo>
                    <a:pt x="2501433" y="210266"/>
                    <a:pt x="2501433" y="217084"/>
                    <a:pt x="2497227" y="221290"/>
                  </a:cubicBezTo>
                  <a:lnTo>
                    <a:pt x="2473440" y="245078"/>
                  </a:lnTo>
                  <a:lnTo>
                    <a:pt x="2444757" y="245078"/>
                  </a:lnTo>
                  <a:lnTo>
                    <a:pt x="2390367" y="190689"/>
                  </a:lnTo>
                  <a:cubicBezTo>
                    <a:pt x="2386162" y="186484"/>
                    <a:pt x="2386162" y="179664"/>
                    <a:pt x="2390367" y="175458"/>
                  </a:cubicBezTo>
                  <a:lnTo>
                    <a:pt x="2420882" y="144945"/>
                  </a:lnTo>
                  <a:cubicBezTo>
                    <a:pt x="2422984" y="142842"/>
                    <a:pt x="2425740" y="141790"/>
                    <a:pt x="2428497" y="141790"/>
                  </a:cubicBezTo>
                  <a:close/>
                  <a:moveTo>
                    <a:pt x="2095350" y="141790"/>
                  </a:moveTo>
                  <a:cubicBezTo>
                    <a:pt x="2098106" y="141790"/>
                    <a:pt x="2100863" y="142841"/>
                    <a:pt x="2102966" y="144945"/>
                  </a:cubicBezTo>
                  <a:lnTo>
                    <a:pt x="2164081" y="206060"/>
                  </a:lnTo>
                  <a:cubicBezTo>
                    <a:pt x="2168287" y="210266"/>
                    <a:pt x="2168287" y="217084"/>
                    <a:pt x="2164081" y="221290"/>
                  </a:cubicBezTo>
                  <a:lnTo>
                    <a:pt x="2140294" y="245078"/>
                  </a:lnTo>
                  <a:lnTo>
                    <a:pt x="2111611" y="245078"/>
                  </a:lnTo>
                  <a:lnTo>
                    <a:pt x="2057221" y="190689"/>
                  </a:lnTo>
                  <a:cubicBezTo>
                    <a:pt x="2053016" y="186484"/>
                    <a:pt x="2053016" y="179664"/>
                    <a:pt x="2057221" y="175458"/>
                  </a:cubicBezTo>
                  <a:lnTo>
                    <a:pt x="2087735" y="144945"/>
                  </a:lnTo>
                  <a:cubicBezTo>
                    <a:pt x="2089838" y="142842"/>
                    <a:pt x="2092595" y="141790"/>
                    <a:pt x="2095350" y="141790"/>
                  </a:cubicBezTo>
                  <a:close/>
                  <a:moveTo>
                    <a:pt x="1762204" y="141790"/>
                  </a:moveTo>
                  <a:cubicBezTo>
                    <a:pt x="1764960" y="141790"/>
                    <a:pt x="1767716" y="142841"/>
                    <a:pt x="1769819" y="144945"/>
                  </a:cubicBezTo>
                  <a:lnTo>
                    <a:pt x="1830935" y="206060"/>
                  </a:lnTo>
                  <a:cubicBezTo>
                    <a:pt x="1835140" y="210266"/>
                    <a:pt x="1835140" y="217084"/>
                    <a:pt x="1830935" y="221290"/>
                  </a:cubicBezTo>
                  <a:lnTo>
                    <a:pt x="1807147" y="245078"/>
                  </a:lnTo>
                  <a:lnTo>
                    <a:pt x="1778464" y="245078"/>
                  </a:lnTo>
                  <a:lnTo>
                    <a:pt x="1724075" y="190689"/>
                  </a:lnTo>
                  <a:cubicBezTo>
                    <a:pt x="1719869" y="186484"/>
                    <a:pt x="1719869" y="179664"/>
                    <a:pt x="1724075" y="175458"/>
                  </a:cubicBezTo>
                  <a:lnTo>
                    <a:pt x="1754589" y="144945"/>
                  </a:lnTo>
                  <a:cubicBezTo>
                    <a:pt x="1756692" y="142842"/>
                    <a:pt x="1759448" y="141790"/>
                    <a:pt x="1762204" y="141790"/>
                  </a:cubicBezTo>
                  <a:close/>
                  <a:moveTo>
                    <a:pt x="1429058" y="141790"/>
                  </a:moveTo>
                  <a:cubicBezTo>
                    <a:pt x="1431814" y="141790"/>
                    <a:pt x="1434570" y="142841"/>
                    <a:pt x="1436673" y="144945"/>
                  </a:cubicBezTo>
                  <a:lnTo>
                    <a:pt x="1497788" y="206060"/>
                  </a:lnTo>
                  <a:cubicBezTo>
                    <a:pt x="1501994" y="210266"/>
                    <a:pt x="1501994" y="217084"/>
                    <a:pt x="1497788" y="221290"/>
                  </a:cubicBezTo>
                  <a:lnTo>
                    <a:pt x="1474000" y="245078"/>
                  </a:lnTo>
                  <a:lnTo>
                    <a:pt x="1445318" y="245078"/>
                  </a:lnTo>
                  <a:lnTo>
                    <a:pt x="1390928" y="190689"/>
                  </a:lnTo>
                  <a:cubicBezTo>
                    <a:pt x="1386722" y="186484"/>
                    <a:pt x="1386722" y="179664"/>
                    <a:pt x="1390928" y="175458"/>
                  </a:cubicBezTo>
                  <a:lnTo>
                    <a:pt x="1421443" y="144945"/>
                  </a:lnTo>
                  <a:cubicBezTo>
                    <a:pt x="1423545" y="142842"/>
                    <a:pt x="1426301" y="141790"/>
                    <a:pt x="1429058" y="141790"/>
                  </a:cubicBezTo>
                  <a:close/>
                  <a:moveTo>
                    <a:pt x="1095911" y="141790"/>
                  </a:moveTo>
                  <a:cubicBezTo>
                    <a:pt x="1098667" y="141790"/>
                    <a:pt x="1101423" y="142841"/>
                    <a:pt x="1103526" y="144945"/>
                  </a:cubicBezTo>
                  <a:lnTo>
                    <a:pt x="1164642" y="206060"/>
                  </a:lnTo>
                  <a:cubicBezTo>
                    <a:pt x="1168847" y="210266"/>
                    <a:pt x="1168847" y="217084"/>
                    <a:pt x="1164642" y="221290"/>
                  </a:cubicBezTo>
                  <a:lnTo>
                    <a:pt x="1140854" y="245078"/>
                  </a:lnTo>
                  <a:lnTo>
                    <a:pt x="1112171" y="245078"/>
                  </a:lnTo>
                  <a:lnTo>
                    <a:pt x="1057782" y="190689"/>
                  </a:lnTo>
                  <a:cubicBezTo>
                    <a:pt x="1053576" y="186484"/>
                    <a:pt x="1053576" y="179664"/>
                    <a:pt x="1057782" y="175458"/>
                  </a:cubicBezTo>
                  <a:lnTo>
                    <a:pt x="1088296" y="144945"/>
                  </a:lnTo>
                  <a:cubicBezTo>
                    <a:pt x="1090399" y="142842"/>
                    <a:pt x="1093155" y="141790"/>
                    <a:pt x="1095911" y="141790"/>
                  </a:cubicBezTo>
                  <a:close/>
                  <a:moveTo>
                    <a:pt x="762765" y="141790"/>
                  </a:moveTo>
                  <a:cubicBezTo>
                    <a:pt x="765521" y="141790"/>
                    <a:pt x="768277" y="142841"/>
                    <a:pt x="770380" y="144945"/>
                  </a:cubicBezTo>
                  <a:lnTo>
                    <a:pt x="831495" y="206060"/>
                  </a:lnTo>
                  <a:cubicBezTo>
                    <a:pt x="835701" y="210266"/>
                    <a:pt x="835701" y="217084"/>
                    <a:pt x="831496" y="221290"/>
                  </a:cubicBezTo>
                  <a:lnTo>
                    <a:pt x="807708" y="245078"/>
                  </a:lnTo>
                  <a:lnTo>
                    <a:pt x="779025" y="245078"/>
                  </a:lnTo>
                  <a:lnTo>
                    <a:pt x="724636" y="190689"/>
                  </a:lnTo>
                  <a:cubicBezTo>
                    <a:pt x="720430" y="186484"/>
                    <a:pt x="720430" y="179664"/>
                    <a:pt x="724636" y="175458"/>
                  </a:cubicBezTo>
                  <a:lnTo>
                    <a:pt x="755149" y="144945"/>
                  </a:lnTo>
                  <a:cubicBezTo>
                    <a:pt x="757252" y="142842"/>
                    <a:pt x="760009" y="141790"/>
                    <a:pt x="762765" y="141790"/>
                  </a:cubicBezTo>
                  <a:close/>
                  <a:moveTo>
                    <a:pt x="429618" y="141790"/>
                  </a:moveTo>
                  <a:cubicBezTo>
                    <a:pt x="432375" y="141790"/>
                    <a:pt x="435131" y="142841"/>
                    <a:pt x="437234" y="144945"/>
                  </a:cubicBezTo>
                  <a:lnTo>
                    <a:pt x="498350" y="206060"/>
                  </a:lnTo>
                  <a:cubicBezTo>
                    <a:pt x="502555" y="210266"/>
                    <a:pt x="502555" y="217084"/>
                    <a:pt x="498350" y="221290"/>
                  </a:cubicBezTo>
                  <a:lnTo>
                    <a:pt x="474562" y="245078"/>
                  </a:lnTo>
                  <a:lnTo>
                    <a:pt x="445879" y="245078"/>
                  </a:lnTo>
                  <a:lnTo>
                    <a:pt x="391489" y="190689"/>
                  </a:lnTo>
                  <a:cubicBezTo>
                    <a:pt x="387283" y="186484"/>
                    <a:pt x="387283" y="179664"/>
                    <a:pt x="391489" y="175458"/>
                  </a:cubicBezTo>
                  <a:lnTo>
                    <a:pt x="422004" y="144945"/>
                  </a:lnTo>
                  <a:cubicBezTo>
                    <a:pt x="424107" y="142842"/>
                    <a:pt x="426863" y="141790"/>
                    <a:pt x="429618" y="141790"/>
                  </a:cubicBezTo>
                  <a:close/>
                  <a:moveTo>
                    <a:pt x="96473" y="141790"/>
                  </a:moveTo>
                  <a:cubicBezTo>
                    <a:pt x="99229" y="141790"/>
                    <a:pt x="101985" y="142841"/>
                    <a:pt x="104087" y="144945"/>
                  </a:cubicBezTo>
                  <a:lnTo>
                    <a:pt x="165203" y="206060"/>
                  </a:lnTo>
                  <a:cubicBezTo>
                    <a:pt x="169409" y="210266"/>
                    <a:pt x="169409" y="217084"/>
                    <a:pt x="165203" y="221290"/>
                  </a:cubicBezTo>
                  <a:lnTo>
                    <a:pt x="141415" y="245078"/>
                  </a:lnTo>
                  <a:lnTo>
                    <a:pt x="112732" y="245078"/>
                  </a:lnTo>
                  <a:lnTo>
                    <a:pt x="58343" y="190689"/>
                  </a:lnTo>
                  <a:cubicBezTo>
                    <a:pt x="54137" y="186484"/>
                    <a:pt x="54137" y="179664"/>
                    <a:pt x="58343" y="175458"/>
                  </a:cubicBezTo>
                  <a:lnTo>
                    <a:pt x="88858" y="144945"/>
                  </a:lnTo>
                  <a:cubicBezTo>
                    <a:pt x="90960" y="142842"/>
                    <a:pt x="93716" y="141790"/>
                    <a:pt x="96473" y="141790"/>
                  </a:cubicBezTo>
                  <a:close/>
                  <a:moveTo>
                    <a:pt x="3191989" y="140071"/>
                  </a:moveTo>
                  <a:cubicBezTo>
                    <a:pt x="3192963" y="140115"/>
                    <a:pt x="3193918" y="140529"/>
                    <a:pt x="3194627" y="141303"/>
                  </a:cubicBezTo>
                  <a:lnTo>
                    <a:pt x="3197669" y="144629"/>
                  </a:lnTo>
                  <a:cubicBezTo>
                    <a:pt x="3199088" y="146179"/>
                    <a:pt x="3198981" y="148584"/>
                    <a:pt x="3197432" y="150002"/>
                  </a:cubicBezTo>
                  <a:lnTo>
                    <a:pt x="3194106" y="153045"/>
                  </a:lnTo>
                  <a:cubicBezTo>
                    <a:pt x="3192557" y="154463"/>
                    <a:pt x="3190151" y="154356"/>
                    <a:pt x="3188733" y="152807"/>
                  </a:cubicBezTo>
                  <a:lnTo>
                    <a:pt x="3185690" y="149480"/>
                  </a:lnTo>
                  <a:cubicBezTo>
                    <a:pt x="3184272" y="147932"/>
                    <a:pt x="3184379" y="145526"/>
                    <a:pt x="3185928" y="144108"/>
                  </a:cubicBezTo>
                  <a:lnTo>
                    <a:pt x="3189254" y="141065"/>
                  </a:lnTo>
                  <a:cubicBezTo>
                    <a:pt x="3190029" y="140356"/>
                    <a:pt x="3191018" y="140028"/>
                    <a:pt x="3191989" y="140071"/>
                  </a:cubicBezTo>
                  <a:close/>
                  <a:moveTo>
                    <a:pt x="2858843" y="140071"/>
                  </a:moveTo>
                  <a:cubicBezTo>
                    <a:pt x="2859815" y="140115"/>
                    <a:pt x="2860772" y="140529"/>
                    <a:pt x="2861481" y="141303"/>
                  </a:cubicBezTo>
                  <a:lnTo>
                    <a:pt x="2864524" y="144629"/>
                  </a:lnTo>
                  <a:cubicBezTo>
                    <a:pt x="2865942" y="146179"/>
                    <a:pt x="2865835" y="148584"/>
                    <a:pt x="2864286" y="150002"/>
                  </a:cubicBezTo>
                  <a:lnTo>
                    <a:pt x="2860960" y="153045"/>
                  </a:lnTo>
                  <a:cubicBezTo>
                    <a:pt x="2859410" y="154463"/>
                    <a:pt x="2857005" y="154356"/>
                    <a:pt x="2855586" y="152807"/>
                  </a:cubicBezTo>
                  <a:lnTo>
                    <a:pt x="2852543" y="149480"/>
                  </a:lnTo>
                  <a:cubicBezTo>
                    <a:pt x="2851125" y="147932"/>
                    <a:pt x="2851232" y="145526"/>
                    <a:pt x="2852782" y="144108"/>
                  </a:cubicBezTo>
                  <a:lnTo>
                    <a:pt x="2856108" y="141065"/>
                  </a:lnTo>
                  <a:cubicBezTo>
                    <a:pt x="2856882" y="140356"/>
                    <a:pt x="2857871" y="140028"/>
                    <a:pt x="2858843" y="140071"/>
                  </a:cubicBezTo>
                  <a:close/>
                  <a:moveTo>
                    <a:pt x="2525698" y="140071"/>
                  </a:moveTo>
                  <a:cubicBezTo>
                    <a:pt x="2526669" y="140115"/>
                    <a:pt x="2527626" y="140529"/>
                    <a:pt x="2528335" y="141303"/>
                  </a:cubicBezTo>
                  <a:lnTo>
                    <a:pt x="2531378" y="144629"/>
                  </a:lnTo>
                  <a:cubicBezTo>
                    <a:pt x="2532796" y="146179"/>
                    <a:pt x="2532689" y="148584"/>
                    <a:pt x="2531139" y="150002"/>
                  </a:cubicBezTo>
                  <a:lnTo>
                    <a:pt x="2527814" y="153045"/>
                  </a:lnTo>
                  <a:cubicBezTo>
                    <a:pt x="2526264" y="154463"/>
                    <a:pt x="2523858" y="154356"/>
                    <a:pt x="2522440" y="152807"/>
                  </a:cubicBezTo>
                  <a:lnTo>
                    <a:pt x="2519397" y="149480"/>
                  </a:lnTo>
                  <a:cubicBezTo>
                    <a:pt x="2517980" y="147932"/>
                    <a:pt x="2518086" y="145526"/>
                    <a:pt x="2519636" y="144108"/>
                  </a:cubicBezTo>
                  <a:lnTo>
                    <a:pt x="2522961" y="141065"/>
                  </a:lnTo>
                  <a:cubicBezTo>
                    <a:pt x="2523736" y="140356"/>
                    <a:pt x="2524725" y="140028"/>
                    <a:pt x="2525698" y="140071"/>
                  </a:cubicBezTo>
                  <a:close/>
                  <a:moveTo>
                    <a:pt x="2192551" y="140071"/>
                  </a:moveTo>
                  <a:cubicBezTo>
                    <a:pt x="2193524" y="140115"/>
                    <a:pt x="2194479" y="140529"/>
                    <a:pt x="2195189" y="141303"/>
                  </a:cubicBezTo>
                  <a:lnTo>
                    <a:pt x="2198231" y="144629"/>
                  </a:lnTo>
                  <a:cubicBezTo>
                    <a:pt x="2199649" y="146179"/>
                    <a:pt x="2199543" y="148584"/>
                    <a:pt x="2197993" y="150002"/>
                  </a:cubicBezTo>
                  <a:lnTo>
                    <a:pt x="2194667" y="153045"/>
                  </a:lnTo>
                  <a:cubicBezTo>
                    <a:pt x="2193118" y="154463"/>
                    <a:pt x="2190712" y="154356"/>
                    <a:pt x="2189294" y="152807"/>
                  </a:cubicBezTo>
                  <a:lnTo>
                    <a:pt x="2186251" y="149480"/>
                  </a:lnTo>
                  <a:cubicBezTo>
                    <a:pt x="2184833" y="147932"/>
                    <a:pt x="2184940" y="145526"/>
                    <a:pt x="2186489" y="144108"/>
                  </a:cubicBezTo>
                  <a:lnTo>
                    <a:pt x="2189815" y="141065"/>
                  </a:lnTo>
                  <a:cubicBezTo>
                    <a:pt x="2190590" y="140356"/>
                    <a:pt x="2191579" y="140028"/>
                    <a:pt x="2192551" y="140071"/>
                  </a:cubicBezTo>
                  <a:close/>
                  <a:moveTo>
                    <a:pt x="1859404" y="140071"/>
                  </a:moveTo>
                  <a:cubicBezTo>
                    <a:pt x="1860377" y="140115"/>
                    <a:pt x="1861333" y="140529"/>
                    <a:pt x="1862041" y="141303"/>
                  </a:cubicBezTo>
                  <a:lnTo>
                    <a:pt x="1865085" y="144629"/>
                  </a:lnTo>
                  <a:cubicBezTo>
                    <a:pt x="1866504" y="146179"/>
                    <a:pt x="1866396" y="148584"/>
                    <a:pt x="1864846" y="150002"/>
                  </a:cubicBezTo>
                  <a:lnTo>
                    <a:pt x="1861521" y="153045"/>
                  </a:lnTo>
                  <a:cubicBezTo>
                    <a:pt x="1859972" y="154463"/>
                    <a:pt x="1857566" y="154356"/>
                    <a:pt x="1856148" y="152807"/>
                  </a:cubicBezTo>
                  <a:lnTo>
                    <a:pt x="1853105" y="149480"/>
                  </a:lnTo>
                  <a:cubicBezTo>
                    <a:pt x="1851686" y="147932"/>
                    <a:pt x="1851794" y="145526"/>
                    <a:pt x="1853343" y="144108"/>
                  </a:cubicBezTo>
                  <a:lnTo>
                    <a:pt x="1856669" y="141065"/>
                  </a:lnTo>
                  <a:cubicBezTo>
                    <a:pt x="1857444" y="140356"/>
                    <a:pt x="1858432" y="140028"/>
                    <a:pt x="1859404" y="140071"/>
                  </a:cubicBezTo>
                  <a:close/>
                  <a:moveTo>
                    <a:pt x="1526258" y="140071"/>
                  </a:moveTo>
                  <a:cubicBezTo>
                    <a:pt x="1527231" y="140115"/>
                    <a:pt x="1528187" y="140529"/>
                    <a:pt x="1528895" y="141303"/>
                  </a:cubicBezTo>
                  <a:lnTo>
                    <a:pt x="1531938" y="144629"/>
                  </a:lnTo>
                  <a:cubicBezTo>
                    <a:pt x="1533356" y="146179"/>
                    <a:pt x="1533249" y="148584"/>
                    <a:pt x="1531701" y="150002"/>
                  </a:cubicBezTo>
                  <a:lnTo>
                    <a:pt x="1528374" y="153045"/>
                  </a:lnTo>
                  <a:cubicBezTo>
                    <a:pt x="1526825" y="154463"/>
                    <a:pt x="1524420" y="154356"/>
                    <a:pt x="1523001" y="152807"/>
                  </a:cubicBezTo>
                  <a:lnTo>
                    <a:pt x="1519958" y="149480"/>
                  </a:lnTo>
                  <a:cubicBezTo>
                    <a:pt x="1518540" y="147932"/>
                    <a:pt x="1518647" y="145526"/>
                    <a:pt x="1520197" y="144108"/>
                  </a:cubicBezTo>
                  <a:lnTo>
                    <a:pt x="1523522" y="141065"/>
                  </a:lnTo>
                  <a:cubicBezTo>
                    <a:pt x="1524297" y="140356"/>
                    <a:pt x="1525286" y="140028"/>
                    <a:pt x="1526258" y="140071"/>
                  </a:cubicBezTo>
                  <a:close/>
                  <a:moveTo>
                    <a:pt x="1193112" y="140071"/>
                  </a:moveTo>
                  <a:cubicBezTo>
                    <a:pt x="1194084" y="140115"/>
                    <a:pt x="1195040" y="140529"/>
                    <a:pt x="1195749" y="141303"/>
                  </a:cubicBezTo>
                  <a:lnTo>
                    <a:pt x="1198792" y="144629"/>
                  </a:lnTo>
                  <a:cubicBezTo>
                    <a:pt x="1200210" y="146179"/>
                    <a:pt x="1200103" y="148584"/>
                    <a:pt x="1198554" y="150002"/>
                  </a:cubicBezTo>
                  <a:lnTo>
                    <a:pt x="1195228" y="153045"/>
                  </a:lnTo>
                  <a:cubicBezTo>
                    <a:pt x="1193678" y="154463"/>
                    <a:pt x="1191273" y="154356"/>
                    <a:pt x="1189855" y="152807"/>
                  </a:cubicBezTo>
                  <a:lnTo>
                    <a:pt x="1186811" y="149480"/>
                  </a:lnTo>
                  <a:cubicBezTo>
                    <a:pt x="1185394" y="147932"/>
                    <a:pt x="1185500" y="145526"/>
                    <a:pt x="1187050" y="144108"/>
                  </a:cubicBezTo>
                  <a:lnTo>
                    <a:pt x="1190376" y="141065"/>
                  </a:lnTo>
                  <a:cubicBezTo>
                    <a:pt x="1191150" y="140356"/>
                    <a:pt x="1192139" y="140028"/>
                    <a:pt x="1193112" y="140071"/>
                  </a:cubicBezTo>
                  <a:close/>
                  <a:moveTo>
                    <a:pt x="859966" y="140071"/>
                  </a:moveTo>
                  <a:cubicBezTo>
                    <a:pt x="860937" y="140115"/>
                    <a:pt x="861894" y="140529"/>
                    <a:pt x="862603" y="141303"/>
                  </a:cubicBezTo>
                  <a:lnTo>
                    <a:pt x="865646" y="144629"/>
                  </a:lnTo>
                  <a:cubicBezTo>
                    <a:pt x="867064" y="146179"/>
                    <a:pt x="866957" y="148584"/>
                    <a:pt x="865407" y="150002"/>
                  </a:cubicBezTo>
                  <a:lnTo>
                    <a:pt x="862081" y="153045"/>
                  </a:lnTo>
                  <a:cubicBezTo>
                    <a:pt x="860532" y="154463"/>
                    <a:pt x="858126" y="154356"/>
                    <a:pt x="856709" y="152807"/>
                  </a:cubicBezTo>
                  <a:lnTo>
                    <a:pt x="853665" y="149480"/>
                  </a:lnTo>
                  <a:cubicBezTo>
                    <a:pt x="852248" y="147932"/>
                    <a:pt x="852354" y="145526"/>
                    <a:pt x="853904" y="144108"/>
                  </a:cubicBezTo>
                  <a:lnTo>
                    <a:pt x="857229" y="141065"/>
                  </a:lnTo>
                  <a:cubicBezTo>
                    <a:pt x="858005" y="140356"/>
                    <a:pt x="858993" y="140028"/>
                    <a:pt x="859966" y="140071"/>
                  </a:cubicBezTo>
                  <a:close/>
                  <a:moveTo>
                    <a:pt x="526819" y="140071"/>
                  </a:moveTo>
                  <a:cubicBezTo>
                    <a:pt x="527792" y="140115"/>
                    <a:pt x="528747" y="140529"/>
                    <a:pt x="529456" y="141303"/>
                  </a:cubicBezTo>
                  <a:lnTo>
                    <a:pt x="532499" y="144629"/>
                  </a:lnTo>
                  <a:cubicBezTo>
                    <a:pt x="533918" y="146179"/>
                    <a:pt x="533810" y="148584"/>
                    <a:pt x="532261" y="150002"/>
                  </a:cubicBezTo>
                  <a:lnTo>
                    <a:pt x="528935" y="153045"/>
                  </a:lnTo>
                  <a:cubicBezTo>
                    <a:pt x="527386" y="154463"/>
                    <a:pt x="524981" y="154356"/>
                    <a:pt x="523563" y="152807"/>
                  </a:cubicBezTo>
                  <a:lnTo>
                    <a:pt x="520520" y="149480"/>
                  </a:lnTo>
                  <a:cubicBezTo>
                    <a:pt x="519101" y="147932"/>
                    <a:pt x="519208" y="145526"/>
                    <a:pt x="520758" y="144108"/>
                  </a:cubicBezTo>
                  <a:lnTo>
                    <a:pt x="524083" y="141065"/>
                  </a:lnTo>
                  <a:cubicBezTo>
                    <a:pt x="524859" y="140356"/>
                    <a:pt x="525847" y="140028"/>
                    <a:pt x="526819" y="140071"/>
                  </a:cubicBezTo>
                  <a:close/>
                  <a:moveTo>
                    <a:pt x="193673" y="140071"/>
                  </a:moveTo>
                  <a:cubicBezTo>
                    <a:pt x="194645" y="140115"/>
                    <a:pt x="195602" y="140529"/>
                    <a:pt x="196310" y="141303"/>
                  </a:cubicBezTo>
                  <a:lnTo>
                    <a:pt x="199353" y="144629"/>
                  </a:lnTo>
                  <a:cubicBezTo>
                    <a:pt x="200771" y="146179"/>
                    <a:pt x="200664" y="148584"/>
                    <a:pt x="199115" y="150002"/>
                  </a:cubicBezTo>
                  <a:lnTo>
                    <a:pt x="195789" y="153045"/>
                  </a:lnTo>
                  <a:cubicBezTo>
                    <a:pt x="194239" y="154463"/>
                    <a:pt x="191834" y="154356"/>
                    <a:pt x="190416" y="152807"/>
                  </a:cubicBezTo>
                  <a:lnTo>
                    <a:pt x="187373" y="149480"/>
                  </a:lnTo>
                  <a:cubicBezTo>
                    <a:pt x="185955" y="147932"/>
                    <a:pt x="186061" y="145526"/>
                    <a:pt x="187611" y="144108"/>
                  </a:cubicBezTo>
                  <a:lnTo>
                    <a:pt x="190937" y="141065"/>
                  </a:lnTo>
                  <a:cubicBezTo>
                    <a:pt x="191712" y="140356"/>
                    <a:pt x="192701" y="140028"/>
                    <a:pt x="193673" y="140071"/>
                  </a:cubicBezTo>
                  <a:close/>
                  <a:moveTo>
                    <a:pt x="2932820" y="131487"/>
                  </a:moveTo>
                  <a:cubicBezTo>
                    <a:pt x="2934261" y="131583"/>
                    <a:pt x="2935665" y="132227"/>
                    <a:pt x="2936691" y="133400"/>
                  </a:cubicBezTo>
                  <a:lnTo>
                    <a:pt x="2942321" y="139832"/>
                  </a:lnTo>
                  <a:cubicBezTo>
                    <a:pt x="2944374" y="142176"/>
                    <a:pt x="2944136" y="145742"/>
                    <a:pt x="2941791" y="147794"/>
                  </a:cubicBezTo>
                  <a:lnTo>
                    <a:pt x="2933687" y="154888"/>
                  </a:lnTo>
                  <a:cubicBezTo>
                    <a:pt x="2931342" y="156941"/>
                    <a:pt x="2927776" y="156704"/>
                    <a:pt x="2925724" y="154359"/>
                  </a:cubicBezTo>
                  <a:lnTo>
                    <a:pt x="2920094" y="147927"/>
                  </a:lnTo>
                  <a:cubicBezTo>
                    <a:pt x="2918042" y="145583"/>
                    <a:pt x="2918279" y="142018"/>
                    <a:pt x="2920624" y="139965"/>
                  </a:cubicBezTo>
                  <a:lnTo>
                    <a:pt x="2928728" y="132871"/>
                  </a:lnTo>
                  <a:cubicBezTo>
                    <a:pt x="2929901" y="131844"/>
                    <a:pt x="2931379" y="131391"/>
                    <a:pt x="2932820" y="131487"/>
                  </a:cubicBezTo>
                  <a:close/>
                  <a:moveTo>
                    <a:pt x="2599673" y="131487"/>
                  </a:moveTo>
                  <a:cubicBezTo>
                    <a:pt x="2601114" y="131583"/>
                    <a:pt x="2602519" y="132227"/>
                    <a:pt x="2603545" y="133400"/>
                  </a:cubicBezTo>
                  <a:lnTo>
                    <a:pt x="2609174" y="139832"/>
                  </a:lnTo>
                  <a:cubicBezTo>
                    <a:pt x="2611227" y="142176"/>
                    <a:pt x="2610990" y="145742"/>
                    <a:pt x="2608645" y="147794"/>
                  </a:cubicBezTo>
                  <a:lnTo>
                    <a:pt x="2600541" y="154888"/>
                  </a:lnTo>
                  <a:cubicBezTo>
                    <a:pt x="2598196" y="156941"/>
                    <a:pt x="2594630" y="156704"/>
                    <a:pt x="2592578" y="154359"/>
                  </a:cubicBezTo>
                  <a:lnTo>
                    <a:pt x="2586949" y="147927"/>
                  </a:lnTo>
                  <a:cubicBezTo>
                    <a:pt x="2584896" y="145583"/>
                    <a:pt x="2585132" y="142018"/>
                    <a:pt x="2587478" y="139965"/>
                  </a:cubicBezTo>
                  <a:lnTo>
                    <a:pt x="2595583" y="132871"/>
                  </a:lnTo>
                  <a:cubicBezTo>
                    <a:pt x="2596755" y="131844"/>
                    <a:pt x="2598233" y="131391"/>
                    <a:pt x="2599673" y="131487"/>
                  </a:cubicBezTo>
                  <a:close/>
                  <a:moveTo>
                    <a:pt x="2266527" y="131487"/>
                  </a:moveTo>
                  <a:cubicBezTo>
                    <a:pt x="2267968" y="131583"/>
                    <a:pt x="2269372" y="132227"/>
                    <a:pt x="2270399" y="133400"/>
                  </a:cubicBezTo>
                  <a:lnTo>
                    <a:pt x="2276028" y="139832"/>
                  </a:lnTo>
                  <a:cubicBezTo>
                    <a:pt x="2278081" y="142176"/>
                    <a:pt x="2277844" y="145742"/>
                    <a:pt x="2275499" y="147794"/>
                  </a:cubicBezTo>
                  <a:lnTo>
                    <a:pt x="2267394" y="154888"/>
                  </a:lnTo>
                  <a:cubicBezTo>
                    <a:pt x="2265050" y="156941"/>
                    <a:pt x="2261484" y="156704"/>
                    <a:pt x="2259432" y="154359"/>
                  </a:cubicBezTo>
                  <a:lnTo>
                    <a:pt x="2253801" y="147927"/>
                  </a:lnTo>
                  <a:cubicBezTo>
                    <a:pt x="2251749" y="145583"/>
                    <a:pt x="2251987" y="142018"/>
                    <a:pt x="2254332" y="139965"/>
                  </a:cubicBezTo>
                  <a:lnTo>
                    <a:pt x="2262436" y="132871"/>
                  </a:lnTo>
                  <a:cubicBezTo>
                    <a:pt x="2263609" y="131844"/>
                    <a:pt x="2265086" y="131391"/>
                    <a:pt x="2266527" y="131487"/>
                  </a:cubicBezTo>
                  <a:close/>
                  <a:moveTo>
                    <a:pt x="1933380" y="131487"/>
                  </a:moveTo>
                  <a:cubicBezTo>
                    <a:pt x="1934822" y="131583"/>
                    <a:pt x="1936226" y="132227"/>
                    <a:pt x="1937252" y="133400"/>
                  </a:cubicBezTo>
                  <a:lnTo>
                    <a:pt x="1942882" y="139832"/>
                  </a:lnTo>
                  <a:cubicBezTo>
                    <a:pt x="1944935" y="142176"/>
                    <a:pt x="1944697" y="145742"/>
                    <a:pt x="1942353" y="147794"/>
                  </a:cubicBezTo>
                  <a:lnTo>
                    <a:pt x="1934248" y="154888"/>
                  </a:lnTo>
                  <a:cubicBezTo>
                    <a:pt x="1931903" y="156941"/>
                    <a:pt x="1928338" y="156704"/>
                    <a:pt x="1926286" y="154359"/>
                  </a:cubicBezTo>
                  <a:lnTo>
                    <a:pt x="1920655" y="147927"/>
                  </a:lnTo>
                  <a:cubicBezTo>
                    <a:pt x="1918602" y="145583"/>
                    <a:pt x="1918840" y="142018"/>
                    <a:pt x="1921185" y="139965"/>
                  </a:cubicBezTo>
                  <a:lnTo>
                    <a:pt x="1929290" y="132871"/>
                  </a:lnTo>
                  <a:cubicBezTo>
                    <a:pt x="1930462" y="131844"/>
                    <a:pt x="1931940" y="131391"/>
                    <a:pt x="1933380" y="131487"/>
                  </a:cubicBezTo>
                  <a:close/>
                  <a:moveTo>
                    <a:pt x="1600234" y="131487"/>
                  </a:moveTo>
                  <a:cubicBezTo>
                    <a:pt x="1601676" y="131583"/>
                    <a:pt x="1603080" y="132227"/>
                    <a:pt x="1604106" y="133400"/>
                  </a:cubicBezTo>
                  <a:lnTo>
                    <a:pt x="1609735" y="139832"/>
                  </a:lnTo>
                  <a:cubicBezTo>
                    <a:pt x="1611788" y="142176"/>
                    <a:pt x="1611551" y="145742"/>
                    <a:pt x="1609207" y="147794"/>
                  </a:cubicBezTo>
                  <a:lnTo>
                    <a:pt x="1601101" y="154888"/>
                  </a:lnTo>
                  <a:cubicBezTo>
                    <a:pt x="1598757" y="156941"/>
                    <a:pt x="1595191" y="156704"/>
                    <a:pt x="1593139" y="154359"/>
                  </a:cubicBezTo>
                  <a:lnTo>
                    <a:pt x="1587509" y="147927"/>
                  </a:lnTo>
                  <a:cubicBezTo>
                    <a:pt x="1585456" y="145583"/>
                    <a:pt x="1585694" y="142018"/>
                    <a:pt x="1588039" y="139965"/>
                  </a:cubicBezTo>
                  <a:lnTo>
                    <a:pt x="1596144" y="132871"/>
                  </a:lnTo>
                  <a:cubicBezTo>
                    <a:pt x="1597316" y="131844"/>
                    <a:pt x="1598794" y="131391"/>
                    <a:pt x="1600234" y="131487"/>
                  </a:cubicBezTo>
                  <a:close/>
                  <a:moveTo>
                    <a:pt x="1267088" y="131487"/>
                  </a:moveTo>
                  <a:cubicBezTo>
                    <a:pt x="1268529" y="131583"/>
                    <a:pt x="1269933" y="132227"/>
                    <a:pt x="1270960" y="133400"/>
                  </a:cubicBezTo>
                  <a:lnTo>
                    <a:pt x="1276589" y="139832"/>
                  </a:lnTo>
                  <a:cubicBezTo>
                    <a:pt x="1278641" y="142176"/>
                    <a:pt x="1278405" y="145742"/>
                    <a:pt x="1276060" y="147794"/>
                  </a:cubicBezTo>
                  <a:lnTo>
                    <a:pt x="1267955" y="154888"/>
                  </a:lnTo>
                  <a:cubicBezTo>
                    <a:pt x="1265610" y="156941"/>
                    <a:pt x="1262045" y="156704"/>
                    <a:pt x="1259992" y="154359"/>
                  </a:cubicBezTo>
                  <a:lnTo>
                    <a:pt x="1254363" y="147927"/>
                  </a:lnTo>
                  <a:cubicBezTo>
                    <a:pt x="1252310" y="145583"/>
                    <a:pt x="1252547" y="142018"/>
                    <a:pt x="1254892" y="139965"/>
                  </a:cubicBezTo>
                  <a:lnTo>
                    <a:pt x="1262996" y="132871"/>
                  </a:lnTo>
                  <a:cubicBezTo>
                    <a:pt x="1264169" y="131844"/>
                    <a:pt x="1265647" y="131391"/>
                    <a:pt x="1267088" y="131487"/>
                  </a:cubicBezTo>
                  <a:close/>
                  <a:moveTo>
                    <a:pt x="933942" y="131487"/>
                  </a:moveTo>
                  <a:cubicBezTo>
                    <a:pt x="935382" y="131583"/>
                    <a:pt x="936787" y="132227"/>
                    <a:pt x="937813" y="133400"/>
                  </a:cubicBezTo>
                  <a:lnTo>
                    <a:pt x="943442" y="139832"/>
                  </a:lnTo>
                  <a:cubicBezTo>
                    <a:pt x="945495" y="142176"/>
                    <a:pt x="945259" y="145742"/>
                    <a:pt x="942914" y="147794"/>
                  </a:cubicBezTo>
                  <a:lnTo>
                    <a:pt x="934809" y="154888"/>
                  </a:lnTo>
                  <a:cubicBezTo>
                    <a:pt x="932464" y="156941"/>
                    <a:pt x="928898" y="156704"/>
                    <a:pt x="926846" y="154359"/>
                  </a:cubicBezTo>
                  <a:lnTo>
                    <a:pt x="921216" y="147927"/>
                  </a:lnTo>
                  <a:cubicBezTo>
                    <a:pt x="919164" y="145583"/>
                    <a:pt x="919401" y="142018"/>
                    <a:pt x="921746" y="139965"/>
                  </a:cubicBezTo>
                  <a:lnTo>
                    <a:pt x="929850" y="132871"/>
                  </a:lnTo>
                  <a:cubicBezTo>
                    <a:pt x="931023" y="131844"/>
                    <a:pt x="932500" y="131391"/>
                    <a:pt x="933942" y="131487"/>
                  </a:cubicBezTo>
                  <a:close/>
                  <a:moveTo>
                    <a:pt x="600796" y="131487"/>
                  </a:moveTo>
                  <a:cubicBezTo>
                    <a:pt x="602236" y="131583"/>
                    <a:pt x="603641" y="132227"/>
                    <a:pt x="604667" y="133400"/>
                  </a:cubicBezTo>
                  <a:lnTo>
                    <a:pt x="610297" y="139832"/>
                  </a:lnTo>
                  <a:cubicBezTo>
                    <a:pt x="612349" y="142176"/>
                    <a:pt x="612112" y="145742"/>
                    <a:pt x="609768" y="147794"/>
                  </a:cubicBezTo>
                  <a:lnTo>
                    <a:pt x="601662" y="154888"/>
                  </a:lnTo>
                  <a:cubicBezTo>
                    <a:pt x="599318" y="156941"/>
                    <a:pt x="595753" y="156704"/>
                    <a:pt x="593700" y="154359"/>
                  </a:cubicBezTo>
                  <a:lnTo>
                    <a:pt x="588070" y="147927"/>
                  </a:lnTo>
                  <a:cubicBezTo>
                    <a:pt x="586017" y="145583"/>
                    <a:pt x="586255" y="142018"/>
                    <a:pt x="588600" y="139965"/>
                  </a:cubicBezTo>
                  <a:lnTo>
                    <a:pt x="596705" y="132871"/>
                  </a:lnTo>
                  <a:cubicBezTo>
                    <a:pt x="597877" y="131844"/>
                    <a:pt x="599354" y="131391"/>
                    <a:pt x="600796" y="131487"/>
                  </a:cubicBezTo>
                  <a:close/>
                  <a:moveTo>
                    <a:pt x="267649" y="131487"/>
                  </a:moveTo>
                  <a:cubicBezTo>
                    <a:pt x="269090" y="131583"/>
                    <a:pt x="270495" y="132227"/>
                    <a:pt x="271521" y="133400"/>
                  </a:cubicBezTo>
                  <a:lnTo>
                    <a:pt x="277151" y="139832"/>
                  </a:lnTo>
                  <a:cubicBezTo>
                    <a:pt x="279203" y="142176"/>
                    <a:pt x="278966" y="145742"/>
                    <a:pt x="276621" y="147794"/>
                  </a:cubicBezTo>
                  <a:lnTo>
                    <a:pt x="268516" y="154888"/>
                  </a:lnTo>
                  <a:cubicBezTo>
                    <a:pt x="266172" y="156941"/>
                    <a:pt x="262606" y="156704"/>
                    <a:pt x="260554" y="154359"/>
                  </a:cubicBezTo>
                  <a:lnTo>
                    <a:pt x="254924" y="147927"/>
                  </a:lnTo>
                  <a:cubicBezTo>
                    <a:pt x="252871" y="145583"/>
                    <a:pt x="253109" y="142018"/>
                    <a:pt x="255453" y="139965"/>
                  </a:cubicBezTo>
                  <a:lnTo>
                    <a:pt x="263558" y="132871"/>
                  </a:lnTo>
                  <a:cubicBezTo>
                    <a:pt x="264730" y="131844"/>
                    <a:pt x="266208" y="131391"/>
                    <a:pt x="267649" y="131487"/>
                  </a:cubicBezTo>
                  <a:close/>
                  <a:moveTo>
                    <a:pt x="3105735" y="116582"/>
                  </a:moveTo>
                  <a:cubicBezTo>
                    <a:pt x="3107206" y="116762"/>
                    <a:pt x="3108608" y="117502"/>
                    <a:pt x="3109594" y="118762"/>
                  </a:cubicBezTo>
                  <a:lnTo>
                    <a:pt x="3113823" y="124170"/>
                  </a:lnTo>
                  <a:cubicBezTo>
                    <a:pt x="3115794" y="126689"/>
                    <a:pt x="3115349" y="130330"/>
                    <a:pt x="3112830" y="132300"/>
                  </a:cubicBezTo>
                  <a:lnTo>
                    <a:pt x="3107133" y="136756"/>
                  </a:lnTo>
                  <a:cubicBezTo>
                    <a:pt x="3104614" y="138727"/>
                    <a:pt x="3100974" y="138282"/>
                    <a:pt x="3099002" y="135763"/>
                  </a:cubicBezTo>
                  <a:lnTo>
                    <a:pt x="3094773" y="130356"/>
                  </a:lnTo>
                  <a:cubicBezTo>
                    <a:pt x="3092803" y="127836"/>
                    <a:pt x="3093247" y="124196"/>
                    <a:pt x="3095766" y="122225"/>
                  </a:cubicBezTo>
                  <a:lnTo>
                    <a:pt x="3101462" y="117769"/>
                  </a:lnTo>
                  <a:cubicBezTo>
                    <a:pt x="3102723" y="116783"/>
                    <a:pt x="3104263" y="116402"/>
                    <a:pt x="3105735" y="116582"/>
                  </a:cubicBezTo>
                  <a:close/>
                  <a:moveTo>
                    <a:pt x="2772587" y="116582"/>
                  </a:moveTo>
                  <a:cubicBezTo>
                    <a:pt x="2774060" y="116762"/>
                    <a:pt x="2775462" y="117502"/>
                    <a:pt x="2776448" y="118762"/>
                  </a:cubicBezTo>
                  <a:lnTo>
                    <a:pt x="2780678" y="124170"/>
                  </a:lnTo>
                  <a:cubicBezTo>
                    <a:pt x="2782648" y="126689"/>
                    <a:pt x="2782203" y="130330"/>
                    <a:pt x="2779683" y="132300"/>
                  </a:cubicBezTo>
                  <a:lnTo>
                    <a:pt x="2773987" y="136756"/>
                  </a:lnTo>
                  <a:cubicBezTo>
                    <a:pt x="2771468" y="138727"/>
                    <a:pt x="2767827" y="138282"/>
                    <a:pt x="2765857" y="135763"/>
                  </a:cubicBezTo>
                  <a:lnTo>
                    <a:pt x="2761627" y="130356"/>
                  </a:lnTo>
                  <a:cubicBezTo>
                    <a:pt x="2759656" y="127836"/>
                    <a:pt x="2760101" y="124196"/>
                    <a:pt x="2762620" y="122225"/>
                  </a:cubicBezTo>
                  <a:lnTo>
                    <a:pt x="2768317" y="117769"/>
                  </a:lnTo>
                  <a:cubicBezTo>
                    <a:pt x="2769576" y="116783"/>
                    <a:pt x="2771117" y="116402"/>
                    <a:pt x="2772587" y="116582"/>
                  </a:cubicBezTo>
                  <a:close/>
                  <a:moveTo>
                    <a:pt x="2439442" y="116582"/>
                  </a:moveTo>
                  <a:cubicBezTo>
                    <a:pt x="2440914" y="116762"/>
                    <a:pt x="2442316" y="117502"/>
                    <a:pt x="2443302" y="118762"/>
                  </a:cubicBezTo>
                  <a:lnTo>
                    <a:pt x="2447531" y="124170"/>
                  </a:lnTo>
                  <a:cubicBezTo>
                    <a:pt x="2449502" y="126689"/>
                    <a:pt x="2449057" y="130330"/>
                    <a:pt x="2446538" y="132300"/>
                  </a:cubicBezTo>
                  <a:lnTo>
                    <a:pt x="2440841" y="136756"/>
                  </a:lnTo>
                  <a:cubicBezTo>
                    <a:pt x="2438322" y="138727"/>
                    <a:pt x="2434681" y="138282"/>
                    <a:pt x="2432710" y="135763"/>
                  </a:cubicBezTo>
                  <a:lnTo>
                    <a:pt x="2428481" y="130356"/>
                  </a:lnTo>
                  <a:cubicBezTo>
                    <a:pt x="2426509" y="127836"/>
                    <a:pt x="2426954" y="124196"/>
                    <a:pt x="2429474" y="122225"/>
                  </a:cubicBezTo>
                  <a:lnTo>
                    <a:pt x="2435170" y="117769"/>
                  </a:lnTo>
                  <a:cubicBezTo>
                    <a:pt x="2436430" y="116783"/>
                    <a:pt x="2437970" y="116402"/>
                    <a:pt x="2439442" y="116582"/>
                  </a:cubicBezTo>
                  <a:close/>
                  <a:moveTo>
                    <a:pt x="2106296" y="116582"/>
                  </a:moveTo>
                  <a:cubicBezTo>
                    <a:pt x="2107767" y="116762"/>
                    <a:pt x="2109170" y="117502"/>
                    <a:pt x="2110155" y="118762"/>
                  </a:cubicBezTo>
                  <a:lnTo>
                    <a:pt x="2114385" y="124170"/>
                  </a:lnTo>
                  <a:cubicBezTo>
                    <a:pt x="2116356" y="126689"/>
                    <a:pt x="2115911" y="130330"/>
                    <a:pt x="2113392" y="132300"/>
                  </a:cubicBezTo>
                  <a:lnTo>
                    <a:pt x="2107695" y="136756"/>
                  </a:lnTo>
                  <a:cubicBezTo>
                    <a:pt x="2105175" y="138727"/>
                    <a:pt x="2101535" y="138282"/>
                    <a:pt x="2099564" y="135763"/>
                  </a:cubicBezTo>
                  <a:lnTo>
                    <a:pt x="2095335" y="130356"/>
                  </a:lnTo>
                  <a:cubicBezTo>
                    <a:pt x="2093363" y="127836"/>
                    <a:pt x="2093808" y="124196"/>
                    <a:pt x="2096327" y="122225"/>
                  </a:cubicBezTo>
                  <a:lnTo>
                    <a:pt x="2102024" y="117769"/>
                  </a:lnTo>
                  <a:cubicBezTo>
                    <a:pt x="2103284" y="116783"/>
                    <a:pt x="2104824" y="116402"/>
                    <a:pt x="2106296" y="116582"/>
                  </a:cubicBezTo>
                  <a:close/>
                  <a:moveTo>
                    <a:pt x="1773149" y="116582"/>
                  </a:moveTo>
                  <a:cubicBezTo>
                    <a:pt x="1774620" y="116762"/>
                    <a:pt x="1776023" y="117502"/>
                    <a:pt x="1777009" y="118762"/>
                  </a:cubicBezTo>
                  <a:lnTo>
                    <a:pt x="1781239" y="124170"/>
                  </a:lnTo>
                  <a:cubicBezTo>
                    <a:pt x="1783209" y="126689"/>
                    <a:pt x="1782765" y="130330"/>
                    <a:pt x="1780244" y="132300"/>
                  </a:cubicBezTo>
                  <a:lnTo>
                    <a:pt x="1774548" y="136756"/>
                  </a:lnTo>
                  <a:cubicBezTo>
                    <a:pt x="1772029" y="138727"/>
                    <a:pt x="1768389" y="138282"/>
                    <a:pt x="1766417" y="135763"/>
                  </a:cubicBezTo>
                  <a:lnTo>
                    <a:pt x="1762188" y="130356"/>
                  </a:lnTo>
                  <a:cubicBezTo>
                    <a:pt x="1760217" y="127836"/>
                    <a:pt x="1760662" y="124196"/>
                    <a:pt x="1763181" y="122225"/>
                  </a:cubicBezTo>
                  <a:lnTo>
                    <a:pt x="1768878" y="117769"/>
                  </a:lnTo>
                  <a:cubicBezTo>
                    <a:pt x="1770138" y="116783"/>
                    <a:pt x="1771677" y="116402"/>
                    <a:pt x="1773149" y="116582"/>
                  </a:cubicBezTo>
                  <a:close/>
                  <a:moveTo>
                    <a:pt x="1440003" y="116582"/>
                  </a:moveTo>
                  <a:cubicBezTo>
                    <a:pt x="1441475" y="116762"/>
                    <a:pt x="1442876" y="117502"/>
                    <a:pt x="1443863" y="118762"/>
                  </a:cubicBezTo>
                  <a:lnTo>
                    <a:pt x="1448092" y="124170"/>
                  </a:lnTo>
                  <a:cubicBezTo>
                    <a:pt x="1450063" y="126689"/>
                    <a:pt x="1449618" y="130330"/>
                    <a:pt x="1447098" y="132300"/>
                  </a:cubicBezTo>
                  <a:lnTo>
                    <a:pt x="1441402" y="136756"/>
                  </a:lnTo>
                  <a:cubicBezTo>
                    <a:pt x="1438883" y="138727"/>
                    <a:pt x="1435243" y="138282"/>
                    <a:pt x="1433271" y="135763"/>
                  </a:cubicBezTo>
                  <a:lnTo>
                    <a:pt x="1429042" y="130356"/>
                  </a:lnTo>
                  <a:cubicBezTo>
                    <a:pt x="1427071" y="127836"/>
                    <a:pt x="1427516" y="124196"/>
                    <a:pt x="1430035" y="122225"/>
                  </a:cubicBezTo>
                  <a:lnTo>
                    <a:pt x="1435731" y="117769"/>
                  </a:lnTo>
                  <a:cubicBezTo>
                    <a:pt x="1436991" y="116783"/>
                    <a:pt x="1438531" y="116402"/>
                    <a:pt x="1440003" y="116582"/>
                  </a:cubicBezTo>
                  <a:close/>
                  <a:moveTo>
                    <a:pt x="1106856" y="116582"/>
                  </a:moveTo>
                  <a:cubicBezTo>
                    <a:pt x="1108328" y="116762"/>
                    <a:pt x="1109731" y="117502"/>
                    <a:pt x="1110716" y="118762"/>
                  </a:cubicBezTo>
                  <a:lnTo>
                    <a:pt x="1114946" y="124170"/>
                  </a:lnTo>
                  <a:cubicBezTo>
                    <a:pt x="1116916" y="126689"/>
                    <a:pt x="1116471" y="130330"/>
                    <a:pt x="1113952" y="132300"/>
                  </a:cubicBezTo>
                  <a:lnTo>
                    <a:pt x="1108256" y="136756"/>
                  </a:lnTo>
                  <a:cubicBezTo>
                    <a:pt x="1105736" y="138727"/>
                    <a:pt x="1102095" y="138282"/>
                    <a:pt x="1100125" y="135763"/>
                  </a:cubicBezTo>
                  <a:lnTo>
                    <a:pt x="1095895" y="130356"/>
                  </a:lnTo>
                  <a:cubicBezTo>
                    <a:pt x="1093924" y="127836"/>
                    <a:pt x="1094369" y="124196"/>
                    <a:pt x="1096889" y="122225"/>
                  </a:cubicBezTo>
                  <a:lnTo>
                    <a:pt x="1102585" y="117769"/>
                  </a:lnTo>
                  <a:cubicBezTo>
                    <a:pt x="1103845" y="116783"/>
                    <a:pt x="1105385" y="116402"/>
                    <a:pt x="1106856" y="116582"/>
                  </a:cubicBezTo>
                  <a:close/>
                  <a:moveTo>
                    <a:pt x="773710" y="116582"/>
                  </a:moveTo>
                  <a:cubicBezTo>
                    <a:pt x="775181" y="116762"/>
                    <a:pt x="776584" y="117502"/>
                    <a:pt x="777569" y="118762"/>
                  </a:cubicBezTo>
                  <a:lnTo>
                    <a:pt x="781799" y="124170"/>
                  </a:lnTo>
                  <a:cubicBezTo>
                    <a:pt x="783770" y="126689"/>
                    <a:pt x="783325" y="130330"/>
                    <a:pt x="780806" y="132300"/>
                  </a:cubicBezTo>
                  <a:lnTo>
                    <a:pt x="775110" y="136756"/>
                  </a:lnTo>
                  <a:cubicBezTo>
                    <a:pt x="772590" y="138727"/>
                    <a:pt x="768949" y="138282"/>
                    <a:pt x="766979" y="135763"/>
                  </a:cubicBezTo>
                  <a:lnTo>
                    <a:pt x="762749" y="130356"/>
                  </a:lnTo>
                  <a:cubicBezTo>
                    <a:pt x="760778" y="127836"/>
                    <a:pt x="761222" y="124196"/>
                    <a:pt x="763742" y="122225"/>
                  </a:cubicBezTo>
                  <a:lnTo>
                    <a:pt x="769438" y="117769"/>
                  </a:lnTo>
                  <a:cubicBezTo>
                    <a:pt x="770698" y="116783"/>
                    <a:pt x="772239" y="116402"/>
                    <a:pt x="773710" y="116582"/>
                  </a:cubicBezTo>
                  <a:close/>
                  <a:moveTo>
                    <a:pt x="440564" y="116582"/>
                  </a:moveTo>
                  <a:cubicBezTo>
                    <a:pt x="442035" y="116762"/>
                    <a:pt x="443437" y="117502"/>
                    <a:pt x="444423" y="118762"/>
                  </a:cubicBezTo>
                  <a:lnTo>
                    <a:pt x="448653" y="124170"/>
                  </a:lnTo>
                  <a:cubicBezTo>
                    <a:pt x="450624" y="126689"/>
                    <a:pt x="450179" y="130330"/>
                    <a:pt x="447659" y="132300"/>
                  </a:cubicBezTo>
                  <a:lnTo>
                    <a:pt x="441963" y="136756"/>
                  </a:lnTo>
                  <a:cubicBezTo>
                    <a:pt x="439443" y="138727"/>
                    <a:pt x="435804" y="138282"/>
                    <a:pt x="433832" y="135763"/>
                  </a:cubicBezTo>
                  <a:lnTo>
                    <a:pt x="429602" y="130356"/>
                  </a:lnTo>
                  <a:cubicBezTo>
                    <a:pt x="427632" y="127836"/>
                    <a:pt x="428077" y="124196"/>
                    <a:pt x="430596" y="122225"/>
                  </a:cubicBezTo>
                  <a:lnTo>
                    <a:pt x="436292" y="117769"/>
                  </a:lnTo>
                  <a:cubicBezTo>
                    <a:pt x="437553" y="116783"/>
                    <a:pt x="439092" y="116402"/>
                    <a:pt x="440564" y="116582"/>
                  </a:cubicBezTo>
                  <a:close/>
                  <a:moveTo>
                    <a:pt x="107417" y="116582"/>
                  </a:moveTo>
                  <a:cubicBezTo>
                    <a:pt x="108889" y="116762"/>
                    <a:pt x="110292" y="117502"/>
                    <a:pt x="111278" y="118762"/>
                  </a:cubicBezTo>
                  <a:lnTo>
                    <a:pt x="115507" y="124170"/>
                  </a:lnTo>
                  <a:cubicBezTo>
                    <a:pt x="117478" y="126689"/>
                    <a:pt x="117033" y="130330"/>
                    <a:pt x="114513" y="132300"/>
                  </a:cubicBezTo>
                  <a:lnTo>
                    <a:pt x="108817" y="136756"/>
                  </a:lnTo>
                  <a:cubicBezTo>
                    <a:pt x="106298" y="138727"/>
                    <a:pt x="102657" y="138282"/>
                    <a:pt x="100686" y="135763"/>
                  </a:cubicBezTo>
                  <a:lnTo>
                    <a:pt x="96456" y="130356"/>
                  </a:lnTo>
                  <a:cubicBezTo>
                    <a:pt x="94486" y="127836"/>
                    <a:pt x="94930" y="124196"/>
                    <a:pt x="97450" y="122225"/>
                  </a:cubicBezTo>
                  <a:lnTo>
                    <a:pt x="103146" y="117769"/>
                  </a:lnTo>
                  <a:cubicBezTo>
                    <a:pt x="104406" y="116783"/>
                    <a:pt x="105946" y="116402"/>
                    <a:pt x="107417" y="116582"/>
                  </a:cubicBezTo>
                  <a:close/>
                  <a:moveTo>
                    <a:pt x="3156326" y="110299"/>
                  </a:moveTo>
                  <a:cubicBezTo>
                    <a:pt x="3158131" y="110299"/>
                    <a:pt x="3159936" y="110987"/>
                    <a:pt x="3161312" y="112365"/>
                  </a:cubicBezTo>
                  <a:lnTo>
                    <a:pt x="3181292" y="132343"/>
                  </a:lnTo>
                  <a:cubicBezTo>
                    <a:pt x="3184046" y="135098"/>
                    <a:pt x="3184045" y="139562"/>
                    <a:pt x="3181292" y="142316"/>
                  </a:cubicBezTo>
                  <a:lnTo>
                    <a:pt x="3152144" y="171463"/>
                  </a:lnTo>
                  <a:cubicBezTo>
                    <a:pt x="3149390" y="174217"/>
                    <a:pt x="3144926" y="174217"/>
                    <a:pt x="3142172" y="171463"/>
                  </a:cubicBezTo>
                  <a:lnTo>
                    <a:pt x="3122193" y="151484"/>
                  </a:lnTo>
                  <a:cubicBezTo>
                    <a:pt x="3119438" y="148730"/>
                    <a:pt x="3119439" y="144266"/>
                    <a:pt x="3122193" y="141512"/>
                  </a:cubicBezTo>
                  <a:lnTo>
                    <a:pt x="3151340" y="112365"/>
                  </a:lnTo>
                  <a:cubicBezTo>
                    <a:pt x="3152718" y="110987"/>
                    <a:pt x="3154522" y="110299"/>
                    <a:pt x="3156326" y="110299"/>
                  </a:cubicBezTo>
                  <a:close/>
                  <a:moveTo>
                    <a:pt x="2823180" y="110299"/>
                  </a:moveTo>
                  <a:cubicBezTo>
                    <a:pt x="2824985" y="110299"/>
                    <a:pt x="2826789" y="110987"/>
                    <a:pt x="2828166" y="112365"/>
                  </a:cubicBezTo>
                  <a:lnTo>
                    <a:pt x="2848146" y="132343"/>
                  </a:lnTo>
                  <a:cubicBezTo>
                    <a:pt x="2850899" y="135098"/>
                    <a:pt x="2850899" y="139562"/>
                    <a:pt x="2848146" y="142316"/>
                  </a:cubicBezTo>
                  <a:lnTo>
                    <a:pt x="2818998" y="171463"/>
                  </a:lnTo>
                  <a:cubicBezTo>
                    <a:pt x="2816245" y="174217"/>
                    <a:pt x="2811780" y="174217"/>
                    <a:pt x="2809026" y="171463"/>
                  </a:cubicBezTo>
                  <a:lnTo>
                    <a:pt x="2789046" y="151484"/>
                  </a:lnTo>
                  <a:cubicBezTo>
                    <a:pt x="2786293" y="148730"/>
                    <a:pt x="2786293" y="144266"/>
                    <a:pt x="2789046" y="141512"/>
                  </a:cubicBezTo>
                  <a:lnTo>
                    <a:pt x="2818194" y="112365"/>
                  </a:lnTo>
                  <a:cubicBezTo>
                    <a:pt x="2819571" y="110987"/>
                    <a:pt x="2821375" y="110299"/>
                    <a:pt x="2823180" y="110299"/>
                  </a:cubicBezTo>
                  <a:close/>
                  <a:moveTo>
                    <a:pt x="2490035" y="110299"/>
                  </a:moveTo>
                  <a:cubicBezTo>
                    <a:pt x="2491840" y="110299"/>
                    <a:pt x="2493643" y="110987"/>
                    <a:pt x="2495020" y="112365"/>
                  </a:cubicBezTo>
                  <a:lnTo>
                    <a:pt x="2515000" y="132343"/>
                  </a:lnTo>
                  <a:cubicBezTo>
                    <a:pt x="2517753" y="135098"/>
                    <a:pt x="2517753" y="139562"/>
                    <a:pt x="2515000" y="142316"/>
                  </a:cubicBezTo>
                  <a:lnTo>
                    <a:pt x="2485852" y="171463"/>
                  </a:lnTo>
                  <a:cubicBezTo>
                    <a:pt x="2483099" y="174217"/>
                    <a:pt x="2478634" y="174217"/>
                    <a:pt x="2475880" y="171463"/>
                  </a:cubicBezTo>
                  <a:lnTo>
                    <a:pt x="2455900" y="151484"/>
                  </a:lnTo>
                  <a:cubicBezTo>
                    <a:pt x="2453147" y="148730"/>
                    <a:pt x="2453147" y="144266"/>
                    <a:pt x="2455900" y="141512"/>
                  </a:cubicBezTo>
                  <a:lnTo>
                    <a:pt x="2485048" y="112365"/>
                  </a:lnTo>
                  <a:cubicBezTo>
                    <a:pt x="2486425" y="110987"/>
                    <a:pt x="2488230" y="110299"/>
                    <a:pt x="2490035" y="110299"/>
                  </a:cubicBezTo>
                  <a:close/>
                  <a:moveTo>
                    <a:pt x="2156888" y="110299"/>
                  </a:moveTo>
                  <a:cubicBezTo>
                    <a:pt x="2158692" y="110299"/>
                    <a:pt x="2160497" y="110987"/>
                    <a:pt x="2161874" y="112365"/>
                  </a:cubicBezTo>
                  <a:lnTo>
                    <a:pt x="2181853" y="132343"/>
                  </a:lnTo>
                  <a:cubicBezTo>
                    <a:pt x="2184607" y="135098"/>
                    <a:pt x="2184607" y="139562"/>
                    <a:pt x="2181853" y="142316"/>
                  </a:cubicBezTo>
                  <a:lnTo>
                    <a:pt x="2152706" y="171463"/>
                  </a:lnTo>
                  <a:cubicBezTo>
                    <a:pt x="2149952" y="174217"/>
                    <a:pt x="2145488" y="174217"/>
                    <a:pt x="2142733" y="171463"/>
                  </a:cubicBezTo>
                  <a:lnTo>
                    <a:pt x="2122754" y="151484"/>
                  </a:lnTo>
                  <a:cubicBezTo>
                    <a:pt x="2120001" y="148730"/>
                    <a:pt x="2120001" y="144266"/>
                    <a:pt x="2122754" y="141512"/>
                  </a:cubicBezTo>
                  <a:lnTo>
                    <a:pt x="2151902" y="112365"/>
                  </a:lnTo>
                  <a:cubicBezTo>
                    <a:pt x="2153279" y="110987"/>
                    <a:pt x="2155083" y="110299"/>
                    <a:pt x="2156888" y="110299"/>
                  </a:cubicBezTo>
                  <a:close/>
                  <a:moveTo>
                    <a:pt x="1823741" y="110299"/>
                  </a:moveTo>
                  <a:cubicBezTo>
                    <a:pt x="1825546" y="110299"/>
                    <a:pt x="1827350" y="110987"/>
                    <a:pt x="1828728" y="112365"/>
                  </a:cubicBezTo>
                  <a:lnTo>
                    <a:pt x="1848707" y="132343"/>
                  </a:lnTo>
                  <a:cubicBezTo>
                    <a:pt x="1851460" y="135098"/>
                    <a:pt x="1851460" y="139562"/>
                    <a:pt x="1848707" y="142316"/>
                  </a:cubicBezTo>
                  <a:lnTo>
                    <a:pt x="1819559" y="171463"/>
                  </a:lnTo>
                  <a:cubicBezTo>
                    <a:pt x="1816806" y="174217"/>
                    <a:pt x="1812341" y="174217"/>
                    <a:pt x="1809587" y="171463"/>
                  </a:cubicBezTo>
                  <a:lnTo>
                    <a:pt x="1789608" y="151484"/>
                  </a:lnTo>
                  <a:cubicBezTo>
                    <a:pt x="1786854" y="148730"/>
                    <a:pt x="1786854" y="144266"/>
                    <a:pt x="1789608" y="141512"/>
                  </a:cubicBezTo>
                  <a:lnTo>
                    <a:pt x="1818755" y="112365"/>
                  </a:lnTo>
                  <a:cubicBezTo>
                    <a:pt x="1820133" y="110987"/>
                    <a:pt x="1821937" y="110299"/>
                    <a:pt x="1823741" y="110299"/>
                  </a:cubicBezTo>
                  <a:close/>
                  <a:moveTo>
                    <a:pt x="1490595" y="110299"/>
                  </a:moveTo>
                  <a:cubicBezTo>
                    <a:pt x="1492400" y="110299"/>
                    <a:pt x="1494204" y="110987"/>
                    <a:pt x="1495581" y="112365"/>
                  </a:cubicBezTo>
                  <a:lnTo>
                    <a:pt x="1515560" y="132343"/>
                  </a:lnTo>
                  <a:cubicBezTo>
                    <a:pt x="1518314" y="135098"/>
                    <a:pt x="1518314" y="139562"/>
                    <a:pt x="1515560" y="142316"/>
                  </a:cubicBezTo>
                  <a:lnTo>
                    <a:pt x="1486412" y="171463"/>
                  </a:lnTo>
                  <a:cubicBezTo>
                    <a:pt x="1483659" y="174217"/>
                    <a:pt x="1479194" y="174217"/>
                    <a:pt x="1476440" y="171463"/>
                  </a:cubicBezTo>
                  <a:lnTo>
                    <a:pt x="1456461" y="151484"/>
                  </a:lnTo>
                  <a:cubicBezTo>
                    <a:pt x="1453707" y="148730"/>
                    <a:pt x="1453707" y="144266"/>
                    <a:pt x="1456461" y="141512"/>
                  </a:cubicBezTo>
                  <a:lnTo>
                    <a:pt x="1485609" y="112365"/>
                  </a:lnTo>
                  <a:cubicBezTo>
                    <a:pt x="1486986" y="110987"/>
                    <a:pt x="1488790" y="110299"/>
                    <a:pt x="1490595" y="110299"/>
                  </a:cubicBezTo>
                  <a:close/>
                  <a:moveTo>
                    <a:pt x="1157448" y="110299"/>
                  </a:moveTo>
                  <a:cubicBezTo>
                    <a:pt x="1159253" y="110299"/>
                    <a:pt x="1161058" y="110987"/>
                    <a:pt x="1162435" y="112365"/>
                  </a:cubicBezTo>
                  <a:lnTo>
                    <a:pt x="1182414" y="132343"/>
                  </a:lnTo>
                  <a:cubicBezTo>
                    <a:pt x="1185168" y="135098"/>
                    <a:pt x="1185168" y="139562"/>
                    <a:pt x="1182414" y="142316"/>
                  </a:cubicBezTo>
                  <a:lnTo>
                    <a:pt x="1153266" y="171463"/>
                  </a:lnTo>
                  <a:cubicBezTo>
                    <a:pt x="1150513" y="174217"/>
                    <a:pt x="1146048" y="174217"/>
                    <a:pt x="1143294" y="171463"/>
                  </a:cubicBezTo>
                  <a:lnTo>
                    <a:pt x="1123315" y="151484"/>
                  </a:lnTo>
                  <a:cubicBezTo>
                    <a:pt x="1120561" y="148730"/>
                    <a:pt x="1120561" y="144266"/>
                    <a:pt x="1123315" y="141512"/>
                  </a:cubicBezTo>
                  <a:lnTo>
                    <a:pt x="1152463" y="112365"/>
                  </a:lnTo>
                  <a:cubicBezTo>
                    <a:pt x="1153840" y="110987"/>
                    <a:pt x="1155644" y="110299"/>
                    <a:pt x="1157448" y="110299"/>
                  </a:cubicBezTo>
                  <a:close/>
                  <a:moveTo>
                    <a:pt x="824303" y="110299"/>
                  </a:moveTo>
                  <a:cubicBezTo>
                    <a:pt x="826107" y="110299"/>
                    <a:pt x="827911" y="110987"/>
                    <a:pt x="829288" y="112365"/>
                  </a:cubicBezTo>
                  <a:lnTo>
                    <a:pt x="849268" y="132343"/>
                  </a:lnTo>
                  <a:cubicBezTo>
                    <a:pt x="852022" y="135098"/>
                    <a:pt x="852022" y="139562"/>
                    <a:pt x="849268" y="142316"/>
                  </a:cubicBezTo>
                  <a:lnTo>
                    <a:pt x="820120" y="171463"/>
                  </a:lnTo>
                  <a:cubicBezTo>
                    <a:pt x="817367" y="174217"/>
                    <a:pt x="812902" y="174217"/>
                    <a:pt x="810148" y="171463"/>
                  </a:cubicBezTo>
                  <a:lnTo>
                    <a:pt x="790168" y="151484"/>
                  </a:lnTo>
                  <a:cubicBezTo>
                    <a:pt x="787415" y="148730"/>
                    <a:pt x="787415" y="144266"/>
                    <a:pt x="790168" y="141512"/>
                  </a:cubicBezTo>
                  <a:lnTo>
                    <a:pt x="819317" y="112365"/>
                  </a:lnTo>
                  <a:cubicBezTo>
                    <a:pt x="820693" y="110987"/>
                    <a:pt x="822497" y="110299"/>
                    <a:pt x="824303" y="110299"/>
                  </a:cubicBezTo>
                  <a:close/>
                  <a:moveTo>
                    <a:pt x="491156" y="110299"/>
                  </a:moveTo>
                  <a:cubicBezTo>
                    <a:pt x="492961" y="110299"/>
                    <a:pt x="494765" y="110987"/>
                    <a:pt x="496142" y="112365"/>
                  </a:cubicBezTo>
                  <a:lnTo>
                    <a:pt x="516121" y="132343"/>
                  </a:lnTo>
                  <a:cubicBezTo>
                    <a:pt x="518875" y="135098"/>
                    <a:pt x="518875" y="139562"/>
                    <a:pt x="516121" y="142316"/>
                  </a:cubicBezTo>
                  <a:lnTo>
                    <a:pt x="486974" y="171463"/>
                  </a:lnTo>
                  <a:cubicBezTo>
                    <a:pt x="484220" y="174217"/>
                    <a:pt x="479755" y="174217"/>
                    <a:pt x="477002" y="171463"/>
                  </a:cubicBezTo>
                  <a:lnTo>
                    <a:pt x="457023" y="151484"/>
                  </a:lnTo>
                  <a:cubicBezTo>
                    <a:pt x="454269" y="148730"/>
                    <a:pt x="454269" y="144266"/>
                    <a:pt x="457023" y="141512"/>
                  </a:cubicBezTo>
                  <a:lnTo>
                    <a:pt x="486170" y="112365"/>
                  </a:lnTo>
                  <a:cubicBezTo>
                    <a:pt x="487547" y="110987"/>
                    <a:pt x="489352" y="110299"/>
                    <a:pt x="491156" y="110299"/>
                  </a:cubicBezTo>
                  <a:close/>
                  <a:moveTo>
                    <a:pt x="158010" y="110299"/>
                  </a:moveTo>
                  <a:cubicBezTo>
                    <a:pt x="159815" y="110299"/>
                    <a:pt x="161620" y="110987"/>
                    <a:pt x="162996" y="112365"/>
                  </a:cubicBezTo>
                  <a:lnTo>
                    <a:pt x="182976" y="132343"/>
                  </a:lnTo>
                  <a:cubicBezTo>
                    <a:pt x="185729" y="135098"/>
                    <a:pt x="185729" y="139562"/>
                    <a:pt x="182976" y="142316"/>
                  </a:cubicBezTo>
                  <a:lnTo>
                    <a:pt x="153827" y="171463"/>
                  </a:lnTo>
                  <a:cubicBezTo>
                    <a:pt x="151074" y="174217"/>
                    <a:pt x="146609" y="174217"/>
                    <a:pt x="143855" y="171463"/>
                  </a:cubicBezTo>
                  <a:lnTo>
                    <a:pt x="123876" y="151484"/>
                  </a:lnTo>
                  <a:cubicBezTo>
                    <a:pt x="121122" y="148730"/>
                    <a:pt x="121122" y="144266"/>
                    <a:pt x="123876" y="141512"/>
                  </a:cubicBezTo>
                  <a:lnTo>
                    <a:pt x="153024" y="112365"/>
                  </a:lnTo>
                  <a:cubicBezTo>
                    <a:pt x="154401" y="110987"/>
                    <a:pt x="156205" y="110299"/>
                    <a:pt x="158010" y="110299"/>
                  </a:cubicBezTo>
                  <a:close/>
                  <a:moveTo>
                    <a:pt x="2966271" y="106496"/>
                  </a:moveTo>
                  <a:cubicBezTo>
                    <a:pt x="2968660" y="107153"/>
                    <a:pt x="2970800" y="108722"/>
                    <a:pt x="2972122" y="111048"/>
                  </a:cubicBezTo>
                  <a:lnTo>
                    <a:pt x="2979526" y="124072"/>
                  </a:lnTo>
                  <a:cubicBezTo>
                    <a:pt x="2982169" y="128722"/>
                    <a:pt x="2980543" y="134636"/>
                    <a:pt x="2975892" y="137280"/>
                  </a:cubicBezTo>
                  <a:lnTo>
                    <a:pt x="2963137" y="144531"/>
                  </a:lnTo>
                  <a:cubicBezTo>
                    <a:pt x="2958486" y="147175"/>
                    <a:pt x="2952572" y="145548"/>
                    <a:pt x="2949929" y="140897"/>
                  </a:cubicBezTo>
                  <a:lnTo>
                    <a:pt x="2942525" y="127874"/>
                  </a:lnTo>
                  <a:cubicBezTo>
                    <a:pt x="2939880" y="123223"/>
                    <a:pt x="2941508" y="117310"/>
                    <a:pt x="2946158" y="114666"/>
                  </a:cubicBezTo>
                  <a:lnTo>
                    <a:pt x="2958913" y="107415"/>
                  </a:lnTo>
                  <a:cubicBezTo>
                    <a:pt x="2961239" y="106092"/>
                    <a:pt x="2963881" y="105838"/>
                    <a:pt x="2966271" y="106496"/>
                  </a:cubicBezTo>
                  <a:close/>
                  <a:moveTo>
                    <a:pt x="2633124" y="106496"/>
                  </a:moveTo>
                  <a:cubicBezTo>
                    <a:pt x="2635515" y="107153"/>
                    <a:pt x="2637654" y="108722"/>
                    <a:pt x="2638976" y="111048"/>
                  </a:cubicBezTo>
                  <a:lnTo>
                    <a:pt x="2646380" y="124072"/>
                  </a:lnTo>
                  <a:cubicBezTo>
                    <a:pt x="2649024" y="128722"/>
                    <a:pt x="2647396" y="134636"/>
                    <a:pt x="2642745" y="137280"/>
                  </a:cubicBezTo>
                  <a:lnTo>
                    <a:pt x="2629991" y="144531"/>
                  </a:lnTo>
                  <a:cubicBezTo>
                    <a:pt x="2625340" y="147175"/>
                    <a:pt x="2619427" y="145548"/>
                    <a:pt x="2616782" y="140897"/>
                  </a:cubicBezTo>
                  <a:lnTo>
                    <a:pt x="2609379" y="127874"/>
                  </a:lnTo>
                  <a:cubicBezTo>
                    <a:pt x="2606734" y="123223"/>
                    <a:pt x="2608362" y="117310"/>
                    <a:pt x="2613013" y="114666"/>
                  </a:cubicBezTo>
                  <a:lnTo>
                    <a:pt x="2625767" y="107415"/>
                  </a:lnTo>
                  <a:cubicBezTo>
                    <a:pt x="2628093" y="106092"/>
                    <a:pt x="2630734" y="105838"/>
                    <a:pt x="2633124" y="106496"/>
                  </a:cubicBezTo>
                  <a:close/>
                  <a:moveTo>
                    <a:pt x="2299978" y="106496"/>
                  </a:moveTo>
                  <a:cubicBezTo>
                    <a:pt x="2302368" y="107153"/>
                    <a:pt x="2304508" y="108722"/>
                    <a:pt x="2305830" y="111048"/>
                  </a:cubicBezTo>
                  <a:lnTo>
                    <a:pt x="2313233" y="124072"/>
                  </a:lnTo>
                  <a:cubicBezTo>
                    <a:pt x="2315878" y="128722"/>
                    <a:pt x="2314250" y="134636"/>
                    <a:pt x="2309599" y="137280"/>
                  </a:cubicBezTo>
                  <a:lnTo>
                    <a:pt x="2296845" y="144531"/>
                  </a:lnTo>
                  <a:cubicBezTo>
                    <a:pt x="2292194" y="147175"/>
                    <a:pt x="2286279" y="145548"/>
                    <a:pt x="2283636" y="140897"/>
                  </a:cubicBezTo>
                  <a:lnTo>
                    <a:pt x="2276232" y="127874"/>
                  </a:lnTo>
                  <a:cubicBezTo>
                    <a:pt x="2273589" y="123223"/>
                    <a:pt x="2275215" y="117310"/>
                    <a:pt x="2279866" y="114666"/>
                  </a:cubicBezTo>
                  <a:lnTo>
                    <a:pt x="2292621" y="107415"/>
                  </a:lnTo>
                  <a:cubicBezTo>
                    <a:pt x="2294947" y="106092"/>
                    <a:pt x="2297587" y="105838"/>
                    <a:pt x="2299978" y="106496"/>
                  </a:cubicBezTo>
                  <a:close/>
                  <a:moveTo>
                    <a:pt x="1966832" y="106496"/>
                  </a:moveTo>
                  <a:cubicBezTo>
                    <a:pt x="1969222" y="107153"/>
                    <a:pt x="1971361" y="108722"/>
                    <a:pt x="1972683" y="111048"/>
                  </a:cubicBezTo>
                  <a:lnTo>
                    <a:pt x="1980087" y="124072"/>
                  </a:lnTo>
                  <a:cubicBezTo>
                    <a:pt x="1982730" y="128722"/>
                    <a:pt x="1981104" y="134636"/>
                    <a:pt x="1976453" y="137280"/>
                  </a:cubicBezTo>
                  <a:lnTo>
                    <a:pt x="1963698" y="144531"/>
                  </a:lnTo>
                  <a:cubicBezTo>
                    <a:pt x="1959047" y="147175"/>
                    <a:pt x="1953133" y="145548"/>
                    <a:pt x="1950490" y="140897"/>
                  </a:cubicBezTo>
                  <a:lnTo>
                    <a:pt x="1943086" y="127874"/>
                  </a:lnTo>
                  <a:cubicBezTo>
                    <a:pt x="1940442" y="123223"/>
                    <a:pt x="1942069" y="117310"/>
                    <a:pt x="1946719" y="114666"/>
                  </a:cubicBezTo>
                  <a:lnTo>
                    <a:pt x="1959475" y="107415"/>
                  </a:lnTo>
                  <a:cubicBezTo>
                    <a:pt x="1961801" y="106092"/>
                    <a:pt x="1964442" y="105838"/>
                    <a:pt x="1966832" y="106496"/>
                  </a:cubicBezTo>
                  <a:close/>
                  <a:moveTo>
                    <a:pt x="1633686" y="106496"/>
                  </a:moveTo>
                  <a:cubicBezTo>
                    <a:pt x="1636075" y="107153"/>
                    <a:pt x="1638215" y="108722"/>
                    <a:pt x="1639537" y="111048"/>
                  </a:cubicBezTo>
                  <a:lnTo>
                    <a:pt x="1646940" y="124072"/>
                  </a:lnTo>
                  <a:cubicBezTo>
                    <a:pt x="1649584" y="128722"/>
                    <a:pt x="1647958" y="134636"/>
                    <a:pt x="1643307" y="137280"/>
                  </a:cubicBezTo>
                  <a:lnTo>
                    <a:pt x="1630551" y="144531"/>
                  </a:lnTo>
                  <a:cubicBezTo>
                    <a:pt x="1625901" y="147175"/>
                    <a:pt x="1619987" y="145548"/>
                    <a:pt x="1617343" y="140897"/>
                  </a:cubicBezTo>
                  <a:lnTo>
                    <a:pt x="1609940" y="127874"/>
                  </a:lnTo>
                  <a:cubicBezTo>
                    <a:pt x="1607295" y="123223"/>
                    <a:pt x="1608923" y="117310"/>
                    <a:pt x="1613573" y="114666"/>
                  </a:cubicBezTo>
                  <a:lnTo>
                    <a:pt x="1626328" y="107415"/>
                  </a:lnTo>
                  <a:cubicBezTo>
                    <a:pt x="1628653" y="106092"/>
                    <a:pt x="1631295" y="105838"/>
                    <a:pt x="1633686" y="106496"/>
                  </a:cubicBezTo>
                  <a:close/>
                  <a:moveTo>
                    <a:pt x="1300538" y="106496"/>
                  </a:moveTo>
                  <a:cubicBezTo>
                    <a:pt x="1302929" y="107153"/>
                    <a:pt x="1305069" y="108722"/>
                    <a:pt x="1306391" y="111048"/>
                  </a:cubicBezTo>
                  <a:lnTo>
                    <a:pt x="1313794" y="124072"/>
                  </a:lnTo>
                  <a:cubicBezTo>
                    <a:pt x="1316438" y="128722"/>
                    <a:pt x="1314811" y="134636"/>
                    <a:pt x="1310160" y="137280"/>
                  </a:cubicBezTo>
                  <a:lnTo>
                    <a:pt x="1297406" y="144531"/>
                  </a:lnTo>
                  <a:cubicBezTo>
                    <a:pt x="1292754" y="147175"/>
                    <a:pt x="1286841" y="145548"/>
                    <a:pt x="1284198" y="140897"/>
                  </a:cubicBezTo>
                  <a:lnTo>
                    <a:pt x="1276792" y="127874"/>
                  </a:lnTo>
                  <a:cubicBezTo>
                    <a:pt x="1274149" y="123223"/>
                    <a:pt x="1275777" y="117310"/>
                    <a:pt x="1280427" y="114666"/>
                  </a:cubicBezTo>
                  <a:lnTo>
                    <a:pt x="1293182" y="107415"/>
                  </a:lnTo>
                  <a:cubicBezTo>
                    <a:pt x="1295507" y="106092"/>
                    <a:pt x="1298149" y="105838"/>
                    <a:pt x="1300538" y="106496"/>
                  </a:cubicBezTo>
                  <a:close/>
                  <a:moveTo>
                    <a:pt x="967393" y="106496"/>
                  </a:moveTo>
                  <a:cubicBezTo>
                    <a:pt x="969783" y="107153"/>
                    <a:pt x="971923" y="108722"/>
                    <a:pt x="973244" y="111048"/>
                  </a:cubicBezTo>
                  <a:lnTo>
                    <a:pt x="980648" y="124072"/>
                  </a:lnTo>
                  <a:cubicBezTo>
                    <a:pt x="983292" y="128722"/>
                    <a:pt x="981664" y="134636"/>
                    <a:pt x="977014" y="137280"/>
                  </a:cubicBezTo>
                  <a:lnTo>
                    <a:pt x="964259" y="144531"/>
                  </a:lnTo>
                  <a:cubicBezTo>
                    <a:pt x="959608" y="147175"/>
                    <a:pt x="953695" y="145548"/>
                    <a:pt x="951050" y="140897"/>
                  </a:cubicBezTo>
                  <a:lnTo>
                    <a:pt x="943647" y="127874"/>
                  </a:lnTo>
                  <a:cubicBezTo>
                    <a:pt x="941003" y="123223"/>
                    <a:pt x="942630" y="117310"/>
                    <a:pt x="947280" y="114666"/>
                  </a:cubicBezTo>
                  <a:lnTo>
                    <a:pt x="960036" y="107415"/>
                  </a:lnTo>
                  <a:cubicBezTo>
                    <a:pt x="962361" y="106092"/>
                    <a:pt x="965002" y="105838"/>
                    <a:pt x="967393" y="106496"/>
                  </a:cubicBezTo>
                  <a:close/>
                  <a:moveTo>
                    <a:pt x="634247" y="106496"/>
                  </a:moveTo>
                  <a:cubicBezTo>
                    <a:pt x="636637" y="107153"/>
                    <a:pt x="638776" y="108722"/>
                    <a:pt x="640098" y="111048"/>
                  </a:cubicBezTo>
                  <a:lnTo>
                    <a:pt x="647501" y="124072"/>
                  </a:lnTo>
                  <a:cubicBezTo>
                    <a:pt x="650145" y="128722"/>
                    <a:pt x="648518" y="134636"/>
                    <a:pt x="643867" y="137280"/>
                  </a:cubicBezTo>
                  <a:lnTo>
                    <a:pt x="631112" y="144531"/>
                  </a:lnTo>
                  <a:cubicBezTo>
                    <a:pt x="626461" y="147175"/>
                    <a:pt x="620548" y="145548"/>
                    <a:pt x="617904" y="140897"/>
                  </a:cubicBezTo>
                  <a:lnTo>
                    <a:pt x="610500" y="127874"/>
                  </a:lnTo>
                  <a:cubicBezTo>
                    <a:pt x="607857" y="123223"/>
                    <a:pt x="609484" y="117310"/>
                    <a:pt x="614134" y="114666"/>
                  </a:cubicBezTo>
                  <a:lnTo>
                    <a:pt x="626889" y="107415"/>
                  </a:lnTo>
                  <a:cubicBezTo>
                    <a:pt x="629215" y="106092"/>
                    <a:pt x="631856" y="105838"/>
                    <a:pt x="634247" y="106496"/>
                  </a:cubicBezTo>
                  <a:close/>
                  <a:moveTo>
                    <a:pt x="301100" y="106496"/>
                  </a:moveTo>
                  <a:cubicBezTo>
                    <a:pt x="303490" y="107153"/>
                    <a:pt x="305629" y="108722"/>
                    <a:pt x="306952" y="111048"/>
                  </a:cubicBezTo>
                  <a:lnTo>
                    <a:pt x="314355" y="124072"/>
                  </a:lnTo>
                  <a:cubicBezTo>
                    <a:pt x="316999" y="128722"/>
                    <a:pt x="315372" y="134636"/>
                    <a:pt x="310722" y="137280"/>
                  </a:cubicBezTo>
                  <a:lnTo>
                    <a:pt x="297967" y="144531"/>
                  </a:lnTo>
                  <a:cubicBezTo>
                    <a:pt x="293315" y="147175"/>
                    <a:pt x="287402" y="145548"/>
                    <a:pt x="284758" y="140897"/>
                  </a:cubicBezTo>
                  <a:lnTo>
                    <a:pt x="277354" y="127874"/>
                  </a:lnTo>
                  <a:cubicBezTo>
                    <a:pt x="274710" y="123223"/>
                    <a:pt x="276338" y="117310"/>
                    <a:pt x="280988" y="114666"/>
                  </a:cubicBezTo>
                  <a:lnTo>
                    <a:pt x="293743" y="107415"/>
                  </a:lnTo>
                  <a:cubicBezTo>
                    <a:pt x="296068" y="106092"/>
                    <a:pt x="298710" y="105838"/>
                    <a:pt x="301100" y="106496"/>
                  </a:cubicBezTo>
                  <a:close/>
                  <a:moveTo>
                    <a:pt x="2967999" y="87070"/>
                  </a:moveTo>
                  <a:cubicBezTo>
                    <a:pt x="2968971" y="87114"/>
                    <a:pt x="2969928" y="87528"/>
                    <a:pt x="2970637" y="88302"/>
                  </a:cubicBezTo>
                  <a:lnTo>
                    <a:pt x="2973680" y="91628"/>
                  </a:lnTo>
                  <a:cubicBezTo>
                    <a:pt x="2975097" y="93177"/>
                    <a:pt x="2974991" y="95583"/>
                    <a:pt x="2973442" y="97001"/>
                  </a:cubicBezTo>
                  <a:lnTo>
                    <a:pt x="2970116" y="100044"/>
                  </a:lnTo>
                  <a:cubicBezTo>
                    <a:pt x="2968566" y="101462"/>
                    <a:pt x="2966161" y="101355"/>
                    <a:pt x="2964742" y="99806"/>
                  </a:cubicBezTo>
                  <a:lnTo>
                    <a:pt x="2961699" y="96480"/>
                  </a:lnTo>
                  <a:cubicBezTo>
                    <a:pt x="2960281" y="94931"/>
                    <a:pt x="2960388" y="92525"/>
                    <a:pt x="2961938" y="91107"/>
                  </a:cubicBezTo>
                  <a:lnTo>
                    <a:pt x="2965264" y="88064"/>
                  </a:lnTo>
                  <a:cubicBezTo>
                    <a:pt x="2966038" y="87355"/>
                    <a:pt x="2967028" y="87028"/>
                    <a:pt x="2967999" y="87070"/>
                  </a:cubicBezTo>
                  <a:close/>
                  <a:moveTo>
                    <a:pt x="2634854" y="87070"/>
                  </a:moveTo>
                  <a:cubicBezTo>
                    <a:pt x="2635826" y="87114"/>
                    <a:pt x="2636782" y="87528"/>
                    <a:pt x="2637491" y="88302"/>
                  </a:cubicBezTo>
                  <a:lnTo>
                    <a:pt x="2640534" y="91628"/>
                  </a:lnTo>
                  <a:cubicBezTo>
                    <a:pt x="2641951" y="93177"/>
                    <a:pt x="2641845" y="95583"/>
                    <a:pt x="2640295" y="97001"/>
                  </a:cubicBezTo>
                  <a:lnTo>
                    <a:pt x="2636970" y="100044"/>
                  </a:lnTo>
                  <a:cubicBezTo>
                    <a:pt x="2635420" y="101462"/>
                    <a:pt x="2633014" y="101355"/>
                    <a:pt x="2631596" y="99806"/>
                  </a:cubicBezTo>
                  <a:lnTo>
                    <a:pt x="2628553" y="96480"/>
                  </a:lnTo>
                  <a:cubicBezTo>
                    <a:pt x="2627136" y="94931"/>
                    <a:pt x="2627242" y="92525"/>
                    <a:pt x="2628792" y="91107"/>
                  </a:cubicBezTo>
                  <a:lnTo>
                    <a:pt x="2632117" y="88064"/>
                  </a:lnTo>
                  <a:cubicBezTo>
                    <a:pt x="2632892" y="87355"/>
                    <a:pt x="2633881" y="87028"/>
                    <a:pt x="2634854" y="87070"/>
                  </a:cubicBezTo>
                  <a:close/>
                  <a:moveTo>
                    <a:pt x="2301707" y="87070"/>
                  </a:moveTo>
                  <a:cubicBezTo>
                    <a:pt x="2302679" y="87114"/>
                    <a:pt x="2303635" y="87528"/>
                    <a:pt x="2304344" y="88302"/>
                  </a:cubicBezTo>
                  <a:lnTo>
                    <a:pt x="2307388" y="91628"/>
                  </a:lnTo>
                  <a:cubicBezTo>
                    <a:pt x="2308805" y="93177"/>
                    <a:pt x="2308699" y="95583"/>
                    <a:pt x="2307149" y="97001"/>
                  </a:cubicBezTo>
                  <a:lnTo>
                    <a:pt x="2303823" y="100044"/>
                  </a:lnTo>
                  <a:cubicBezTo>
                    <a:pt x="2302273" y="101462"/>
                    <a:pt x="2299868" y="101355"/>
                    <a:pt x="2298450" y="99806"/>
                  </a:cubicBezTo>
                  <a:lnTo>
                    <a:pt x="2295407" y="96480"/>
                  </a:lnTo>
                  <a:cubicBezTo>
                    <a:pt x="2293989" y="94931"/>
                    <a:pt x="2294096" y="92525"/>
                    <a:pt x="2295645" y="91107"/>
                  </a:cubicBezTo>
                  <a:lnTo>
                    <a:pt x="2298971" y="88064"/>
                  </a:lnTo>
                  <a:cubicBezTo>
                    <a:pt x="2299746" y="87355"/>
                    <a:pt x="2300734" y="87028"/>
                    <a:pt x="2301707" y="87070"/>
                  </a:cubicBezTo>
                  <a:close/>
                  <a:moveTo>
                    <a:pt x="1968561" y="87070"/>
                  </a:moveTo>
                  <a:cubicBezTo>
                    <a:pt x="1969533" y="87114"/>
                    <a:pt x="1970489" y="87528"/>
                    <a:pt x="1971197" y="88302"/>
                  </a:cubicBezTo>
                  <a:lnTo>
                    <a:pt x="1974241" y="91628"/>
                  </a:lnTo>
                  <a:cubicBezTo>
                    <a:pt x="1975659" y="93177"/>
                    <a:pt x="1975552" y="95583"/>
                    <a:pt x="1974003" y="97001"/>
                  </a:cubicBezTo>
                  <a:lnTo>
                    <a:pt x="1970677" y="100044"/>
                  </a:lnTo>
                  <a:cubicBezTo>
                    <a:pt x="1969128" y="101462"/>
                    <a:pt x="1966722" y="101355"/>
                    <a:pt x="1965304" y="99806"/>
                  </a:cubicBezTo>
                  <a:lnTo>
                    <a:pt x="1962261" y="96480"/>
                  </a:lnTo>
                  <a:cubicBezTo>
                    <a:pt x="1960842" y="94931"/>
                    <a:pt x="1960950" y="92525"/>
                    <a:pt x="1962499" y="91107"/>
                  </a:cubicBezTo>
                  <a:lnTo>
                    <a:pt x="1965825" y="88064"/>
                  </a:lnTo>
                  <a:cubicBezTo>
                    <a:pt x="1966600" y="87355"/>
                    <a:pt x="1967589" y="87028"/>
                    <a:pt x="1968561" y="87070"/>
                  </a:cubicBezTo>
                  <a:close/>
                  <a:moveTo>
                    <a:pt x="1635414" y="87070"/>
                  </a:moveTo>
                  <a:cubicBezTo>
                    <a:pt x="1636386" y="87114"/>
                    <a:pt x="1637342" y="87528"/>
                    <a:pt x="1638052" y="88302"/>
                  </a:cubicBezTo>
                  <a:lnTo>
                    <a:pt x="1641094" y="91628"/>
                  </a:lnTo>
                  <a:cubicBezTo>
                    <a:pt x="1642512" y="93177"/>
                    <a:pt x="1642406" y="95583"/>
                    <a:pt x="1640857" y="97001"/>
                  </a:cubicBezTo>
                  <a:lnTo>
                    <a:pt x="1637531" y="100044"/>
                  </a:lnTo>
                  <a:cubicBezTo>
                    <a:pt x="1635981" y="101462"/>
                    <a:pt x="1633576" y="101355"/>
                    <a:pt x="1632157" y="99806"/>
                  </a:cubicBezTo>
                  <a:lnTo>
                    <a:pt x="1629114" y="96480"/>
                  </a:lnTo>
                  <a:cubicBezTo>
                    <a:pt x="1627696" y="94931"/>
                    <a:pt x="1627803" y="92525"/>
                    <a:pt x="1629353" y="91107"/>
                  </a:cubicBezTo>
                  <a:lnTo>
                    <a:pt x="1632679" y="88064"/>
                  </a:lnTo>
                  <a:cubicBezTo>
                    <a:pt x="1633453" y="87355"/>
                    <a:pt x="1634442" y="87028"/>
                    <a:pt x="1635414" y="87070"/>
                  </a:cubicBezTo>
                  <a:close/>
                  <a:moveTo>
                    <a:pt x="1302268" y="87070"/>
                  </a:moveTo>
                  <a:cubicBezTo>
                    <a:pt x="1303239" y="87114"/>
                    <a:pt x="1304196" y="87528"/>
                    <a:pt x="1304905" y="88302"/>
                  </a:cubicBezTo>
                  <a:lnTo>
                    <a:pt x="1307948" y="91628"/>
                  </a:lnTo>
                  <a:cubicBezTo>
                    <a:pt x="1309366" y="93177"/>
                    <a:pt x="1309260" y="95583"/>
                    <a:pt x="1307710" y="97001"/>
                  </a:cubicBezTo>
                  <a:lnTo>
                    <a:pt x="1304385" y="100044"/>
                  </a:lnTo>
                  <a:cubicBezTo>
                    <a:pt x="1302834" y="101462"/>
                    <a:pt x="1300429" y="101355"/>
                    <a:pt x="1299011" y="99806"/>
                  </a:cubicBezTo>
                  <a:lnTo>
                    <a:pt x="1295968" y="96480"/>
                  </a:lnTo>
                  <a:cubicBezTo>
                    <a:pt x="1294550" y="94931"/>
                    <a:pt x="1294657" y="92525"/>
                    <a:pt x="1296207" y="91107"/>
                  </a:cubicBezTo>
                  <a:lnTo>
                    <a:pt x="1299532" y="88064"/>
                  </a:lnTo>
                  <a:cubicBezTo>
                    <a:pt x="1300307" y="87355"/>
                    <a:pt x="1301295" y="87028"/>
                    <a:pt x="1302268" y="87070"/>
                  </a:cubicBezTo>
                  <a:close/>
                  <a:moveTo>
                    <a:pt x="969122" y="87070"/>
                  </a:moveTo>
                  <a:cubicBezTo>
                    <a:pt x="970094" y="87114"/>
                    <a:pt x="971050" y="87528"/>
                    <a:pt x="971759" y="88302"/>
                  </a:cubicBezTo>
                  <a:lnTo>
                    <a:pt x="974802" y="91628"/>
                  </a:lnTo>
                  <a:cubicBezTo>
                    <a:pt x="976220" y="93177"/>
                    <a:pt x="976114" y="95583"/>
                    <a:pt x="974564" y="97001"/>
                  </a:cubicBezTo>
                  <a:lnTo>
                    <a:pt x="971237" y="100044"/>
                  </a:lnTo>
                  <a:cubicBezTo>
                    <a:pt x="969688" y="101462"/>
                    <a:pt x="967283" y="101355"/>
                    <a:pt x="965865" y="99806"/>
                  </a:cubicBezTo>
                  <a:lnTo>
                    <a:pt x="962822" y="96480"/>
                  </a:lnTo>
                  <a:cubicBezTo>
                    <a:pt x="961404" y="94931"/>
                    <a:pt x="961510" y="92525"/>
                    <a:pt x="963060" y="91107"/>
                  </a:cubicBezTo>
                  <a:lnTo>
                    <a:pt x="966386" y="88064"/>
                  </a:lnTo>
                  <a:cubicBezTo>
                    <a:pt x="967161" y="87355"/>
                    <a:pt x="968149" y="87028"/>
                    <a:pt x="969122" y="87070"/>
                  </a:cubicBezTo>
                  <a:close/>
                  <a:moveTo>
                    <a:pt x="635975" y="87070"/>
                  </a:moveTo>
                  <a:cubicBezTo>
                    <a:pt x="636948" y="87114"/>
                    <a:pt x="637903" y="87528"/>
                    <a:pt x="638612" y="88302"/>
                  </a:cubicBezTo>
                  <a:lnTo>
                    <a:pt x="641655" y="91628"/>
                  </a:lnTo>
                  <a:cubicBezTo>
                    <a:pt x="643074" y="93177"/>
                    <a:pt x="642967" y="95583"/>
                    <a:pt x="641417" y="97001"/>
                  </a:cubicBezTo>
                  <a:lnTo>
                    <a:pt x="638092" y="100044"/>
                  </a:lnTo>
                  <a:cubicBezTo>
                    <a:pt x="636542" y="101462"/>
                    <a:pt x="634136" y="101355"/>
                    <a:pt x="632718" y="99806"/>
                  </a:cubicBezTo>
                  <a:lnTo>
                    <a:pt x="629675" y="96480"/>
                  </a:lnTo>
                  <a:cubicBezTo>
                    <a:pt x="628257" y="94931"/>
                    <a:pt x="628364" y="92525"/>
                    <a:pt x="629913" y="91107"/>
                  </a:cubicBezTo>
                  <a:lnTo>
                    <a:pt x="633239" y="88064"/>
                  </a:lnTo>
                  <a:cubicBezTo>
                    <a:pt x="634014" y="87355"/>
                    <a:pt x="635003" y="87028"/>
                    <a:pt x="635975" y="87070"/>
                  </a:cubicBezTo>
                  <a:close/>
                  <a:moveTo>
                    <a:pt x="302829" y="87070"/>
                  </a:moveTo>
                  <a:cubicBezTo>
                    <a:pt x="303801" y="87114"/>
                    <a:pt x="304757" y="87528"/>
                    <a:pt x="305466" y="88302"/>
                  </a:cubicBezTo>
                  <a:lnTo>
                    <a:pt x="308509" y="91628"/>
                  </a:lnTo>
                  <a:cubicBezTo>
                    <a:pt x="309927" y="93177"/>
                    <a:pt x="309821" y="95583"/>
                    <a:pt x="308271" y="97001"/>
                  </a:cubicBezTo>
                  <a:lnTo>
                    <a:pt x="304945" y="100044"/>
                  </a:lnTo>
                  <a:cubicBezTo>
                    <a:pt x="303395" y="101462"/>
                    <a:pt x="300990" y="101355"/>
                    <a:pt x="299572" y="99806"/>
                  </a:cubicBezTo>
                  <a:lnTo>
                    <a:pt x="296528" y="96480"/>
                  </a:lnTo>
                  <a:cubicBezTo>
                    <a:pt x="295111" y="94931"/>
                    <a:pt x="295217" y="92525"/>
                    <a:pt x="296768" y="91107"/>
                  </a:cubicBezTo>
                  <a:lnTo>
                    <a:pt x="300094" y="88064"/>
                  </a:lnTo>
                  <a:cubicBezTo>
                    <a:pt x="300867" y="87355"/>
                    <a:pt x="301857" y="87028"/>
                    <a:pt x="302829" y="87070"/>
                  </a:cubicBezTo>
                  <a:close/>
                  <a:moveTo>
                    <a:pt x="44039" y="68922"/>
                  </a:moveTo>
                  <a:lnTo>
                    <a:pt x="57064" y="74316"/>
                  </a:lnTo>
                  <a:lnTo>
                    <a:pt x="83770" y="101022"/>
                  </a:lnTo>
                  <a:cubicBezTo>
                    <a:pt x="93507" y="110759"/>
                    <a:pt x="93507" y="126547"/>
                    <a:pt x="83770" y="136284"/>
                  </a:cubicBezTo>
                  <a:lnTo>
                    <a:pt x="57064" y="162990"/>
                  </a:lnTo>
                  <a:cubicBezTo>
                    <a:pt x="52196" y="167858"/>
                    <a:pt x="45815" y="170293"/>
                    <a:pt x="39433" y="170293"/>
                  </a:cubicBezTo>
                  <a:lnTo>
                    <a:pt x="39433" y="170270"/>
                  </a:lnTo>
                  <a:lnTo>
                    <a:pt x="39316" y="170293"/>
                  </a:lnTo>
                  <a:cubicBezTo>
                    <a:pt x="32934" y="170293"/>
                    <a:pt x="26553" y="167859"/>
                    <a:pt x="21684" y="162990"/>
                  </a:cubicBezTo>
                  <a:lnTo>
                    <a:pt x="20755" y="162061"/>
                  </a:lnTo>
                  <a:close/>
                  <a:moveTo>
                    <a:pt x="3037632" y="67014"/>
                  </a:moveTo>
                  <a:lnTo>
                    <a:pt x="3037750" y="67037"/>
                  </a:lnTo>
                  <a:lnTo>
                    <a:pt x="3037750" y="67014"/>
                  </a:lnTo>
                  <a:cubicBezTo>
                    <a:pt x="3044131" y="67014"/>
                    <a:pt x="3050512" y="69448"/>
                    <a:pt x="3055381" y="74316"/>
                  </a:cubicBezTo>
                  <a:lnTo>
                    <a:pt x="3082086" y="101022"/>
                  </a:lnTo>
                  <a:cubicBezTo>
                    <a:pt x="3091823" y="110759"/>
                    <a:pt x="3091823" y="126547"/>
                    <a:pt x="3082086" y="136284"/>
                  </a:cubicBezTo>
                  <a:lnTo>
                    <a:pt x="3055381" y="162990"/>
                  </a:lnTo>
                  <a:cubicBezTo>
                    <a:pt x="3050512" y="167858"/>
                    <a:pt x="3044131" y="170293"/>
                    <a:pt x="3037750" y="170293"/>
                  </a:cubicBezTo>
                  <a:lnTo>
                    <a:pt x="3037750" y="170270"/>
                  </a:lnTo>
                  <a:lnTo>
                    <a:pt x="3037632" y="170293"/>
                  </a:lnTo>
                  <a:cubicBezTo>
                    <a:pt x="3031251" y="170293"/>
                    <a:pt x="3024869" y="167859"/>
                    <a:pt x="3020001" y="162990"/>
                  </a:cubicBezTo>
                  <a:lnTo>
                    <a:pt x="2993295" y="136285"/>
                  </a:lnTo>
                  <a:cubicBezTo>
                    <a:pt x="2983557" y="126547"/>
                    <a:pt x="2983557" y="110760"/>
                    <a:pt x="2993295" y="101022"/>
                  </a:cubicBezTo>
                  <a:lnTo>
                    <a:pt x="3020001" y="74317"/>
                  </a:lnTo>
                  <a:cubicBezTo>
                    <a:pt x="3024869" y="69449"/>
                    <a:pt x="3031251" y="67014"/>
                    <a:pt x="3037632" y="67014"/>
                  </a:cubicBezTo>
                  <a:close/>
                  <a:moveTo>
                    <a:pt x="2704486" y="67014"/>
                  </a:moveTo>
                  <a:lnTo>
                    <a:pt x="2704603" y="67037"/>
                  </a:lnTo>
                  <a:lnTo>
                    <a:pt x="2704603" y="67014"/>
                  </a:lnTo>
                  <a:lnTo>
                    <a:pt x="2704603" y="67014"/>
                  </a:lnTo>
                  <a:cubicBezTo>
                    <a:pt x="2710985" y="67014"/>
                    <a:pt x="2717366" y="69448"/>
                    <a:pt x="2722235" y="74316"/>
                  </a:cubicBezTo>
                  <a:lnTo>
                    <a:pt x="2748941" y="101022"/>
                  </a:lnTo>
                  <a:cubicBezTo>
                    <a:pt x="2758678" y="110759"/>
                    <a:pt x="2758678" y="126547"/>
                    <a:pt x="2748941" y="136284"/>
                  </a:cubicBezTo>
                  <a:lnTo>
                    <a:pt x="2722235" y="162990"/>
                  </a:lnTo>
                  <a:cubicBezTo>
                    <a:pt x="2717366" y="167858"/>
                    <a:pt x="2710985" y="170293"/>
                    <a:pt x="2704603" y="170293"/>
                  </a:cubicBezTo>
                  <a:lnTo>
                    <a:pt x="2704603" y="170293"/>
                  </a:lnTo>
                  <a:lnTo>
                    <a:pt x="2704603" y="170270"/>
                  </a:lnTo>
                  <a:lnTo>
                    <a:pt x="2704486" y="170293"/>
                  </a:lnTo>
                  <a:cubicBezTo>
                    <a:pt x="2698104" y="170293"/>
                    <a:pt x="2691723" y="167859"/>
                    <a:pt x="2686854" y="162990"/>
                  </a:cubicBezTo>
                  <a:lnTo>
                    <a:pt x="2660149" y="136285"/>
                  </a:lnTo>
                  <a:cubicBezTo>
                    <a:pt x="2650412" y="126547"/>
                    <a:pt x="2650412" y="110760"/>
                    <a:pt x="2660149" y="101022"/>
                  </a:cubicBezTo>
                  <a:lnTo>
                    <a:pt x="2686855" y="74317"/>
                  </a:lnTo>
                  <a:cubicBezTo>
                    <a:pt x="2691723" y="69449"/>
                    <a:pt x="2698105" y="67014"/>
                    <a:pt x="2704486" y="67014"/>
                  </a:cubicBezTo>
                  <a:close/>
                  <a:moveTo>
                    <a:pt x="2371339" y="67014"/>
                  </a:moveTo>
                  <a:lnTo>
                    <a:pt x="2371457" y="67037"/>
                  </a:lnTo>
                  <a:lnTo>
                    <a:pt x="2371457" y="67014"/>
                  </a:lnTo>
                  <a:cubicBezTo>
                    <a:pt x="2377838" y="67014"/>
                    <a:pt x="2384220" y="69448"/>
                    <a:pt x="2389089" y="74316"/>
                  </a:cubicBezTo>
                  <a:lnTo>
                    <a:pt x="2415794" y="101022"/>
                  </a:lnTo>
                  <a:cubicBezTo>
                    <a:pt x="2425531" y="110759"/>
                    <a:pt x="2425531" y="126547"/>
                    <a:pt x="2415794" y="136284"/>
                  </a:cubicBezTo>
                  <a:lnTo>
                    <a:pt x="2389088" y="162990"/>
                  </a:lnTo>
                  <a:cubicBezTo>
                    <a:pt x="2384220" y="167858"/>
                    <a:pt x="2377838" y="170293"/>
                    <a:pt x="2371457" y="170293"/>
                  </a:cubicBezTo>
                  <a:lnTo>
                    <a:pt x="2371457" y="170270"/>
                  </a:lnTo>
                  <a:lnTo>
                    <a:pt x="2371339" y="170293"/>
                  </a:lnTo>
                  <a:cubicBezTo>
                    <a:pt x="2364959" y="170293"/>
                    <a:pt x="2358577" y="167859"/>
                    <a:pt x="2353708" y="162990"/>
                  </a:cubicBezTo>
                  <a:lnTo>
                    <a:pt x="2327003" y="136285"/>
                  </a:lnTo>
                  <a:cubicBezTo>
                    <a:pt x="2317266" y="126547"/>
                    <a:pt x="2317266" y="110760"/>
                    <a:pt x="2327003" y="101022"/>
                  </a:cubicBezTo>
                  <a:lnTo>
                    <a:pt x="2353709" y="74317"/>
                  </a:lnTo>
                  <a:cubicBezTo>
                    <a:pt x="2358577" y="69449"/>
                    <a:pt x="2364959" y="67014"/>
                    <a:pt x="2371339" y="67014"/>
                  </a:cubicBezTo>
                  <a:close/>
                  <a:moveTo>
                    <a:pt x="2038193" y="67014"/>
                  </a:moveTo>
                  <a:lnTo>
                    <a:pt x="2038311" y="67037"/>
                  </a:lnTo>
                  <a:lnTo>
                    <a:pt x="2038311" y="67014"/>
                  </a:lnTo>
                  <a:cubicBezTo>
                    <a:pt x="2044692" y="67014"/>
                    <a:pt x="2051073" y="69448"/>
                    <a:pt x="2055942" y="74316"/>
                  </a:cubicBezTo>
                  <a:lnTo>
                    <a:pt x="2082647" y="101022"/>
                  </a:lnTo>
                  <a:cubicBezTo>
                    <a:pt x="2092385" y="110759"/>
                    <a:pt x="2092385" y="126547"/>
                    <a:pt x="2082647" y="136284"/>
                  </a:cubicBezTo>
                  <a:lnTo>
                    <a:pt x="2055942" y="162990"/>
                  </a:lnTo>
                  <a:cubicBezTo>
                    <a:pt x="2051073" y="167858"/>
                    <a:pt x="2044692" y="170293"/>
                    <a:pt x="2038311" y="170293"/>
                  </a:cubicBezTo>
                  <a:lnTo>
                    <a:pt x="2038311" y="170270"/>
                  </a:lnTo>
                  <a:lnTo>
                    <a:pt x="2038193" y="170293"/>
                  </a:lnTo>
                  <a:cubicBezTo>
                    <a:pt x="2031812" y="170293"/>
                    <a:pt x="2025431" y="167859"/>
                    <a:pt x="2020562" y="162990"/>
                  </a:cubicBezTo>
                  <a:lnTo>
                    <a:pt x="1993857" y="136285"/>
                  </a:lnTo>
                  <a:cubicBezTo>
                    <a:pt x="1984119" y="126547"/>
                    <a:pt x="1984119" y="110760"/>
                    <a:pt x="1993857" y="101022"/>
                  </a:cubicBezTo>
                  <a:lnTo>
                    <a:pt x="2020562" y="74317"/>
                  </a:lnTo>
                  <a:cubicBezTo>
                    <a:pt x="2025431" y="69449"/>
                    <a:pt x="2031813" y="67014"/>
                    <a:pt x="2038193" y="67014"/>
                  </a:cubicBezTo>
                  <a:close/>
                  <a:moveTo>
                    <a:pt x="1705047" y="67014"/>
                  </a:moveTo>
                  <a:lnTo>
                    <a:pt x="1705164" y="67037"/>
                  </a:lnTo>
                  <a:lnTo>
                    <a:pt x="1705164" y="67014"/>
                  </a:lnTo>
                  <a:lnTo>
                    <a:pt x="1705165" y="67014"/>
                  </a:lnTo>
                  <a:cubicBezTo>
                    <a:pt x="1711546" y="67014"/>
                    <a:pt x="1717927" y="69448"/>
                    <a:pt x="1722796" y="74316"/>
                  </a:cubicBezTo>
                  <a:lnTo>
                    <a:pt x="1749501" y="101022"/>
                  </a:lnTo>
                  <a:cubicBezTo>
                    <a:pt x="1759238" y="110759"/>
                    <a:pt x="1759238" y="126547"/>
                    <a:pt x="1749501" y="136284"/>
                  </a:cubicBezTo>
                  <a:lnTo>
                    <a:pt x="1722795" y="162990"/>
                  </a:lnTo>
                  <a:cubicBezTo>
                    <a:pt x="1717927" y="167858"/>
                    <a:pt x="1711546" y="170293"/>
                    <a:pt x="1705165" y="170293"/>
                  </a:cubicBezTo>
                  <a:lnTo>
                    <a:pt x="1705164" y="170293"/>
                  </a:lnTo>
                  <a:lnTo>
                    <a:pt x="1705164" y="170270"/>
                  </a:lnTo>
                  <a:lnTo>
                    <a:pt x="1705047" y="170293"/>
                  </a:lnTo>
                  <a:cubicBezTo>
                    <a:pt x="1698666" y="170293"/>
                    <a:pt x="1692284" y="167859"/>
                    <a:pt x="1687415" y="162990"/>
                  </a:cubicBezTo>
                  <a:lnTo>
                    <a:pt x="1660710" y="136285"/>
                  </a:lnTo>
                  <a:cubicBezTo>
                    <a:pt x="1650972" y="126547"/>
                    <a:pt x="1650972" y="110760"/>
                    <a:pt x="1660710" y="101022"/>
                  </a:cubicBezTo>
                  <a:lnTo>
                    <a:pt x="1687415" y="74317"/>
                  </a:lnTo>
                  <a:cubicBezTo>
                    <a:pt x="1692284" y="69449"/>
                    <a:pt x="1698666" y="67014"/>
                    <a:pt x="1705047" y="67014"/>
                  </a:cubicBezTo>
                  <a:close/>
                  <a:moveTo>
                    <a:pt x="1371900" y="67014"/>
                  </a:moveTo>
                  <a:lnTo>
                    <a:pt x="1372018" y="67037"/>
                  </a:lnTo>
                  <a:lnTo>
                    <a:pt x="1372018" y="67014"/>
                  </a:lnTo>
                  <a:lnTo>
                    <a:pt x="1372018" y="67014"/>
                  </a:lnTo>
                  <a:cubicBezTo>
                    <a:pt x="1378400" y="67014"/>
                    <a:pt x="1384780" y="69448"/>
                    <a:pt x="1389649" y="74316"/>
                  </a:cubicBezTo>
                  <a:lnTo>
                    <a:pt x="1416355" y="101022"/>
                  </a:lnTo>
                  <a:cubicBezTo>
                    <a:pt x="1426092" y="110759"/>
                    <a:pt x="1426092" y="126547"/>
                    <a:pt x="1416355" y="136284"/>
                  </a:cubicBezTo>
                  <a:lnTo>
                    <a:pt x="1389649" y="162990"/>
                  </a:lnTo>
                  <a:cubicBezTo>
                    <a:pt x="1384780" y="167858"/>
                    <a:pt x="1378400" y="170293"/>
                    <a:pt x="1372018" y="170293"/>
                  </a:cubicBezTo>
                  <a:lnTo>
                    <a:pt x="1372018" y="170293"/>
                  </a:lnTo>
                  <a:lnTo>
                    <a:pt x="1372018" y="170270"/>
                  </a:lnTo>
                  <a:lnTo>
                    <a:pt x="1371900" y="170293"/>
                  </a:lnTo>
                  <a:cubicBezTo>
                    <a:pt x="1365519" y="170293"/>
                    <a:pt x="1359138" y="167859"/>
                    <a:pt x="1354269" y="162990"/>
                  </a:cubicBezTo>
                  <a:lnTo>
                    <a:pt x="1327564" y="136285"/>
                  </a:lnTo>
                  <a:cubicBezTo>
                    <a:pt x="1317826" y="126547"/>
                    <a:pt x="1317826" y="110760"/>
                    <a:pt x="1327564" y="101022"/>
                  </a:cubicBezTo>
                  <a:lnTo>
                    <a:pt x="1354269" y="74317"/>
                  </a:lnTo>
                  <a:cubicBezTo>
                    <a:pt x="1359138" y="69449"/>
                    <a:pt x="1365519" y="67014"/>
                    <a:pt x="1371900" y="67014"/>
                  </a:cubicBezTo>
                  <a:close/>
                  <a:moveTo>
                    <a:pt x="1038754" y="67014"/>
                  </a:moveTo>
                  <a:lnTo>
                    <a:pt x="1038871" y="67037"/>
                  </a:lnTo>
                  <a:lnTo>
                    <a:pt x="1038871" y="67014"/>
                  </a:lnTo>
                  <a:cubicBezTo>
                    <a:pt x="1045254" y="67014"/>
                    <a:pt x="1051635" y="69448"/>
                    <a:pt x="1056504" y="74316"/>
                  </a:cubicBezTo>
                  <a:lnTo>
                    <a:pt x="1083209" y="101022"/>
                  </a:lnTo>
                  <a:cubicBezTo>
                    <a:pt x="1092946" y="110759"/>
                    <a:pt x="1092946" y="126547"/>
                    <a:pt x="1083209" y="136284"/>
                  </a:cubicBezTo>
                  <a:lnTo>
                    <a:pt x="1056503" y="162990"/>
                  </a:lnTo>
                  <a:cubicBezTo>
                    <a:pt x="1051635" y="167858"/>
                    <a:pt x="1045254" y="170293"/>
                    <a:pt x="1038871" y="170293"/>
                  </a:cubicBezTo>
                  <a:lnTo>
                    <a:pt x="1038871" y="170270"/>
                  </a:lnTo>
                  <a:lnTo>
                    <a:pt x="1038754" y="170293"/>
                  </a:lnTo>
                  <a:cubicBezTo>
                    <a:pt x="1032372" y="170293"/>
                    <a:pt x="1025992" y="167859"/>
                    <a:pt x="1021123" y="162990"/>
                  </a:cubicBezTo>
                  <a:lnTo>
                    <a:pt x="994417" y="136285"/>
                  </a:lnTo>
                  <a:cubicBezTo>
                    <a:pt x="984680" y="126547"/>
                    <a:pt x="984680" y="110760"/>
                    <a:pt x="994417" y="101022"/>
                  </a:cubicBezTo>
                  <a:lnTo>
                    <a:pt x="1021123" y="74317"/>
                  </a:lnTo>
                  <a:cubicBezTo>
                    <a:pt x="1025992" y="69449"/>
                    <a:pt x="1032372" y="67014"/>
                    <a:pt x="1038754" y="67014"/>
                  </a:cubicBezTo>
                  <a:close/>
                  <a:moveTo>
                    <a:pt x="705608" y="67014"/>
                  </a:moveTo>
                  <a:lnTo>
                    <a:pt x="705725" y="67037"/>
                  </a:lnTo>
                  <a:lnTo>
                    <a:pt x="705725" y="67014"/>
                  </a:lnTo>
                  <a:cubicBezTo>
                    <a:pt x="712107" y="67014"/>
                    <a:pt x="718488" y="69448"/>
                    <a:pt x="723357" y="74316"/>
                  </a:cubicBezTo>
                  <a:lnTo>
                    <a:pt x="750061" y="101022"/>
                  </a:lnTo>
                  <a:cubicBezTo>
                    <a:pt x="759800" y="110759"/>
                    <a:pt x="759800" y="126547"/>
                    <a:pt x="750061" y="136284"/>
                  </a:cubicBezTo>
                  <a:lnTo>
                    <a:pt x="723357" y="162990"/>
                  </a:lnTo>
                  <a:cubicBezTo>
                    <a:pt x="718488" y="167858"/>
                    <a:pt x="712107" y="170293"/>
                    <a:pt x="705725" y="170293"/>
                  </a:cubicBezTo>
                  <a:lnTo>
                    <a:pt x="705725" y="170270"/>
                  </a:lnTo>
                  <a:lnTo>
                    <a:pt x="705608" y="170293"/>
                  </a:lnTo>
                  <a:cubicBezTo>
                    <a:pt x="699226" y="170293"/>
                    <a:pt x="692846" y="167859"/>
                    <a:pt x="687977" y="162990"/>
                  </a:cubicBezTo>
                  <a:lnTo>
                    <a:pt x="661272" y="136285"/>
                  </a:lnTo>
                  <a:cubicBezTo>
                    <a:pt x="651534" y="126547"/>
                    <a:pt x="651534" y="110760"/>
                    <a:pt x="661272" y="101022"/>
                  </a:cubicBezTo>
                  <a:lnTo>
                    <a:pt x="687977" y="74317"/>
                  </a:lnTo>
                  <a:cubicBezTo>
                    <a:pt x="692846" y="69449"/>
                    <a:pt x="699227" y="67014"/>
                    <a:pt x="705608" y="67014"/>
                  </a:cubicBezTo>
                  <a:close/>
                  <a:moveTo>
                    <a:pt x="372462" y="67014"/>
                  </a:moveTo>
                  <a:lnTo>
                    <a:pt x="372579" y="67037"/>
                  </a:lnTo>
                  <a:lnTo>
                    <a:pt x="372579" y="67014"/>
                  </a:lnTo>
                  <a:lnTo>
                    <a:pt x="372580" y="67014"/>
                  </a:lnTo>
                  <a:cubicBezTo>
                    <a:pt x="378960" y="67014"/>
                    <a:pt x="385341" y="69448"/>
                    <a:pt x="390210" y="74316"/>
                  </a:cubicBezTo>
                  <a:lnTo>
                    <a:pt x="416916" y="101022"/>
                  </a:lnTo>
                  <a:cubicBezTo>
                    <a:pt x="426653" y="110759"/>
                    <a:pt x="426653" y="126547"/>
                    <a:pt x="416916" y="136284"/>
                  </a:cubicBezTo>
                  <a:lnTo>
                    <a:pt x="390210" y="162990"/>
                  </a:lnTo>
                  <a:cubicBezTo>
                    <a:pt x="385341" y="167858"/>
                    <a:pt x="378960" y="170293"/>
                    <a:pt x="372580" y="170293"/>
                  </a:cubicBezTo>
                  <a:lnTo>
                    <a:pt x="372579" y="170293"/>
                  </a:lnTo>
                  <a:lnTo>
                    <a:pt x="372579" y="170270"/>
                  </a:lnTo>
                  <a:lnTo>
                    <a:pt x="372462" y="170293"/>
                  </a:lnTo>
                  <a:cubicBezTo>
                    <a:pt x="366080" y="170293"/>
                    <a:pt x="359699" y="167859"/>
                    <a:pt x="354830" y="162990"/>
                  </a:cubicBezTo>
                  <a:lnTo>
                    <a:pt x="328125" y="136285"/>
                  </a:lnTo>
                  <a:cubicBezTo>
                    <a:pt x="318387" y="126547"/>
                    <a:pt x="318387" y="110760"/>
                    <a:pt x="328125" y="101022"/>
                  </a:cubicBezTo>
                  <a:lnTo>
                    <a:pt x="354830" y="74317"/>
                  </a:lnTo>
                  <a:cubicBezTo>
                    <a:pt x="359699" y="69449"/>
                    <a:pt x="366081" y="67014"/>
                    <a:pt x="372462" y="67014"/>
                  </a:cubicBezTo>
                  <a:close/>
                  <a:moveTo>
                    <a:pt x="3123182" y="58282"/>
                  </a:moveTo>
                  <a:cubicBezTo>
                    <a:pt x="3126581" y="58282"/>
                    <a:pt x="3129980" y="59579"/>
                    <a:pt x="3132573" y="62174"/>
                  </a:cubicBezTo>
                  <a:lnTo>
                    <a:pt x="3152785" y="82385"/>
                  </a:lnTo>
                  <a:cubicBezTo>
                    <a:pt x="3157972" y="87571"/>
                    <a:pt x="3157972" y="95980"/>
                    <a:pt x="3152785" y="101168"/>
                  </a:cubicBezTo>
                  <a:lnTo>
                    <a:pt x="3134322" y="119631"/>
                  </a:lnTo>
                  <a:cubicBezTo>
                    <a:pt x="3129135" y="124817"/>
                    <a:pt x="3120726" y="124817"/>
                    <a:pt x="3115539" y="119631"/>
                  </a:cubicBezTo>
                  <a:lnTo>
                    <a:pt x="3095328" y="99419"/>
                  </a:lnTo>
                  <a:cubicBezTo>
                    <a:pt x="3090141" y="94232"/>
                    <a:pt x="3090141" y="85823"/>
                    <a:pt x="3095328" y="80636"/>
                  </a:cubicBezTo>
                  <a:lnTo>
                    <a:pt x="3113790" y="62173"/>
                  </a:lnTo>
                  <a:cubicBezTo>
                    <a:pt x="3116384" y="59579"/>
                    <a:pt x="3119782" y="58282"/>
                    <a:pt x="3123182" y="58282"/>
                  </a:cubicBezTo>
                  <a:close/>
                  <a:moveTo>
                    <a:pt x="2790036" y="58282"/>
                  </a:moveTo>
                  <a:cubicBezTo>
                    <a:pt x="2793435" y="58282"/>
                    <a:pt x="2796834" y="59579"/>
                    <a:pt x="2799427" y="62174"/>
                  </a:cubicBezTo>
                  <a:lnTo>
                    <a:pt x="2819638" y="82385"/>
                  </a:lnTo>
                  <a:cubicBezTo>
                    <a:pt x="2824824" y="87571"/>
                    <a:pt x="2824824" y="95980"/>
                    <a:pt x="2819638" y="101168"/>
                  </a:cubicBezTo>
                  <a:lnTo>
                    <a:pt x="2801175" y="119631"/>
                  </a:lnTo>
                  <a:cubicBezTo>
                    <a:pt x="2795989" y="124817"/>
                    <a:pt x="2787579" y="124817"/>
                    <a:pt x="2782393" y="119631"/>
                  </a:cubicBezTo>
                  <a:lnTo>
                    <a:pt x="2762181" y="99419"/>
                  </a:lnTo>
                  <a:cubicBezTo>
                    <a:pt x="2756995" y="94232"/>
                    <a:pt x="2756995" y="85823"/>
                    <a:pt x="2762181" y="80636"/>
                  </a:cubicBezTo>
                  <a:lnTo>
                    <a:pt x="2780644" y="62173"/>
                  </a:lnTo>
                  <a:cubicBezTo>
                    <a:pt x="2783238" y="59579"/>
                    <a:pt x="2786636" y="58282"/>
                    <a:pt x="2790036" y="58282"/>
                  </a:cubicBezTo>
                  <a:close/>
                  <a:moveTo>
                    <a:pt x="2456889" y="58282"/>
                  </a:moveTo>
                  <a:cubicBezTo>
                    <a:pt x="2460289" y="58282"/>
                    <a:pt x="2463688" y="59579"/>
                    <a:pt x="2466281" y="62174"/>
                  </a:cubicBezTo>
                  <a:lnTo>
                    <a:pt x="2486493" y="82385"/>
                  </a:lnTo>
                  <a:cubicBezTo>
                    <a:pt x="2491679" y="87571"/>
                    <a:pt x="2491679" y="95980"/>
                    <a:pt x="2486493" y="101168"/>
                  </a:cubicBezTo>
                  <a:lnTo>
                    <a:pt x="2468030" y="119631"/>
                  </a:lnTo>
                  <a:cubicBezTo>
                    <a:pt x="2462843" y="124817"/>
                    <a:pt x="2454433" y="124817"/>
                    <a:pt x="2449247" y="119631"/>
                  </a:cubicBezTo>
                  <a:lnTo>
                    <a:pt x="2429036" y="99419"/>
                  </a:lnTo>
                  <a:cubicBezTo>
                    <a:pt x="2423848" y="94232"/>
                    <a:pt x="2423848" y="85823"/>
                    <a:pt x="2429036" y="80636"/>
                  </a:cubicBezTo>
                  <a:lnTo>
                    <a:pt x="2447498" y="62173"/>
                  </a:lnTo>
                  <a:cubicBezTo>
                    <a:pt x="2450091" y="59579"/>
                    <a:pt x="2453490" y="58282"/>
                    <a:pt x="2456889" y="58282"/>
                  </a:cubicBezTo>
                  <a:close/>
                  <a:moveTo>
                    <a:pt x="2123743" y="58282"/>
                  </a:moveTo>
                  <a:cubicBezTo>
                    <a:pt x="2127142" y="58282"/>
                    <a:pt x="2130541" y="59579"/>
                    <a:pt x="2133135" y="62174"/>
                  </a:cubicBezTo>
                  <a:lnTo>
                    <a:pt x="2153346" y="82385"/>
                  </a:lnTo>
                  <a:cubicBezTo>
                    <a:pt x="2158533" y="87571"/>
                    <a:pt x="2158533" y="95980"/>
                    <a:pt x="2153346" y="101168"/>
                  </a:cubicBezTo>
                  <a:lnTo>
                    <a:pt x="2134883" y="119631"/>
                  </a:lnTo>
                  <a:cubicBezTo>
                    <a:pt x="2129696" y="124817"/>
                    <a:pt x="2121287" y="124817"/>
                    <a:pt x="2116100" y="119631"/>
                  </a:cubicBezTo>
                  <a:lnTo>
                    <a:pt x="2095889" y="99419"/>
                  </a:lnTo>
                  <a:cubicBezTo>
                    <a:pt x="2090702" y="94232"/>
                    <a:pt x="2090702" y="85823"/>
                    <a:pt x="2095889" y="80636"/>
                  </a:cubicBezTo>
                  <a:lnTo>
                    <a:pt x="2114352" y="62173"/>
                  </a:lnTo>
                  <a:cubicBezTo>
                    <a:pt x="2116945" y="59579"/>
                    <a:pt x="2120344" y="58282"/>
                    <a:pt x="2123743" y="58282"/>
                  </a:cubicBezTo>
                  <a:close/>
                  <a:moveTo>
                    <a:pt x="1790597" y="58282"/>
                  </a:moveTo>
                  <a:cubicBezTo>
                    <a:pt x="1793996" y="58282"/>
                    <a:pt x="1797395" y="59579"/>
                    <a:pt x="1799988" y="62174"/>
                  </a:cubicBezTo>
                  <a:lnTo>
                    <a:pt x="1820200" y="82385"/>
                  </a:lnTo>
                  <a:cubicBezTo>
                    <a:pt x="1825387" y="87571"/>
                    <a:pt x="1825387" y="95980"/>
                    <a:pt x="1820200" y="101168"/>
                  </a:cubicBezTo>
                  <a:lnTo>
                    <a:pt x="1801736" y="119631"/>
                  </a:lnTo>
                  <a:cubicBezTo>
                    <a:pt x="1796550" y="124817"/>
                    <a:pt x="1788141" y="124817"/>
                    <a:pt x="1782953" y="119631"/>
                  </a:cubicBezTo>
                  <a:lnTo>
                    <a:pt x="1762742" y="99419"/>
                  </a:lnTo>
                  <a:cubicBezTo>
                    <a:pt x="1757556" y="94232"/>
                    <a:pt x="1757556" y="85823"/>
                    <a:pt x="1762742" y="80636"/>
                  </a:cubicBezTo>
                  <a:lnTo>
                    <a:pt x="1781205" y="62173"/>
                  </a:lnTo>
                  <a:cubicBezTo>
                    <a:pt x="1783799" y="59579"/>
                    <a:pt x="1787197" y="58282"/>
                    <a:pt x="1790597" y="58282"/>
                  </a:cubicBezTo>
                  <a:close/>
                  <a:moveTo>
                    <a:pt x="1457451" y="58282"/>
                  </a:moveTo>
                  <a:cubicBezTo>
                    <a:pt x="1460849" y="58282"/>
                    <a:pt x="1464248" y="59579"/>
                    <a:pt x="1466842" y="62174"/>
                  </a:cubicBezTo>
                  <a:lnTo>
                    <a:pt x="1487053" y="82385"/>
                  </a:lnTo>
                  <a:cubicBezTo>
                    <a:pt x="1492240" y="87571"/>
                    <a:pt x="1492240" y="95980"/>
                    <a:pt x="1487053" y="101168"/>
                  </a:cubicBezTo>
                  <a:lnTo>
                    <a:pt x="1468590" y="119631"/>
                  </a:lnTo>
                  <a:cubicBezTo>
                    <a:pt x="1463404" y="124817"/>
                    <a:pt x="1454994" y="124817"/>
                    <a:pt x="1449808" y="119631"/>
                  </a:cubicBezTo>
                  <a:lnTo>
                    <a:pt x="1429596" y="99419"/>
                  </a:lnTo>
                  <a:cubicBezTo>
                    <a:pt x="1424410" y="94232"/>
                    <a:pt x="1424410" y="85823"/>
                    <a:pt x="1429596" y="80636"/>
                  </a:cubicBezTo>
                  <a:lnTo>
                    <a:pt x="1448059" y="62173"/>
                  </a:lnTo>
                  <a:cubicBezTo>
                    <a:pt x="1450653" y="59579"/>
                    <a:pt x="1454051" y="58282"/>
                    <a:pt x="1457451" y="58282"/>
                  </a:cubicBezTo>
                  <a:close/>
                  <a:moveTo>
                    <a:pt x="1124304" y="58282"/>
                  </a:moveTo>
                  <a:cubicBezTo>
                    <a:pt x="1127703" y="58282"/>
                    <a:pt x="1131102" y="59579"/>
                    <a:pt x="1133696" y="62174"/>
                  </a:cubicBezTo>
                  <a:lnTo>
                    <a:pt x="1153907" y="82385"/>
                  </a:lnTo>
                  <a:cubicBezTo>
                    <a:pt x="1159093" y="87571"/>
                    <a:pt x="1159093" y="95980"/>
                    <a:pt x="1153907" y="101168"/>
                  </a:cubicBezTo>
                  <a:lnTo>
                    <a:pt x="1135444" y="119631"/>
                  </a:lnTo>
                  <a:cubicBezTo>
                    <a:pt x="1130257" y="124817"/>
                    <a:pt x="1121848" y="124817"/>
                    <a:pt x="1116661" y="119631"/>
                  </a:cubicBezTo>
                  <a:lnTo>
                    <a:pt x="1096450" y="99419"/>
                  </a:lnTo>
                  <a:cubicBezTo>
                    <a:pt x="1091263" y="94232"/>
                    <a:pt x="1091263" y="85823"/>
                    <a:pt x="1096450" y="80636"/>
                  </a:cubicBezTo>
                  <a:lnTo>
                    <a:pt x="1114913" y="62173"/>
                  </a:lnTo>
                  <a:cubicBezTo>
                    <a:pt x="1117506" y="59579"/>
                    <a:pt x="1120905" y="58282"/>
                    <a:pt x="1124304" y="58282"/>
                  </a:cubicBezTo>
                  <a:close/>
                  <a:moveTo>
                    <a:pt x="791157" y="58282"/>
                  </a:moveTo>
                  <a:cubicBezTo>
                    <a:pt x="794557" y="58282"/>
                    <a:pt x="797956" y="59579"/>
                    <a:pt x="800549" y="62174"/>
                  </a:cubicBezTo>
                  <a:lnTo>
                    <a:pt x="820761" y="82385"/>
                  </a:lnTo>
                  <a:cubicBezTo>
                    <a:pt x="825947" y="87571"/>
                    <a:pt x="825947" y="95980"/>
                    <a:pt x="820761" y="101168"/>
                  </a:cubicBezTo>
                  <a:lnTo>
                    <a:pt x="802298" y="119631"/>
                  </a:lnTo>
                  <a:cubicBezTo>
                    <a:pt x="797111" y="124817"/>
                    <a:pt x="788702" y="124817"/>
                    <a:pt x="783515" y="119631"/>
                  </a:cubicBezTo>
                  <a:lnTo>
                    <a:pt x="763304" y="99419"/>
                  </a:lnTo>
                  <a:cubicBezTo>
                    <a:pt x="758117" y="94232"/>
                    <a:pt x="758117" y="85823"/>
                    <a:pt x="763304" y="80636"/>
                  </a:cubicBezTo>
                  <a:lnTo>
                    <a:pt x="781767" y="62173"/>
                  </a:lnTo>
                  <a:cubicBezTo>
                    <a:pt x="784359" y="59579"/>
                    <a:pt x="787759" y="58282"/>
                    <a:pt x="791157" y="58282"/>
                  </a:cubicBezTo>
                  <a:close/>
                  <a:moveTo>
                    <a:pt x="458012" y="58282"/>
                  </a:moveTo>
                  <a:cubicBezTo>
                    <a:pt x="461410" y="58282"/>
                    <a:pt x="464810" y="59579"/>
                    <a:pt x="467402" y="62174"/>
                  </a:cubicBezTo>
                  <a:lnTo>
                    <a:pt x="487614" y="82385"/>
                  </a:lnTo>
                  <a:cubicBezTo>
                    <a:pt x="492801" y="87571"/>
                    <a:pt x="492801" y="95980"/>
                    <a:pt x="487614" y="101168"/>
                  </a:cubicBezTo>
                  <a:lnTo>
                    <a:pt x="469151" y="119631"/>
                  </a:lnTo>
                  <a:cubicBezTo>
                    <a:pt x="463965" y="124817"/>
                    <a:pt x="455556" y="124817"/>
                    <a:pt x="450368" y="119631"/>
                  </a:cubicBezTo>
                  <a:lnTo>
                    <a:pt x="430157" y="99419"/>
                  </a:lnTo>
                  <a:cubicBezTo>
                    <a:pt x="424971" y="94232"/>
                    <a:pt x="424971" y="85823"/>
                    <a:pt x="430157" y="80636"/>
                  </a:cubicBezTo>
                  <a:lnTo>
                    <a:pt x="448620" y="62173"/>
                  </a:lnTo>
                  <a:cubicBezTo>
                    <a:pt x="451214" y="59579"/>
                    <a:pt x="454612" y="58282"/>
                    <a:pt x="458012" y="58282"/>
                  </a:cubicBezTo>
                  <a:close/>
                  <a:moveTo>
                    <a:pt x="124865" y="58282"/>
                  </a:moveTo>
                  <a:cubicBezTo>
                    <a:pt x="128264" y="58282"/>
                    <a:pt x="131663" y="59579"/>
                    <a:pt x="134257" y="62174"/>
                  </a:cubicBezTo>
                  <a:lnTo>
                    <a:pt x="154468" y="82385"/>
                  </a:lnTo>
                  <a:cubicBezTo>
                    <a:pt x="159655" y="87571"/>
                    <a:pt x="159655" y="95980"/>
                    <a:pt x="154468" y="101168"/>
                  </a:cubicBezTo>
                  <a:lnTo>
                    <a:pt x="136005" y="119631"/>
                  </a:lnTo>
                  <a:cubicBezTo>
                    <a:pt x="130819" y="124817"/>
                    <a:pt x="122409" y="124817"/>
                    <a:pt x="117223" y="119631"/>
                  </a:cubicBezTo>
                  <a:lnTo>
                    <a:pt x="97011" y="99419"/>
                  </a:lnTo>
                  <a:cubicBezTo>
                    <a:pt x="91825" y="94232"/>
                    <a:pt x="91825" y="85823"/>
                    <a:pt x="97011" y="80636"/>
                  </a:cubicBezTo>
                  <a:lnTo>
                    <a:pt x="115474" y="62173"/>
                  </a:lnTo>
                  <a:cubicBezTo>
                    <a:pt x="118067" y="59579"/>
                    <a:pt x="121466" y="58282"/>
                    <a:pt x="124865" y="58282"/>
                  </a:cubicBezTo>
                  <a:close/>
                  <a:moveTo>
                    <a:pt x="3074915" y="57905"/>
                  </a:moveTo>
                  <a:cubicBezTo>
                    <a:pt x="3076621" y="57837"/>
                    <a:pt x="3078353" y="58420"/>
                    <a:pt x="3079705" y="59671"/>
                  </a:cubicBezTo>
                  <a:lnTo>
                    <a:pt x="3088663" y="67951"/>
                  </a:lnTo>
                  <a:cubicBezTo>
                    <a:pt x="3091369" y="70452"/>
                    <a:pt x="3091534" y="74673"/>
                    <a:pt x="3089034" y="77378"/>
                  </a:cubicBezTo>
                  <a:lnTo>
                    <a:pt x="3083667" y="83184"/>
                  </a:lnTo>
                  <a:cubicBezTo>
                    <a:pt x="3081166" y="85890"/>
                    <a:pt x="3076946" y="86056"/>
                    <a:pt x="3074240" y="83555"/>
                  </a:cubicBezTo>
                  <a:lnTo>
                    <a:pt x="3065282" y="75275"/>
                  </a:lnTo>
                  <a:cubicBezTo>
                    <a:pt x="3062576" y="72774"/>
                    <a:pt x="3062410" y="68553"/>
                    <a:pt x="3064912" y="65848"/>
                  </a:cubicBezTo>
                  <a:lnTo>
                    <a:pt x="3070278" y="60042"/>
                  </a:lnTo>
                  <a:cubicBezTo>
                    <a:pt x="3071529" y="58689"/>
                    <a:pt x="3073209" y="57971"/>
                    <a:pt x="3074915" y="57905"/>
                  </a:cubicBezTo>
                  <a:close/>
                  <a:moveTo>
                    <a:pt x="2741769" y="57905"/>
                  </a:moveTo>
                  <a:cubicBezTo>
                    <a:pt x="2743474" y="57837"/>
                    <a:pt x="2745206" y="58420"/>
                    <a:pt x="2746559" y="59671"/>
                  </a:cubicBezTo>
                  <a:lnTo>
                    <a:pt x="2755517" y="67951"/>
                  </a:lnTo>
                  <a:cubicBezTo>
                    <a:pt x="2758222" y="70452"/>
                    <a:pt x="2758388" y="74673"/>
                    <a:pt x="2755888" y="77378"/>
                  </a:cubicBezTo>
                  <a:lnTo>
                    <a:pt x="2750520" y="83184"/>
                  </a:lnTo>
                  <a:cubicBezTo>
                    <a:pt x="2748020" y="85890"/>
                    <a:pt x="2743799" y="86056"/>
                    <a:pt x="2741093" y="83555"/>
                  </a:cubicBezTo>
                  <a:lnTo>
                    <a:pt x="2732136" y="75275"/>
                  </a:lnTo>
                  <a:cubicBezTo>
                    <a:pt x="2729430" y="72774"/>
                    <a:pt x="2729264" y="68553"/>
                    <a:pt x="2731766" y="65848"/>
                  </a:cubicBezTo>
                  <a:lnTo>
                    <a:pt x="2737132" y="60042"/>
                  </a:lnTo>
                  <a:cubicBezTo>
                    <a:pt x="2738383" y="58689"/>
                    <a:pt x="2740062" y="57971"/>
                    <a:pt x="2741769" y="57905"/>
                  </a:cubicBezTo>
                  <a:close/>
                  <a:moveTo>
                    <a:pt x="2408623" y="57905"/>
                  </a:moveTo>
                  <a:cubicBezTo>
                    <a:pt x="2410328" y="57837"/>
                    <a:pt x="2412060" y="58420"/>
                    <a:pt x="2413413" y="59671"/>
                  </a:cubicBezTo>
                  <a:lnTo>
                    <a:pt x="2422371" y="67951"/>
                  </a:lnTo>
                  <a:cubicBezTo>
                    <a:pt x="2425076" y="70452"/>
                    <a:pt x="2425242" y="74673"/>
                    <a:pt x="2422741" y="77378"/>
                  </a:cubicBezTo>
                  <a:lnTo>
                    <a:pt x="2417374" y="83184"/>
                  </a:lnTo>
                  <a:cubicBezTo>
                    <a:pt x="2414874" y="85890"/>
                    <a:pt x="2410652" y="86056"/>
                    <a:pt x="2407947" y="83555"/>
                  </a:cubicBezTo>
                  <a:lnTo>
                    <a:pt x="2398989" y="75275"/>
                  </a:lnTo>
                  <a:cubicBezTo>
                    <a:pt x="2396285" y="72774"/>
                    <a:pt x="2396118" y="68553"/>
                    <a:pt x="2398619" y="65848"/>
                  </a:cubicBezTo>
                  <a:lnTo>
                    <a:pt x="2403986" y="60042"/>
                  </a:lnTo>
                  <a:cubicBezTo>
                    <a:pt x="2405236" y="58689"/>
                    <a:pt x="2406917" y="57971"/>
                    <a:pt x="2408623" y="57905"/>
                  </a:cubicBezTo>
                  <a:close/>
                  <a:moveTo>
                    <a:pt x="2075476" y="57905"/>
                  </a:moveTo>
                  <a:cubicBezTo>
                    <a:pt x="2077183" y="57837"/>
                    <a:pt x="2078914" y="58420"/>
                    <a:pt x="2080266" y="59671"/>
                  </a:cubicBezTo>
                  <a:lnTo>
                    <a:pt x="2089224" y="67951"/>
                  </a:lnTo>
                  <a:cubicBezTo>
                    <a:pt x="2091930" y="70452"/>
                    <a:pt x="2092096" y="74673"/>
                    <a:pt x="2089595" y="77378"/>
                  </a:cubicBezTo>
                  <a:lnTo>
                    <a:pt x="2084228" y="83184"/>
                  </a:lnTo>
                  <a:cubicBezTo>
                    <a:pt x="2081726" y="85890"/>
                    <a:pt x="2077507" y="86056"/>
                    <a:pt x="2074801" y="83555"/>
                  </a:cubicBezTo>
                  <a:lnTo>
                    <a:pt x="2065844" y="75275"/>
                  </a:lnTo>
                  <a:cubicBezTo>
                    <a:pt x="2063137" y="72774"/>
                    <a:pt x="2062972" y="68553"/>
                    <a:pt x="2065473" y="65848"/>
                  </a:cubicBezTo>
                  <a:lnTo>
                    <a:pt x="2070839" y="60042"/>
                  </a:lnTo>
                  <a:cubicBezTo>
                    <a:pt x="2072090" y="58689"/>
                    <a:pt x="2073770" y="57971"/>
                    <a:pt x="2075476" y="57905"/>
                  </a:cubicBezTo>
                  <a:close/>
                  <a:moveTo>
                    <a:pt x="1742330" y="57905"/>
                  </a:moveTo>
                  <a:cubicBezTo>
                    <a:pt x="1744036" y="57837"/>
                    <a:pt x="1745768" y="58420"/>
                    <a:pt x="1747120" y="59671"/>
                  </a:cubicBezTo>
                  <a:lnTo>
                    <a:pt x="1756078" y="67951"/>
                  </a:lnTo>
                  <a:cubicBezTo>
                    <a:pt x="1758784" y="70452"/>
                    <a:pt x="1758949" y="74673"/>
                    <a:pt x="1756448" y="77378"/>
                  </a:cubicBezTo>
                  <a:lnTo>
                    <a:pt x="1751082" y="83184"/>
                  </a:lnTo>
                  <a:cubicBezTo>
                    <a:pt x="1748581" y="85890"/>
                    <a:pt x="1744360" y="86056"/>
                    <a:pt x="1741655" y="83555"/>
                  </a:cubicBezTo>
                  <a:lnTo>
                    <a:pt x="1732697" y="75275"/>
                  </a:lnTo>
                  <a:cubicBezTo>
                    <a:pt x="1729991" y="72774"/>
                    <a:pt x="1729826" y="68553"/>
                    <a:pt x="1732326" y="65848"/>
                  </a:cubicBezTo>
                  <a:lnTo>
                    <a:pt x="1737693" y="60042"/>
                  </a:lnTo>
                  <a:cubicBezTo>
                    <a:pt x="1738944" y="58689"/>
                    <a:pt x="1740624" y="57971"/>
                    <a:pt x="1742330" y="57905"/>
                  </a:cubicBezTo>
                  <a:close/>
                  <a:moveTo>
                    <a:pt x="1409184" y="57905"/>
                  </a:moveTo>
                  <a:cubicBezTo>
                    <a:pt x="1410889" y="57837"/>
                    <a:pt x="1412620" y="58420"/>
                    <a:pt x="1413973" y="59671"/>
                  </a:cubicBezTo>
                  <a:lnTo>
                    <a:pt x="1422932" y="67951"/>
                  </a:lnTo>
                  <a:cubicBezTo>
                    <a:pt x="1425636" y="70452"/>
                    <a:pt x="1425803" y="74673"/>
                    <a:pt x="1423303" y="77378"/>
                  </a:cubicBezTo>
                  <a:lnTo>
                    <a:pt x="1417934" y="83184"/>
                  </a:lnTo>
                  <a:cubicBezTo>
                    <a:pt x="1415434" y="85890"/>
                    <a:pt x="1411214" y="86056"/>
                    <a:pt x="1408508" y="83555"/>
                  </a:cubicBezTo>
                  <a:lnTo>
                    <a:pt x="1399550" y="75275"/>
                  </a:lnTo>
                  <a:cubicBezTo>
                    <a:pt x="1396845" y="72774"/>
                    <a:pt x="1396679" y="68553"/>
                    <a:pt x="1399180" y="65848"/>
                  </a:cubicBezTo>
                  <a:lnTo>
                    <a:pt x="1404547" y="60042"/>
                  </a:lnTo>
                  <a:cubicBezTo>
                    <a:pt x="1405797" y="58689"/>
                    <a:pt x="1407478" y="57971"/>
                    <a:pt x="1409184" y="57905"/>
                  </a:cubicBezTo>
                  <a:close/>
                  <a:moveTo>
                    <a:pt x="1076038" y="57905"/>
                  </a:moveTo>
                  <a:cubicBezTo>
                    <a:pt x="1077743" y="57837"/>
                    <a:pt x="1079474" y="58420"/>
                    <a:pt x="1080828" y="59671"/>
                  </a:cubicBezTo>
                  <a:lnTo>
                    <a:pt x="1089785" y="67951"/>
                  </a:lnTo>
                  <a:cubicBezTo>
                    <a:pt x="1092491" y="70452"/>
                    <a:pt x="1092656" y="74673"/>
                    <a:pt x="1090155" y="77378"/>
                  </a:cubicBezTo>
                  <a:lnTo>
                    <a:pt x="1084789" y="83184"/>
                  </a:lnTo>
                  <a:cubicBezTo>
                    <a:pt x="1082289" y="85890"/>
                    <a:pt x="1078067" y="86056"/>
                    <a:pt x="1075361" y="83555"/>
                  </a:cubicBezTo>
                  <a:lnTo>
                    <a:pt x="1066404" y="75275"/>
                  </a:lnTo>
                  <a:cubicBezTo>
                    <a:pt x="1063698" y="72774"/>
                    <a:pt x="1063533" y="68553"/>
                    <a:pt x="1066034" y="65848"/>
                  </a:cubicBezTo>
                  <a:lnTo>
                    <a:pt x="1071400" y="60042"/>
                  </a:lnTo>
                  <a:cubicBezTo>
                    <a:pt x="1072651" y="58689"/>
                    <a:pt x="1074331" y="57971"/>
                    <a:pt x="1076038" y="57905"/>
                  </a:cubicBezTo>
                  <a:close/>
                  <a:moveTo>
                    <a:pt x="742890" y="57905"/>
                  </a:moveTo>
                  <a:cubicBezTo>
                    <a:pt x="744597" y="57837"/>
                    <a:pt x="746328" y="58420"/>
                    <a:pt x="747681" y="59671"/>
                  </a:cubicBezTo>
                  <a:lnTo>
                    <a:pt x="756639" y="67951"/>
                  </a:lnTo>
                  <a:cubicBezTo>
                    <a:pt x="759344" y="70452"/>
                    <a:pt x="759510" y="74673"/>
                    <a:pt x="757009" y="77378"/>
                  </a:cubicBezTo>
                  <a:lnTo>
                    <a:pt x="751642" y="83184"/>
                  </a:lnTo>
                  <a:cubicBezTo>
                    <a:pt x="749141" y="85890"/>
                    <a:pt x="744920" y="86056"/>
                    <a:pt x="742216" y="83555"/>
                  </a:cubicBezTo>
                  <a:lnTo>
                    <a:pt x="733258" y="75275"/>
                  </a:lnTo>
                  <a:cubicBezTo>
                    <a:pt x="730552" y="72774"/>
                    <a:pt x="730387" y="68553"/>
                    <a:pt x="732887" y="65848"/>
                  </a:cubicBezTo>
                  <a:lnTo>
                    <a:pt x="738254" y="60042"/>
                  </a:lnTo>
                  <a:cubicBezTo>
                    <a:pt x="739504" y="58689"/>
                    <a:pt x="741184" y="57971"/>
                    <a:pt x="742890" y="57905"/>
                  </a:cubicBezTo>
                  <a:close/>
                  <a:moveTo>
                    <a:pt x="409744" y="57905"/>
                  </a:moveTo>
                  <a:cubicBezTo>
                    <a:pt x="411451" y="57837"/>
                    <a:pt x="413182" y="58420"/>
                    <a:pt x="414535" y="59671"/>
                  </a:cubicBezTo>
                  <a:lnTo>
                    <a:pt x="423493" y="67951"/>
                  </a:lnTo>
                  <a:cubicBezTo>
                    <a:pt x="426199" y="70452"/>
                    <a:pt x="426364" y="74673"/>
                    <a:pt x="423863" y="77378"/>
                  </a:cubicBezTo>
                  <a:lnTo>
                    <a:pt x="418496" y="83184"/>
                  </a:lnTo>
                  <a:cubicBezTo>
                    <a:pt x="415995" y="85890"/>
                    <a:pt x="411775" y="86056"/>
                    <a:pt x="409070" y="83555"/>
                  </a:cubicBezTo>
                  <a:lnTo>
                    <a:pt x="400112" y="75275"/>
                  </a:lnTo>
                  <a:cubicBezTo>
                    <a:pt x="397406" y="72774"/>
                    <a:pt x="397241" y="68553"/>
                    <a:pt x="399741" y="65848"/>
                  </a:cubicBezTo>
                  <a:lnTo>
                    <a:pt x="405108" y="60042"/>
                  </a:lnTo>
                  <a:cubicBezTo>
                    <a:pt x="406359" y="58689"/>
                    <a:pt x="408039" y="57971"/>
                    <a:pt x="409744" y="57905"/>
                  </a:cubicBezTo>
                  <a:close/>
                  <a:moveTo>
                    <a:pt x="76599" y="57905"/>
                  </a:moveTo>
                  <a:cubicBezTo>
                    <a:pt x="78304" y="57837"/>
                    <a:pt x="80035" y="58420"/>
                    <a:pt x="81389" y="59671"/>
                  </a:cubicBezTo>
                  <a:lnTo>
                    <a:pt x="90347" y="67951"/>
                  </a:lnTo>
                  <a:cubicBezTo>
                    <a:pt x="93051" y="70452"/>
                    <a:pt x="93217" y="74673"/>
                    <a:pt x="90717" y="77378"/>
                  </a:cubicBezTo>
                  <a:lnTo>
                    <a:pt x="85350" y="83184"/>
                  </a:lnTo>
                  <a:cubicBezTo>
                    <a:pt x="82849" y="85890"/>
                    <a:pt x="78629" y="86056"/>
                    <a:pt x="75923" y="83555"/>
                  </a:cubicBezTo>
                  <a:lnTo>
                    <a:pt x="66965" y="75275"/>
                  </a:lnTo>
                  <a:cubicBezTo>
                    <a:pt x="64260" y="72774"/>
                    <a:pt x="64094" y="68553"/>
                    <a:pt x="66595" y="65848"/>
                  </a:cubicBezTo>
                  <a:lnTo>
                    <a:pt x="71961" y="60042"/>
                  </a:lnTo>
                  <a:cubicBezTo>
                    <a:pt x="73212" y="58689"/>
                    <a:pt x="74892" y="57971"/>
                    <a:pt x="76599" y="57905"/>
                  </a:cubicBezTo>
                  <a:close/>
                  <a:moveTo>
                    <a:pt x="3211156" y="55704"/>
                  </a:moveTo>
                  <a:lnTo>
                    <a:pt x="3233822" y="146369"/>
                  </a:lnTo>
                  <a:lnTo>
                    <a:pt x="3220980" y="151687"/>
                  </a:lnTo>
                  <a:cubicBezTo>
                    <a:pt x="3215037" y="151687"/>
                    <a:pt x="3209094" y="149420"/>
                    <a:pt x="3204559" y="144886"/>
                  </a:cubicBezTo>
                  <a:lnTo>
                    <a:pt x="3179688" y="120014"/>
                  </a:lnTo>
                  <a:cubicBezTo>
                    <a:pt x="3170618" y="110944"/>
                    <a:pt x="3170618" y="96240"/>
                    <a:pt x="3179688" y="87172"/>
                  </a:cubicBezTo>
                  <a:close/>
                  <a:moveTo>
                    <a:pt x="3059168" y="45399"/>
                  </a:moveTo>
                  <a:cubicBezTo>
                    <a:pt x="3060271" y="45356"/>
                    <a:pt x="3061391" y="45733"/>
                    <a:pt x="3062266" y="46542"/>
                  </a:cubicBezTo>
                  <a:lnTo>
                    <a:pt x="3066021" y="50013"/>
                  </a:lnTo>
                  <a:cubicBezTo>
                    <a:pt x="3067771" y="51630"/>
                    <a:pt x="3067878" y="54360"/>
                    <a:pt x="3066261" y="56110"/>
                  </a:cubicBezTo>
                  <a:lnTo>
                    <a:pt x="3061753" y="60986"/>
                  </a:lnTo>
                  <a:cubicBezTo>
                    <a:pt x="3060135" y="62736"/>
                    <a:pt x="3057406" y="62843"/>
                    <a:pt x="3055656" y="61226"/>
                  </a:cubicBezTo>
                  <a:lnTo>
                    <a:pt x="3051901" y="57755"/>
                  </a:lnTo>
                  <a:cubicBezTo>
                    <a:pt x="3050151" y="56137"/>
                    <a:pt x="3050044" y="53408"/>
                    <a:pt x="3051661" y="51658"/>
                  </a:cubicBezTo>
                  <a:lnTo>
                    <a:pt x="3056168" y="46781"/>
                  </a:lnTo>
                  <a:cubicBezTo>
                    <a:pt x="3056978" y="45907"/>
                    <a:pt x="3058064" y="45443"/>
                    <a:pt x="3059168" y="45399"/>
                  </a:cubicBezTo>
                  <a:close/>
                  <a:moveTo>
                    <a:pt x="2726022" y="45399"/>
                  </a:moveTo>
                  <a:cubicBezTo>
                    <a:pt x="2727124" y="45356"/>
                    <a:pt x="2728245" y="45733"/>
                    <a:pt x="2729119" y="46542"/>
                  </a:cubicBezTo>
                  <a:lnTo>
                    <a:pt x="2732875" y="50013"/>
                  </a:lnTo>
                  <a:cubicBezTo>
                    <a:pt x="2734623" y="51630"/>
                    <a:pt x="2734732" y="54360"/>
                    <a:pt x="2733115" y="56110"/>
                  </a:cubicBezTo>
                  <a:lnTo>
                    <a:pt x="2728607" y="60986"/>
                  </a:lnTo>
                  <a:cubicBezTo>
                    <a:pt x="2726989" y="62736"/>
                    <a:pt x="2724260" y="62843"/>
                    <a:pt x="2722510" y="61226"/>
                  </a:cubicBezTo>
                  <a:lnTo>
                    <a:pt x="2718755" y="57755"/>
                  </a:lnTo>
                  <a:cubicBezTo>
                    <a:pt x="2717005" y="56137"/>
                    <a:pt x="2716897" y="53408"/>
                    <a:pt x="2718515" y="51658"/>
                  </a:cubicBezTo>
                  <a:lnTo>
                    <a:pt x="2723022" y="46781"/>
                  </a:lnTo>
                  <a:cubicBezTo>
                    <a:pt x="2723831" y="45907"/>
                    <a:pt x="2724918" y="45443"/>
                    <a:pt x="2726022" y="45399"/>
                  </a:cubicBezTo>
                  <a:close/>
                  <a:moveTo>
                    <a:pt x="2392875" y="45399"/>
                  </a:moveTo>
                  <a:cubicBezTo>
                    <a:pt x="2393979" y="45356"/>
                    <a:pt x="2395099" y="45733"/>
                    <a:pt x="2395973" y="46542"/>
                  </a:cubicBezTo>
                  <a:lnTo>
                    <a:pt x="2399728" y="50013"/>
                  </a:lnTo>
                  <a:cubicBezTo>
                    <a:pt x="2401478" y="51630"/>
                    <a:pt x="2401585" y="54360"/>
                    <a:pt x="2399969" y="56110"/>
                  </a:cubicBezTo>
                  <a:lnTo>
                    <a:pt x="2395460" y="60986"/>
                  </a:lnTo>
                  <a:cubicBezTo>
                    <a:pt x="2393843" y="62736"/>
                    <a:pt x="2391113" y="62843"/>
                    <a:pt x="2389364" y="61226"/>
                  </a:cubicBezTo>
                  <a:lnTo>
                    <a:pt x="2385609" y="57755"/>
                  </a:lnTo>
                  <a:cubicBezTo>
                    <a:pt x="2383859" y="56137"/>
                    <a:pt x="2383751" y="53408"/>
                    <a:pt x="2385369" y="51658"/>
                  </a:cubicBezTo>
                  <a:lnTo>
                    <a:pt x="2389876" y="46781"/>
                  </a:lnTo>
                  <a:cubicBezTo>
                    <a:pt x="2390686" y="45907"/>
                    <a:pt x="2391772" y="45443"/>
                    <a:pt x="2392875" y="45399"/>
                  </a:cubicBezTo>
                  <a:close/>
                  <a:moveTo>
                    <a:pt x="2059729" y="45399"/>
                  </a:moveTo>
                  <a:cubicBezTo>
                    <a:pt x="2060832" y="45356"/>
                    <a:pt x="2061952" y="45733"/>
                    <a:pt x="2062827" y="46542"/>
                  </a:cubicBezTo>
                  <a:lnTo>
                    <a:pt x="2066582" y="50013"/>
                  </a:lnTo>
                  <a:cubicBezTo>
                    <a:pt x="2068332" y="51630"/>
                    <a:pt x="2068439" y="54360"/>
                    <a:pt x="2066822" y="56110"/>
                  </a:cubicBezTo>
                  <a:lnTo>
                    <a:pt x="2062314" y="60986"/>
                  </a:lnTo>
                  <a:cubicBezTo>
                    <a:pt x="2060696" y="62736"/>
                    <a:pt x="2057967" y="62843"/>
                    <a:pt x="2056217" y="61226"/>
                  </a:cubicBezTo>
                  <a:lnTo>
                    <a:pt x="2052462" y="57755"/>
                  </a:lnTo>
                  <a:cubicBezTo>
                    <a:pt x="2050713" y="56137"/>
                    <a:pt x="2050605" y="53408"/>
                    <a:pt x="2052222" y="51658"/>
                  </a:cubicBezTo>
                  <a:lnTo>
                    <a:pt x="2056731" y="46781"/>
                  </a:lnTo>
                  <a:cubicBezTo>
                    <a:pt x="2057539" y="45907"/>
                    <a:pt x="2058626" y="45443"/>
                    <a:pt x="2059729" y="45399"/>
                  </a:cubicBezTo>
                  <a:close/>
                  <a:moveTo>
                    <a:pt x="1726583" y="45399"/>
                  </a:moveTo>
                  <a:cubicBezTo>
                    <a:pt x="1727687" y="45356"/>
                    <a:pt x="1728806" y="45733"/>
                    <a:pt x="1729680" y="46542"/>
                  </a:cubicBezTo>
                  <a:lnTo>
                    <a:pt x="1733436" y="50013"/>
                  </a:lnTo>
                  <a:cubicBezTo>
                    <a:pt x="1735186" y="51630"/>
                    <a:pt x="1735293" y="54360"/>
                    <a:pt x="1733675" y="56110"/>
                  </a:cubicBezTo>
                  <a:lnTo>
                    <a:pt x="1729168" y="60986"/>
                  </a:lnTo>
                  <a:cubicBezTo>
                    <a:pt x="1727550" y="62736"/>
                    <a:pt x="1724821" y="62843"/>
                    <a:pt x="1723071" y="61226"/>
                  </a:cubicBezTo>
                  <a:lnTo>
                    <a:pt x="1719316" y="57755"/>
                  </a:lnTo>
                  <a:cubicBezTo>
                    <a:pt x="1717566" y="56137"/>
                    <a:pt x="1717458" y="53408"/>
                    <a:pt x="1719076" y="51658"/>
                  </a:cubicBezTo>
                  <a:lnTo>
                    <a:pt x="1723583" y="46781"/>
                  </a:lnTo>
                  <a:cubicBezTo>
                    <a:pt x="1724393" y="45907"/>
                    <a:pt x="1725479" y="45443"/>
                    <a:pt x="1726583" y="45399"/>
                  </a:cubicBezTo>
                  <a:close/>
                  <a:moveTo>
                    <a:pt x="1393437" y="45399"/>
                  </a:moveTo>
                  <a:cubicBezTo>
                    <a:pt x="1394539" y="45356"/>
                    <a:pt x="1395660" y="45733"/>
                    <a:pt x="1396535" y="46542"/>
                  </a:cubicBezTo>
                  <a:lnTo>
                    <a:pt x="1400289" y="50013"/>
                  </a:lnTo>
                  <a:cubicBezTo>
                    <a:pt x="1402039" y="51630"/>
                    <a:pt x="1402147" y="54360"/>
                    <a:pt x="1400530" y="56110"/>
                  </a:cubicBezTo>
                  <a:lnTo>
                    <a:pt x="1396022" y="60986"/>
                  </a:lnTo>
                  <a:cubicBezTo>
                    <a:pt x="1394403" y="62736"/>
                    <a:pt x="1391674" y="62843"/>
                    <a:pt x="1389924" y="61226"/>
                  </a:cubicBezTo>
                  <a:lnTo>
                    <a:pt x="1386169" y="57755"/>
                  </a:lnTo>
                  <a:cubicBezTo>
                    <a:pt x="1384419" y="56137"/>
                    <a:pt x="1384312" y="53408"/>
                    <a:pt x="1385930" y="51658"/>
                  </a:cubicBezTo>
                  <a:lnTo>
                    <a:pt x="1390437" y="46781"/>
                  </a:lnTo>
                  <a:cubicBezTo>
                    <a:pt x="1391246" y="45907"/>
                    <a:pt x="1392333" y="45443"/>
                    <a:pt x="1393437" y="45399"/>
                  </a:cubicBezTo>
                  <a:close/>
                  <a:moveTo>
                    <a:pt x="1060290" y="45399"/>
                  </a:moveTo>
                  <a:cubicBezTo>
                    <a:pt x="1061393" y="45356"/>
                    <a:pt x="1062513" y="45733"/>
                    <a:pt x="1063388" y="46542"/>
                  </a:cubicBezTo>
                  <a:lnTo>
                    <a:pt x="1067142" y="50013"/>
                  </a:lnTo>
                  <a:cubicBezTo>
                    <a:pt x="1068892" y="51630"/>
                    <a:pt x="1069000" y="54360"/>
                    <a:pt x="1067383" y="56110"/>
                  </a:cubicBezTo>
                  <a:lnTo>
                    <a:pt x="1062875" y="60986"/>
                  </a:lnTo>
                  <a:cubicBezTo>
                    <a:pt x="1061258" y="62736"/>
                    <a:pt x="1058527" y="62843"/>
                    <a:pt x="1056778" y="61226"/>
                  </a:cubicBezTo>
                  <a:lnTo>
                    <a:pt x="1053023" y="57755"/>
                  </a:lnTo>
                  <a:cubicBezTo>
                    <a:pt x="1051273" y="56137"/>
                    <a:pt x="1051166" y="53408"/>
                    <a:pt x="1052784" y="51658"/>
                  </a:cubicBezTo>
                  <a:lnTo>
                    <a:pt x="1057291" y="46781"/>
                  </a:lnTo>
                  <a:cubicBezTo>
                    <a:pt x="1058099" y="45907"/>
                    <a:pt x="1059186" y="45443"/>
                    <a:pt x="1060290" y="45399"/>
                  </a:cubicBezTo>
                  <a:close/>
                  <a:moveTo>
                    <a:pt x="727144" y="45399"/>
                  </a:moveTo>
                  <a:cubicBezTo>
                    <a:pt x="728247" y="45356"/>
                    <a:pt x="729366" y="45733"/>
                    <a:pt x="730241" y="46542"/>
                  </a:cubicBezTo>
                  <a:lnTo>
                    <a:pt x="733996" y="50013"/>
                  </a:lnTo>
                  <a:cubicBezTo>
                    <a:pt x="735746" y="51630"/>
                    <a:pt x="735854" y="54360"/>
                    <a:pt x="734236" y="56110"/>
                  </a:cubicBezTo>
                  <a:lnTo>
                    <a:pt x="729728" y="60986"/>
                  </a:lnTo>
                  <a:cubicBezTo>
                    <a:pt x="728110" y="62736"/>
                    <a:pt x="725381" y="62843"/>
                    <a:pt x="723631" y="61226"/>
                  </a:cubicBezTo>
                  <a:lnTo>
                    <a:pt x="719877" y="57755"/>
                  </a:lnTo>
                  <a:cubicBezTo>
                    <a:pt x="718127" y="56137"/>
                    <a:pt x="718020" y="53408"/>
                    <a:pt x="719636" y="51658"/>
                  </a:cubicBezTo>
                  <a:lnTo>
                    <a:pt x="724145" y="46781"/>
                  </a:lnTo>
                  <a:cubicBezTo>
                    <a:pt x="724954" y="45907"/>
                    <a:pt x="726040" y="45443"/>
                    <a:pt x="727144" y="45399"/>
                  </a:cubicBezTo>
                  <a:close/>
                  <a:moveTo>
                    <a:pt x="393998" y="45399"/>
                  </a:moveTo>
                  <a:cubicBezTo>
                    <a:pt x="395101" y="45356"/>
                    <a:pt x="396221" y="45733"/>
                    <a:pt x="397095" y="46542"/>
                  </a:cubicBezTo>
                  <a:lnTo>
                    <a:pt x="400850" y="50013"/>
                  </a:lnTo>
                  <a:cubicBezTo>
                    <a:pt x="402600" y="51630"/>
                    <a:pt x="402708" y="54360"/>
                    <a:pt x="401090" y="56110"/>
                  </a:cubicBezTo>
                  <a:lnTo>
                    <a:pt x="396583" y="60986"/>
                  </a:lnTo>
                  <a:cubicBezTo>
                    <a:pt x="394965" y="62736"/>
                    <a:pt x="392235" y="62843"/>
                    <a:pt x="390485" y="61226"/>
                  </a:cubicBezTo>
                  <a:lnTo>
                    <a:pt x="386730" y="57755"/>
                  </a:lnTo>
                  <a:cubicBezTo>
                    <a:pt x="384981" y="56137"/>
                    <a:pt x="384873" y="53408"/>
                    <a:pt x="386491" y="51658"/>
                  </a:cubicBezTo>
                  <a:lnTo>
                    <a:pt x="390998" y="46781"/>
                  </a:lnTo>
                  <a:cubicBezTo>
                    <a:pt x="391807" y="45907"/>
                    <a:pt x="392894" y="45443"/>
                    <a:pt x="393998" y="45399"/>
                  </a:cubicBezTo>
                  <a:close/>
                  <a:moveTo>
                    <a:pt x="60852" y="45399"/>
                  </a:moveTo>
                  <a:cubicBezTo>
                    <a:pt x="61954" y="45356"/>
                    <a:pt x="63074" y="45733"/>
                    <a:pt x="63950" y="46542"/>
                  </a:cubicBezTo>
                  <a:lnTo>
                    <a:pt x="67705" y="50013"/>
                  </a:lnTo>
                  <a:cubicBezTo>
                    <a:pt x="69454" y="51630"/>
                    <a:pt x="69562" y="54360"/>
                    <a:pt x="67944" y="56110"/>
                  </a:cubicBezTo>
                  <a:lnTo>
                    <a:pt x="63437" y="60986"/>
                  </a:lnTo>
                  <a:cubicBezTo>
                    <a:pt x="61819" y="62736"/>
                    <a:pt x="59090" y="62843"/>
                    <a:pt x="57340" y="61226"/>
                  </a:cubicBezTo>
                  <a:lnTo>
                    <a:pt x="53585" y="57755"/>
                  </a:lnTo>
                  <a:cubicBezTo>
                    <a:pt x="51835" y="56137"/>
                    <a:pt x="51727" y="53408"/>
                    <a:pt x="53345" y="51658"/>
                  </a:cubicBezTo>
                  <a:lnTo>
                    <a:pt x="57852" y="46781"/>
                  </a:lnTo>
                  <a:cubicBezTo>
                    <a:pt x="58661" y="45907"/>
                    <a:pt x="59748" y="45443"/>
                    <a:pt x="60852" y="45399"/>
                  </a:cubicBezTo>
                  <a:close/>
                  <a:moveTo>
                    <a:pt x="2994656" y="38327"/>
                  </a:moveTo>
                  <a:cubicBezTo>
                    <a:pt x="2997304" y="38327"/>
                    <a:pt x="2999951" y="39338"/>
                    <a:pt x="3001971" y="41358"/>
                  </a:cubicBezTo>
                  <a:lnTo>
                    <a:pt x="3013051" y="52438"/>
                  </a:lnTo>
                  <a:cubicBezTo>
                    <a:pt x="3017091" y="56477"/>
                    <a:pt x="3017091" y="63028"/>
                    <a:pt x="3013051" y="67068"/>
                  </a:cubicBezTo>
                  <a:lnTo>
                    <a:pt x="2993609" y="86509"/>
                  </a:lnTo>
                  <a:cubicBezTo>
                    <a:pt x="2989569" y="90549"/>
                    <a:pt x="2983019" y="90549"/>
                    <a:pt x="2978979" y="86510"/>
                  </a:cubicBezTo>
                  <a:lnTo>
                    <a:pt x="2967899" y="75430"/>
                  </a:lnTo>
                  <a:cubicBezTo>
                    <a:pt x="2963859" y="71390"/>
                    <a:pt x="2963859" y="64840"/>
                    <a:pt x="2967899" y="60799"/>
                  </a:cubicBezTo>
                  <a:lnTo>
                    <a:pt x="2987340" y="41358"/>
                  </a:lnTo>
                  <a:cubicBezTo>
                    <a:pt x="2989361" y="39338"/>
                    <a:pt x="2992008" y="38327"/>
                    <a:pt x="2994656" y="38327"/>
                  </a:cubicBezTo>
                  <a:close/>
                  <a:moveTo>
                    <a:pt x="2661510" y="38327"/>
                  </a:moveTo>
                  <a:cubicBezTo>
                    <a:pt x="2664157" y="38327"/>
                    <a:pt x="2666804" y="39338"/>
                    <a:pt x="2668825" y="41358"/>
                  </a:cubicBezTo>
                  <a:lnTo>
                    <a:pt x="2679905" y="52438"/>
                  </a:lnTo>
                  <a:cubicBezTo>
                    <a:pt x="2683946" y="56477"/>
                    <a:pt x="2683946" y="63028"/>
                    <a:pt x="2679905" y="67068"/>
                  </a:cubicBezTo>
                  <a:lnTo>
                    <a:pt x="2660464" y="86509"/>
                  </a:lnTo>
                  <a:cubicBezTo>
                    <a:pt x="2656423" y="90549"/>
                    <a:pt x="2649873" y="90549"/>
                    <a:pt x="2645833" y="86510"/>
                  </a:cubicBezTo>
                  <a:lnTo>
                    <a:pt x="2634753" y="75430"/>
                  </a:lnTo>
                  <a:cubicBezTo>
                    <a:pt x="2630712" y="71390"/>
                    <a:pt x="2630712" y="64840"/>
                    <a:pt x="2634753" y="60799"/>
                  </a:cubicBezTo>
                  <a:lnTo>
                    <a:pt x="2654194" y="41358"/>
                  </a:lnTo>
                  <a:cubicBezTo>
                    <a:pt x="2656214" y="39338"/>
                    <a:pt x="2658862" y="38327"/>
                    <a:pt x="2661510" y="38327"/>
                  </a:cubicBezTo>
                  <a:close/>
                  <a:moveTo>
                    <a:pt x="2328364" y="38327"/>
                  </a:moveTo>
                  <a:cubicBezTo>
                    <a:pt x="2331011" y="38327"/>
                    <a:pt x="2333658" y="39338"/>
                    <a:pt x="2335678" y="41358"/>
                  </a:cubicBezTo>
                  <a:lnTo>
                    <a:pt x="2346759" y="52438"/>
                  </a:lnTo>
                  <a:cubicBezTo>
                    <a:pt x="2350799" y="56477"/>
                    <a:pt x="2350799" y="63028"/>
                    <a:pt x="2346759" y="67068"/>
                  </a:cubicBezTo>
                  <a:lnTo>
                    <a:pt x="2327317" y="86509"/>
                  </a:lnTo>
                  <a:cubicBezTo>
                    <a:pt x="2323277" y="90549"/>
                    <a:pt x="2316727" y="90549"/>
                    <a:pt x="2312686" y="86510"/>
                  </a:cubicBezTo>
                  <a:lnTo>
                    <a:pt x="2301606" y="75430"/>
                  </a:lnTo>
                  <a:cubicBezTo>
                    <a:pt x="2297567" y="71390"/>
                    <a:pt x="2297567" y="64840"/>
                    <a:pt x="2301607" y="60799"/>
                  </a:cubicBezTo>
                  <a:lnTo>
                    <a:pt x="2321048" y="41358"/>
                  </a:lnTo>
                  <a:cubicBezTo>
                    <a:pt x="2323068" y="39338"/>
                    <a:pt x="2325716" y="38327"/>
                    <a:pt x="2328364" y="38327"/>
                  </a:cubicBezTo>
                  <a:close/>
                  <a:moveTo>
                    <a:pt x="1995217" y="38327"/>
                  </a:moveTo>
                  <a:cubicBezTo>
                    <a:pt x="1997865" y="38327"/>
                    <a:pt x="2000513" y="39338"/>
                    <a:pt x="2002532" y="41358"/>
                  </a:cubicBezTo>
                  <a:lnTo>
                    <a:pt x="2013612" y="52438"/>
                  </a:lnTo>
                  <a:cubicBezTo>
                    <a:pt x="2017652" y="56477"/>
                    <a:pt x="2017652" y="63028"/>
                    <a:pt x="2013612" y="67068"/>
                  </a:cubicBezTo>
                  <a:lnTo>
                    <a:pt x="1994171" y="86509"/>
                  </a:lnTo>
                  <a:cubicBezTo>
                    <a:pt x="1990130" y="90549"/>
                    <a:pt x="1983580" y="90549"/>
                    <a:pt x="1979540" y="86510"/>
                  </a:cubicBezTo>
                  <a:lnTo>
                    <a:pt x="1968460" y="75430"/>
                  </a:lnTo>
                  <a:cubicBezTo>
                    <a:pt x="1964421" y="71390"/>
                    <a:pt x="1964421" y="64840"/>
                    <a:pt x="1968460" y="60799"/>
                  </a:cubicBezTo>
                  <a:lnTo>
                    <a:pt x="1987902" y="41358"/>
                  </a:lnTo>
                  <a:cubicBezTo>
                    <a:pt x="1989922" y="39338"/>
                    <a:pt x="1992570" y="38327"/>
                    <a:pt x="1995217" y="38327"/>
                  </a:cubicBezTo>
                  <a:close/>
                  <a:moveTo>
                    <a:pt x="1662070" y="38327"/>
                  </a:moveTo>
                  <a:cubicBezTo>
                    <a:pt x="1664719" y="38327"/>
                    <a:pt x="1667366" y="39338"/>
                    <a:pt x="1669386" y="41358"/>
                  </a:cubicBezTo>
                  <a:lnTo>
                    <a:pt x="1680466" y="52438"/>
                  </a:lnTo>
                  <a:cubicBezTo>
                    <a:pt x="1684506" y="56477"/>
                    <a:pt x="1684506" y="63028"/>
                    <a:pt x="1680466" y="67068"/>
                  </a:cubicBezTo>
                  <a:lnTo>
                    <a:pt x="1661024" y="86509"/>
                  </a:lnTo>
                  <a:cubicBezTo>
                    <a:pt x="1656984" y="90549"/>
                    <a:pt x="1650434" y="90549"/>
                    <a:pt x="1646394" y="86510"/>
                  </a:cubicBezTo>
                  <a:lnTo>
                    <a:pt x="1635314" y="75430"/>
                  </a:lnTo>
                  <a:cubicBezTo>
                    <a:pt x="1631274" y="71390"/>
                    <a:pt x="1631274" y="64840"/>
                    <a:pt x="1635314" y="60799"/>
                  </a:cubicBezTo>
                  <a:lnTo>
                    <a:pt x="1654756" y="41358"/>
                  </a:lnTo>
                  <a:cubicBezTo>
                    <a:pt x="1656776" y="39338"/>
                    <a:pt x="1659423" y="38327"/>
                    <a:pt x="1662070" y="38327"/>
                  </a:cubicBezTo>
                  <a:close/>
                  <a:moveTo>
                    <a:pt x="1328925" y="38327"/>
                  </a:moveTo>
                  <a:cubicBezTo>
                    <a:pt x="1331572" y="38327"/>
                    <a:pt x="1334219" y="39338"/>
                    <a:pt x="1336239" y="41358"/>
                  </a:cubicBezTo>
                  <a:lnTo>
                    <a:pt x="1347320" y="52438"/>
                  </a:lnTo>
                  <a:cubicBezTo>
                    <a:pt x="1351360" y="56477"/>
                    <a:pt x="1351360" y="63028"/>
                    <a:pt x="1347320" y="67068"/>
                  </a:cubicBezTo>
                  <a:lnTo>
                    <a:pt x="1327878" y="86509"/>
                  </a:lnTo>
                  <a:cubicBezTo>
                    <a:pt x="1323838" y="90549"/>
                    <a:pt x="1317287" y="90549"/>
                    <a:pt x="1313248" y="86510"/>
                  </a:cubicBezTo>
                  <a:lnTo>
                    <a:pt x="1302167" y="75430"/>
                  </a:lnTo>
                  <a:cubicBezTo>
                    <a:pt x="1298127" y="71390"/>
                    <a:pt x="1298127" y="64840"/>
                    <a:pt x="1302168" y="60799"/>
                  </a:cubicBezTo>
                  <a:lnTo>
                    <a:pt x="1321609" y="41358"/>
                  </a:lnTo>
                  <a:cubicBezTo>
                    <a:pt x="1323629" y="39338"/>
                    <a:pt x="1326277" y="38327"/>
                    <a:pt x="1328925" y="38327"/>
                  </a:cubicBezTo>
                  <a:close/>
                  <a:moveTo>
                    <a:pt x="995778" y="38327"/>
                  </a:moveTo>
                  <a:cubicBezTo>
                    <a:pt x="998425" y="38327"/>
                    <a:pt x="1001073" y="39338"/>
                    <a:pt x="1003093" y="41358"/>
                  </a:cubicBezTo>
                  <a:lnTo>
                    <a:pt x="1014172" y="52438"/>
                  </a:lnTo>
                  <a:cubicBezTo>
                    <a:pt x="1018214" y="56477"/>
                    <a:pt x="1018214" y="63028"/>
                    <a:pt x="1014172" y="67068"/>
                  </a:cubicBezTo>
                  <a:lnTo>
                    <a:pt x="994732" y="86509"/>
                  </a:lnTo>
                  <a:cubicBezTo>
                    <a:pt x="990691" y="90549"/>
                    <a:pt x="984142" y="90549"/>
                    <a:pt x="980101" y="86510"/>
                  </a:cubicBezTo>
                  <a:lnTo>
                    <a:pt x="969021" y="75430"/>
                  </a:lnTo>
                  <a:cubicBezTo>
                    <a:pt x="964981" y="71390"/>
                    <a:pt x="964981" y="64840"/>
                    <a:pt x="969021" y="60799"/>
                  </a:cubicBezTo>
                  <a:lnTo>
                    <a:pt x="988463" y="41358"/>
                  </a:lnTo>
                  <a:cubicBezTo>
                    <a:pt x="990483" y="39338"/>
                    <a:pt x="993130" y="38327"/>
                    <a:pt x="995778" y="38327"/>
                  </a:cubicBezTo>
                  <a:close/>
                  <a:moveTo>
                    <a:pt x="662631" y="38327"/>
                  </a:moveTo>
                  <a:cubicBezTo>
                    <a:pt x="665280" y="38327"/>
                    <a:pt x="667927" y="39338"/>
                    <a:pt x="669947" y="41358"/>
                  </a:cubicBezTo>
                  <a:lnTo>
                    <a:pt x="681026" y="52438"/>
                  </a:lnTo>
                  <a:cubicBezTo>
                    <a:pt x="685067" y="56477"/>
                    <a:pt x="685067" y="63028"/>
                    <a:pt x="681026" y="67068"/>
                  </a:cubicBezTo>
                  <a:lnTo>
                    <a:pt x="661585" y="86509"/>
                  </a:lnTo>
                  <a:cubicBezTo>
                    <a:pt x="657545" y="90549"/>
                    <a:pt x="650995" y="90549"/>
                    <a:pt x="646955" y="86510"/>
                  </a:cubicBezTo>
                  <a:lnTo>
                    <a:pt x="635874" y="75430"/>
                  </a:lnTo>
                  <a:cubicBezTo>
                    <a:pt x="631835" y="71390"/>
                    <a:pt x="631835" y="64840"/>
                    <a:pt x="635875" y="60799"/>
                  </a:cubicBezTo>
                  <a:lnTo>
                    <a:pt x="655317" y="41358"/>
                  </a:lnTo>
                  <a:cubicBezTo>
                    <a:pt x="657336" y="39338"/>
                    <a:pt x="659985" y="38327"/>
                    <a:pt x="662631" y="38327"/>
                  </a:cubicBezTo>
                  <a:close/>
                  <a:moveTo>
                    <a:pt x="329485" y="38327"/>
                  </a:moveTo>
                  <a:cubicBezTo>
                    <a:pt x="332133" y="38327"/>
                    <a:pt x="334781" y="39338"/>
                    <a:pt x="336801" y="41358"/>
                  </a:cubicBezTo>
                  <a:lnTo>
                    <a:pt x="347880" y="52438"/>
                  </a:lnTo>
                  <a:cubicBezTo>
                    <a:pt x="351921" y="56477"/>
                    <a:pt x="351921" y="63028"/>
                    <a:pt x="347880" y="67068"/>
                  </a:cubicBezTo>
                  <a:lnTo>
                    <a:pt x="328439" y="86509"/>
                  </a:lnTo>
                  <a:cubicBezTo>
                    <a:pt x="324399" y="90549"/>
                    <a:pt x="317849" y="90549"/>
                    <a:pt x="313808" y="86510"/>
                  </a:cubicBezTo>
                  <a:lnTo>
                    <a:pt x="302729" y="75430"/>
                  </a:lnTo>
                  <a:cubicBezTo>
                    <a:pt x="298689" y="71390"/>
                    <a:pt x="298689" y="64840"/>
                    <a:pt x="302729" y="60799"/>
                  </a:cubicBezTo>
                  <a:lnTo>
                    <a:pt x="322170" y="41358"/>
                  </a:lnTo>
                  <a:cubicBezTo>
                    <a:pt x="324191" y="39338"/>
                    <a:pt x="326838" y="38327"/>
                    <a:pt x="329485" y="38327"/>
                  </a:cubicBezTo>
                  <a:close/>
                  <a:moveTo>
                    <a:pt x="3205853" y="34494"/>
                  </a:moveTo>
                  <a:lnTo>
                    <a:pt x="3209402" y="48690"/>
                  </a:lnTo>
                  <a:lnTo>
                    <a:pt x="3207033" y="49488"/>
                  </a:lnTo>
                  <a:cubicBezTo>
                    <a:pt x="3204637" y="50296"/>
                    <a:pt x="3202039" y="49007"/>
                    <a:pt x="3201232" y="46611"/>
                  </a:cubicBezTo>
                  <a:lnTo>
                    <a:pt x="3199499" y="41467"/>
                  </a:lnTo>
                  <a:cubicBezTo>
                    <a:pt x="3198691" y="39070"/>
                    <a:pt x="3199979" y="36473"/>
                    <a:pt x="3202376" y="35665"/>
                  </a:cubicBezTo>
                  <a:close/>
                  <a:moveTo>
                    <a:pt x="2874649" y="33840"/>
                  </a:moveTo>
                  <a:cubicBezTo>
                    <a:pt x="2877045" y="33033"/>
                    <a:pt x="2879643" y="34321"/>
                    <a:pt x="2880450" y="36718"/>
                  </a:cubicBezTo>
                  <a:lnTo>
                    <a:pt x="2882183" y="41861"/>
                  </a:lnTo>
                  <a:cubicBezTo>
                    <a:pt x="2882991" y="44258"/>
                    <a:pt x="2881702" y="46855"/>
                    <a:pt x="2879305" y="47663"/>
                  </a:cubicBezTo>
                  <a:lnTo>
                    <a:pt x="2873887" y="49488"/>
                  </a:lnTo>
                  <a:cubicBezTo>
                    <a:pt x="2871490" y="50296"/>
                    <a:pt x="2868893" y="49007"/>
                    <a:pt x="2868086" y="46611"/>
                  </a:cubicBezTo>
                  <a:lnTo>
                    <a:pt x="2866353" y="41467"/>
                  </a:lnTo>
                  <a:cubicBezTo>
                    <a:pt x="2865544" y="39070"/>
                    <a:pt x="2866833" y="36473"/>
                    <a:pt x="2869230" y="35665"/>
                  </a:cubicBezTo>
                  <a:close/>
                  <a:moveTo>
                    <a:pt x="2541502" y="33840"/>
                  </a:moveTo>
                  <a:cubicBezTo>
                    <a:pt x="2543899" y="33033"/>
                    <a:pt x="2546496" y="34321"/>
                    <a:pt x="2547304" y="36718"/>
                  </a:cubicBezTo>
                  <a:lnTo>
                    <a:pt x="2549037" y="41861"/>
                  </a:lnTo>
                  <a:cubicBezTo>
                    <a:pt x="2549844" y="44258"/>
                    <a:pt x="2548556" y="46855"/>
                    <a:pt x="2546160" y="47663"/>
                  </a:cubicBezTo>
                  <a:lnTo>
                    <a:pt x="2540741" y="49488"/>
                  </a:lnTo>
                  <a:cubicBezTo>
                    <a:pt x="2538344" y="50296"/>
                    <a:pt x="2535747" y="49007"/>
                    <a:pt x="2534939" y="46611"/>
                  </a:cubicBezTo>
                  <a:lnTo>
                    <a:pt x="2533206" y="41467"/>
                  </a:lnTo>
                  <a:cubicBezTo>
                    <a:pt x="2532398" y="39070"/>
                    <a:pt x="2533687" y="36473"/>
                    <a:pt x="2536084" y="35665"/>
                  </a:cubicBezTo>
                  <a:close/>
                  <a:moveTo>
                    <a:pt x="2208356" y="33840"/>
                  </a:moveTo>
                  <a:cubicBezTo>
                    <a:pt x="2210752" y="33033"/>
                    <a:pt x="2213350" y="34321"/>
                    <a:pt x="2214158" y="36718"/>
                  </a:cubicBezTo>
                  <a:lnTo>
                    <a:pt x="2215891" y="41861"/>
                  </a:lnTo>
                  <a:cubicBezTo>
                    <a:pt x="2216698" y="44258"/>
                    <a:pt x="2215410" y="46855"/>
                    <a:pt x="2213013" y="47663"/>
                  </a:cubicBezTo>
                  <a:lnTo>
                    <a:pt x="2207595" y="49488"/>
                  </a:lnTo>
                  <a:cubicBezTo>
                    <a:pt x="2205198" y="50296"/>
                    <a:pt x="2202601" y="49007"/>
                    <a:pt x="2201793" y="46611"/>
                  </a:cubicBezTo>
                  <a:lnTo>
                    <a:pt x="2200060" y="41467"/>
                  </a:lnTo>
                  <a:cubicBezTo>
                    <a:pt x="2199252" y="39070"/>
                    <a:pt x="2200541" y="36473"/>
                    <a:pt x="2202937" y="35665"/>
                  </a:cubicBezTo>
                  <a:close/>
                  <a:moveTo>
                    <a:pt x="1875210" y="33840"/>
                  </a:moveTo>
                  <a:cubicBezTo>
                    <a:pt x="1877607" y="33033"/>
                    <a:pt x="1880204" y="34321"/>
                    <a:pt x="1881011" y="36718"/>
                  </a:cubicBezTo>
                  <a:lnTo>
                    <a:pt x="1882744" y="41861"/>
                  </a:lnTo>
                  <a:cubicBezTo>
                    <a:pt x="1883552" y="44258"/>
                    <a:pt x="1882263" y="46855"/>
                    <a:pt x="1879866" y="47663"/>
                  </a:cubicBezTo>
                  <a:lnTo>
                    <a:pt x="1874449" y="49488"/>
                  </a:lnTo>
                  <a:cubicBezTo>
                    <a:pt x="1872052" y="50296"/>
                    <a:pt x="1869454" y="49007"/>
                    <a:pt x="1868647" y="46611"/>
                  </a:cubicBezTo>
                  <a:lnTo>
                    <a:pt x="1866914" y="41467"/>
                  </a:lnTo>
                  <a:cubicBezTo>
                    <a:pt x="1866106" y="39070"/>
                    <a:pt x="1867394" y="36473"/>
                    <a:pt x="1869791" y="35665"/>
                  </a:cubicBezTo>
                  <a:close/>
                  <a:moveTo>
                    <a:pt x="1542063" y="33840"/>
                  </a:moveTo>
                  <a:cubicBezTo>
                    <a:pt x="1544460" y="33033"/>
                    <a:pt x="1547058" y="34321"/>
                    <a:pt x="1547865" y="36718"/>
                  </a:cubicBezTo>
                  <a:lnTo>
                    <a:pt x="1549598" y="41861"/>
                  </a:lnTo>
                  <a:cubicBezTo>
                    <a:pt x="1550406" y="44258"/>
                    <a:pt x="1549117" y="46855"/>
                    <a:pt x="1546720" y="47663"/>
                  </a:cubicBezTo>
                  <a:lnTo>
                    <a:pt x="1541302" y="49488"/>
                  </a:lnTo>
                  <a:cubicBezTo>
                    <a:pt x="1538905" y="50296"/>
                    <a:pt x="1536307" y="49007"/>
                    <a:pt x="1535500" y="46611"/>
                  </a:cubicBezTo>
                  <a:lnTo>
                    <a:pt x="1533767" y="41467"/>
                  </a:lnTo>
                  <a:cubicBezTo>
                    <a:pt x="1532959" y="39070"/>
                    <a:pt x="1534247" y="36473"/>
                    <a:pt x="1536644" y="35665"/>
                  </a:cubicBezTo>
                  <a:close/>
                  <a:moveTo>
                    <a:pt x="1208917" y="33840"/>
                  </a:moveTo>
                  <a:cubicBezTo>
                    <a:pt x="1211313" y="33033"/>
                    <a:pt x="1213911" y="34321"/>
                    <a:pt x="1214719" y="36718"/>
                  </a:cubicBezTo>
                  <a:lnTo>
                    <a:pt x="1216451" y="41861"/>
                  </a:lnTo>
                  <a:cubicBezTo>
                    <a:pt x="1217259" y="44258"/>
                    <a:pt x="1215971" y="46855"/>
                    <a:pt x="1213574" y="47663"/>
                  </a:cubicBezTo>
                  <a:lnTo>
                    <a:pt x="1208155" y="49488"/>
                  </a:lnTo>
                  <a:cubicBezTo>
                    <a:pt x="1205758" y="50296"/>
                    <a:pt x="1203162" y="49007"/>
                    <a:pt x="1202354" y="46611"/>
                  </a:cubicBezTo>
                  <a:lnTo>
                    <a:pt x="1200621" y="41467"/>
                  </a:lnTo>
                  <a:cubicBezTo>
                    <a:pt x="1199813" y="39070"/>
                    <a:pt x="1201101" y="36473"/>
                    <a:pt x="1203498" y="35665"/>
                  </a:cubicBezTo>
                  <a:close/>
                  <a:moveTo>
                    <a:pt x="875770" y="33840"/>
                  </a:moveTo>
                  <a:cubicBezTo>
                    <a:pt x="878167" y="33033"/>
                    <a:pt x="880764" y="34321"/>
                    <a:pt x="881572" y="36718"/>
                  </a:cubicBezTo>
                  <a:lnTo>
                    <a:pt x="883305" y="41861"/>
                  </a:lnTo>
                  <a:cubicBezTo>
                    <a:pt x="884113" y="44258"/>
                    <a:pt x="882824" y="46855"/>
                    <a:pt x="880427" y="47663"/>
                  </a:cubicBezTo>
                  <a:lnTo>
                    <a:pt x="875010" y="49488"/>
                  </a:lnTo>
                  <a:cubicBezTo>
                    <a:pt x="872612" y="50296"/>
                    <a:pt x="870015" y="49007"/>
                    <a:pt x="869207" y="46611"/>
                  </a:cubicBezTo>
                  <a:lnTo>
                    <a:pt x="867474" y="41467"/>
                  </a:lnTo>
                  <a:cubicBezTo>
                    <a:pt x="866667" y="39070"/>
                    <a:pt x="867955" y="36473"/>
                    <a:pt x="870352" y="35665"/>
                  </a:cubicBezTo>
                  <a:close/>
                  <a:moveTo>
                    <a:pt x="542624" y="33840"/>
                  </a:moveTo>
                  <a:cubicBezTo>
                    <a:pt x="545021" y="33033"/>
                    <a:pt x="547619" y="34321"/>
                    <a:pt x="548426" y="36718"/>
                  </a:cubicBezTo>
                  <a:lnTo>
                    <a:pt x="550159" y="41861"/>
                  </a:lnTo>
                  <a:cubicBezTo>
                    <a:pt x="550967" y="44258"/>
                    <a:pt x="549678" y="46855"/>
                    <a:pt x="547281" y="47663"/>
                  </a:cubicBezTo>
                  <a:lnTo>
                    <a:pt x="541863" y="49488"/>
                  </a:lnTo>
                  <a:cubicBezTo>
                    <a:pt x="539467" y="50296"/>
                    <a:pt x="536869" y="49007"/>
                    <a:pt x="536061" y="46611"/>
                  </a:cubicBezTo>
                  <a:lnTo>
                    <a:pt x="534328" y="41467"/>
                  </a:lnTo>
                  <a:cubicBezTo>
                    <a:pt x="533521" y="39070"/>
                    <a:pt x="534809" y="36473"/>
                    <a:pt x="537205" y="35665"/>
                  </a:cubicBezTo>
                  <a:close/>
                  <a:moveTo>
                    <a:pt x="209479" y="33840"/>
                  </a:moveTo>
                  <a:cubicBezTo>
                    <a:pt x="211875" y="33033"/>
                    <a:pt x="214472" y="34321"/>
                    <a:pt x="215280" y="36718"/>
                  </a:cubicBezTo>
                  <a:lnTo>
                    <a:pt x="217012" y="41861"/>
                  </a:lnTo>
                  <a:cubicBezTo>
                    <a:pt x="217821" y="44258"/>
                    <a:pt x="216532" y="46855"/>
                    <a:pt x="214135" y="47663"/>
                  </a:cubicBezTo>
                  <a:lnTo>
                    <a:pt x="208716" y="49488"/>
                  </a:lnTo>
                  <a:cubicBezTo>
                    <a:pt x="206319" y="50296"/>
                    <a:pt x="203722" y="49007"/>
                    <a:pt x="202915" y="46611"/>
                  </a:cubicBezTo>
                  <a:lnTo>
                    <a:pt x="201182" y="41467"/>
                  </a:lnTo>
                  <a:cubicBezTo>
                    <a:pt x="200374" y="39070"/>
                    <a:pt x="201663" y="36473"/>
                    <a:pt x="204059" y="35665"/>
                  </a:cubicBezTo>
                  <a:close/>
                  <a:moveTo>
                    <a:pt x="2910883" y="32449"/>
                  </a:moveTo>
                  <a:cubicBezTo>
                    <a:pt x="2916827" y="32449"/>
                    <a:pt x="2922769" y="34716"/>
                    <a:pt x="2927304" y="39250"/>
                  </a:cubicBezTo>
                  <a:lnTo>
                    <a:pt x="2952177" y="64123"/>
                  </a:lnTo>
                  <a:cubicBezTo>
                    <a:pt x="2961245" y="73192"/>
                    <a:pt x="2961245" y="87895"/>
                    <a:pt x="2952177" y="96964"/>
                  </a:cubicBezTo>
                  <a:lnTo>
                    <a:pt x="2904255" y="144886"/>
                  </a:lnTo>
                  <a:cubicBezTo>
                    <a:pt x="2895186" y="153954"/>
                    <a:pt x="2880482" y="153954"/>
                    <a:pt x="2871413" y="144886"/>
                  </a:cubicBezTo>
                  <a:lnTo>
                    <a:pt x="2846541" y="120014"/>
                  </a:lnTo>
                  <a:cubicBezTo>
                    <a:pt x="2837472" y="110944"/>
                    <a:pt x="2837472" y="96240"/>
                    <a:pt x="2846541" y="87172"/>
                  </a:cubicBezTo>
                  <a:lnTo>
                    <a:pt x="2894463" y="39250"/>
                  </a:lnTo>
                  <a:cubicBezTo>
                    <a:pt x="2898997" y="34715"/>
                    <a:pt x="2904940" y="32449"/>
                    <a:pt x="2910883" y="32449"/>
                  </a:cubicBezTo>
                  <a:close/>
                  <a:moveTo>
                    <a:pt x="2577738" y="32449"/>
                  </a:moveTo>
                  <a:cubicBezTo>
                    <a:pt x="2583680" y="32449"/>
                    <a:pt x="2589624" y="34716"/>
                    <a:pt x="2594158" y="39250"/>
                  </a:cubicBezTo>
                  <a:lnTo>
                    <a:pt x="2619030" y="64123"/>
                  </a:lnTo>
                  <a:cubicBezTo>
                    <a:pt x="2628099" y="73192"/>
                    <a:pt x="2628099" y="87895"/>
                    <a:pt x="2619030" y="96964"/>
                  </a:cubicBezTo>
                  <a:lnTo>
                    <a:pt x="2571109" y="144886"/>
                  </a:lnTo>
                  <a:cubicBezTo>
                    <a:pt x="2562040" y="153954"/>
                    <a:pt x="2547336" y="153954"/>
                    <a:pt x="2538267" y="144886"/>
                  </a:cubicBezTo>
                  <a:lnTo>
                    <a:pt x="2513395" y="120014"/>
                  </a:lnTo>
                  <a:cubicBezTo>
                    <a:pt x="2504325" y="110944"/>
                    <a:pt x="2504325" y="96240"/>
                    <a:pt x="2513395" y="87172"/>
                  </a:cubicBezTo>
                  <a:lnTo>
                    <a:pt x="2561316" y="39250"/>
                  </a:lnTo>
                  <a:cubicBezTo>
                    <a:pt x="2565851" y="34715"/>
                    <a:pt x="2571795" y="32449"/>
                    <a:pt x="2577738" y="32449"/>
                  </a:cubicBezTo>
                  <a:close/>
                  <a:moveTo>
                    <a:pt x="2244591" y="32449"/>
                  </a:moveTo>
                  <a:cubicBezTo>
                    <a:pt x="2250534" y="32449"/>
                    <a:pt x="2256477" y="34716"/>
                    <a:pt x="2261011" y="39250"/>
                  </a:cubicBezTo>
                  <a:lnTo>
                    <a:pt x="2285884" y="64123"/>
                  </a:lnTo>
                  <a:cubicBezTo>
                    <a:pt x="2294953" y="73192"/>
                    <a:pt x="2294953" y="87895"/>
                    <a:pt x="2285884" y="96964"/>
                  </a:cubicBezTo>
                  <a:lnTo>
                    <a:pt x="2237963" y="144886"/>
                  </a:lnTo>
                  <a:cubicBezTo>
                    <a:pt x="2228893" y="153954"/>
                    <a:pt x="2214190" y="153954"/>
                    <a:pt x="2205121" y="144886"/>
                  </a:cubicBezTo>
                  <a:lnTo>
                    <a:pt x="2180248" y="120014"/>
                  </a:lnTo>
                  <a:cubicBezTo>
                    <a:pt x="2171179" y="110944"/>
                    <a:pt x="2171179" y="96240"/>
                    <a:pt x="2180248" y="87172"/>
                  </a:cubicBezTo>
                  <a:lnTo>
                    <a:pt x="2228170" y="39250"/>
                  </a:lnTo>
                  <a:cubicBezTo>
                    <a:pt x="2232705" y="34715"/>
                    <a:pt x="2238647" y="32449"/>
                    <a:pt x="2244591" y="32449"/>
                  </a:cubicBezTo>
                  <a:close/>
                  <a:moveTo>
                    <a:pt x="1911445" y="32449"/>
                  </a:moveTo>
                  <a:cubicBezTo>
                    <a:pt x="1917388" y="32449"/>
                    <a:pt x="1923330" y="34716"/>
                    <a:pt x="1927865" y="39250"/>
                  </a:cubicBezTo>
                  <a:lnTo>
                    <a:pt x="1952738" y="64123"/>
                  </a:lnTo>
                  <a:cubicBezTo>
                    <a:pt x="1961806" y="73192"/>
                    <a:pt x="1961806" y="87895"/>
                    <a:pt x="1952738" y="96964"/>
                  </a:cubicBezTo>
                  <a:lnTo>
                    <a:pt x="1904816" y="144886"/>
                  </a:lnTo>
                  <a:cubicBezTo>
                    <a:pt x="1895747" y="153954"/>
                    <a:pt x="1881043" y="153954"/>
                    <a:pt x="1871975" y="144886"/>
                  </a:cubicBezTo>
                  <a:lnTo>
                    <a:pt x="1847102" y="120014"/>
                  </a:lnTo>
                  <a:cubicBezTo>
                    <a:pt x="1838033" y="110944"/>
                    <a:pt x="1838033" y="96240"/>
                    <a:pt x="1847102" y="87172"/>
                  </a:cubicBezTo>
                  <a:lnTo>
                    <a:pt x="1895024" y="39250"/>
                  </a:lnTo>
                  <a:cubicBezTo>
                    <a:pt x="1899559" y="34715"/>
                    <a:pt x="1905501" y="32449"/>
                    <a:pt x="1911445" y="32449"/>
                  </a:cubicBezTo>
                  <a:close/>
                  <a:moveTo>
                    <a:pt x="1578298" y="32449"/>
                  </a:moveTo>
                  <a:cubicBezTo>
                    <a:pt x="1584242" y="32449"/>
                    <a:pt x="1590184" y="34716"/>
                    <a:pt x="1594719" y="39250"/>
                  </a:cubicBezTo>
                  <a:lnTo>
                    <a:pt x="1619592" y="64123"/>
                  </a:lnTo>
                  <a:cubicBezTo>
                    <a:pt x="1628661" y="73192"/>
                    <a:pt x="1628661" y="87895"/>
                    <a:pt x="1619592" y="96964"/>
                  </a:cubicBezTo>
                  <a:lnTo>
                    <a:pt x="1571670" y="144886"/>
                  </a:lnTo>
                  <a:cubicBezTo>
                    <a:pt x="1562601" y="153954"/>
                    <a:pt x="1547897" y="153954"/>
                    <a:pt x="1538828" y="144886"/>
                  </a:cubicBezTo>
                  <a:lnTo>
                    <a:pt x="1513956" y="120014"/>
                  </a:lnTo>
                  <a:cubicBezTo>
                    <a:pt x="1504887" y="110944"/>
                    <a:pt x="1504887" y="96240"/>
                    <a:pt x="1513956" y="87172"/>
                  </a:cubicBezTo>
                  <a:lnTo>
                    <a:pt x="1561878" y="39250"/>
                  </a:lnTo>
                  <a:cubicBezTo>
                    <a:pt x="1566412" y="34715"/>
                    <a:pt x="1572355" y="32449"/>
                    <a:pt x="1578298" y="32449"/>
                  </a:cubicBezTo>
                  <a:close/>
                  <a:moveTo>
                    <a:pt x="1245151" y="32449"/>
                  </a:moveTo>
                  <a:cubicBezTo>
                    <a:pt x="1251095" y="32449"/>
                    <a:pt x="1257038" y="34716"/>
                    <a:pt x="1261573" y="39250"/>
                  </a:cubicBezTo>
                  <a:lnTo>
                    <a:pt x="1286445" y="64123"/>
                  </a:lnTo>
                  <a:cubicBezTo>
                    <a:pt x="1295513" y="73192"/>
                    <a:pt x="1295513" y="87895"/>
                    <a:pt x="1286445" y="96964"/>
                  </a:cubicBezTo>
                  <a:lnTo>
                    <a:pt x="1238523" y="144886"/>
                  </a:lnTo>
                  <a:cubicBezTo>
                    <a:pt x="1229455" y="153954"/>
                    <a:pt x="1214750" y="153954"/>
                    <a:pt x="1205682" y="144886"/>
                  </a:cubicBezTo>
                  <a:lnTo>
                    <a:pt x="1180809" y="120014"/>
                  </a:lnTo>
                  <a:cubicBezTo>
                    <a:pt x="1171741" y="110944"/>
                    <a:pt x="1171741" y="96240"/>
                    <a:pt x="1180809" y="87172"/>
                  </a:cubicBezTo>
                  <a:lnTo>
                    <a:pt x="1228731" y="39250"/>
                  </a:lnTo>
                  <a:cubicBezTo>
                    <a:pt x="1233265" y="34715"/>
                    <a:pt x="1239209" y="32449"/>
                    <a:pt x="1245151" y="32449"/>
                  </a:cubicBezTo>
                  <a:close/>
                  <a:moveTo>
                    <a:pt x="912006" y="32449"/>
                  </a:moveTo>
                  <a:cubicBezTo>
                    <a:pt x="917948" y="32449"/>
                    <a:pt x="923892" y="34716"/>
                    <a:pt x="928427" y="39250"/>
                  </a:cubicBezTo>
                  <a:lnTo>
                    <a:pt x="953299" y="64123"/>
                  </a:lnTo>
                  <a:cubicBezTo>
                    <a:pt x="962368" y="73192"/>
                    <a:pt x="962368" y="87895"/>
                    <a:pt x="953299" y="96964"/>
                  </a:cubicBezTo>
                  <a:lnTo>
                    <a:pt x="905377" y="144886"/>
                  </a:lnTo>
                  <a:cubicBezTo>
                    <a:pt x="896308" y="153954"/>
                    <a:pt x="881605" y="153954"/>
                    <a:pt x="872535" y="144886"/>
                  </a:cubicBezTo>
                  <a:lnTo>
                    <a:pt x="847663" y="120014"/>
                  </a:lnTo>
                  <a:cubicBezTo>
                    <a:pt x="838594" y="110944"/>
                    <a:pt x="838594" y="96240"/>
                    <a:pt x="847663" y="87172"/>
                  </a:cubicBezTo>
                  <a:lnTo>
                    <a:pt x="895585" y="39250"/>
                  </a:lnTo>
                  <a:cubicBezTo>
                    <a:pt x="900119" y="34715"/>
                    <a:pt x="906062" y="32449"/>
                    <a:pt x="912006" y="32449"/>
                  </a:cubicBezTo>
                  <a:close/>
                  <a:moveTo>
                    <a:pt x="578860" y="32449"/>
                  </a:moveTo>
                  <a:cubicBezTo>
                    <a:pt x="584803" y="32449"/>
                    <a:pt x="590745" y="34716"/>
                    <a:pt x="595280" y="39250"/>
                  </a:cubicBezTo>
                  <a:lnTo>
                    <a:pt x="620152" y="64123"/>
                  </a:lnTo>
                  <a:cubicBezTo>
                    <a:pt x="629221" y="73192"/>
                    <a:pt x="629221" y="87895"/>
                    <a:pt x="620152" y="96964"/>
                  </a:cubicBezTo>
                  <a:lnTo>
                    <a:pt x="572230" y="144886"/>
                  </a:lnTo>
                  <a:cubicBezTo>
                    <a:pt x="563162" y="153954"/>
                    <a:pt x="548457" y="153954"/>
                    <a:pt x="539389" y="144886"/>
                  </a:cubicBezTo>
                  <a:lnTo>
                    <a:pt x="514517" y="120014"/>
                  </a:lnTo>
                  <a:cubicBezTo>
                    <a:pt x="505448" y="110944"/>
                    <a:pt x="505448" y="96240"/>
                    <a:pt x="514517" y="87172"/>
                  </a:cubicBezTo>
                  <a:lnTo>
                    <a:pt x="562439" y="39250"/>
                  </a:lnTo>
                  <a:cubicBezTo>
                    <a:pt x="566974" y="34715"/>
                    <a:pt x="572916" y="32449"/>
                    <a:pt x="578860" y="32449"/>
                  </a:cubicBezTo>
                  <a:close/>
                  <a:moveTo>
                    <a:pt x="245712" y="32449"/>
                  </a:moveTo>
                  <a:cubicBezTo>
                    <a:pt x="251656" y="32449"/>
                    <a:pt x="257599" y="34716"/>
                    <a:pt x="262134" y="39250"/>
                  </a:cubicBezTo>
                  <a:lnTo>
                    <a:pt x="287006" y="64123"/>
                  </a:lnTo>
                  <a:cubicBezTo>
                    <a:pt x="296075" y="73192"/>
                    <a:pt x="296075" y="87895"/>
                    <a:pt x="287006" y="96964"/>
                  </a:cubicBezTo>
                  <a:lnTo>
                    <a:pt x="239084" y="144886"/>
                  </a:lnTo>
                  <a:cubicBezTo>
                    <a:pt x="230016" y="153954"/>
                    <a:pt x="215311" y="153954"/>
                    <a:pt x="206243" y="144886"/>
                  </a:cubicBezTo>
                  <a:lnTo>
                    <a:pt x="181371" y="120014"/>
                  </a:lnTo>
                  <a:cubicBezTo>
                    <a:pt x="172302" y="110944"/>
                    <a:pt x="172302" y="96240"/>
                    <a:pt x="181371" y="87172"/>
                  </a:cubicBezTo>
                  <a:lnTo>
                    <a:pt x="229292" y="39250"/>
                  </a:lnTo>
                  <a:cubicBezTo>
                    <a:pt x="233827" y="34715"/>
                    <a:pt x="239769" y="32449"/>
                    <a:pt x="245712" y="32449"/>
                  </a:cubicBezTo>
                  <a:close/>
                  <a:moveTo>
                    <a:pt x="53403" y="31468"/>
                  </a:moveTo>
                  <a:lnTo>
                    <a:pt x="56027" y="34092"/>
                  </a:lnTo>
                  <a:cubicBezTo>
                    <a:pt x="57926" y="35992"/>
                    <a:pt x="57926" y="39070"/>
                    <a:pt x="56027" y="40969"/>
                  </a:cubicBezTo>
                  <a:lnTo>
                    <a:pt x="49361" y="47635"/>
                  </a:lnTo>
                  <a:close/>
                  <a:moveTo>
                    <a:pt x="3005858" y="20820"/>
                  </a:moveTo>
                  <a:cubicBezTo>
                    <a:pt x="3006829" y="20862"/>
                    <a:pt x="3007786" y="21277"/>
                    <a:pt x="3008494" y="22051"/>
                  </a:cubicBezTo>
                  <a:lnTo>
                    <a:pt x="3011538" y="25378"/>
                  </a:lnTo>
                  <a:cubicBezTo>
                    <a:pt x="3012956" y="26927"/>
                    <a:pt x="3012849" y="29333"/>
                    <a:pt x="3011299" y="30750"/>
                  </a:cubicBezTo>
                  <a:lnTo>
                    <a:pt x="3007973" y="33794"/>
                  </a:lnTo>
                  <a:cubicBezTo>
                    <a:pt x="3006424" y="35212"/>
                    <a:pt x="3004018" y="35105"/>
                    <a:pt x="3002601" y="33555"/>
                  </a:cubicBezTo>
                  <a:lnTo>
                    <a:pt x="2999557" y="30229"/>
                  </a:lnTo>
                  <a:cubicBezTo>
                    <a:pt x="2998139" y="28680"/>
                    <a:pt x="2998246" y="26274"/>
                    <a:pt x="2999796" y="24857"/>
                  </a:cubicBezTo>
                  <a:lnTo>
                    <a:pt x="3003121" y="21814"/>
                  </a:lnTo>
                  <a:cubicBezTo>
                    <a:pt x="3003897" y="21104"/>
                    <a:pt x="3004885" y="20776"/>
                    <a:pt x="3005858" y="20820"/>
                  </a:cubicBezTo>
                  <a:close/>
                  <a:moveTo>
                    <a:pt x="2672711" y="20820"/>
                  </a:moveTo>
                  <a:cubicBezTo>
                    <a:pt x="2673684" y="20862"/>
                    <a:pt x="2674639" y="21277"/>
                    <a:pt x="2675348" y="22051"/>
                  </a:cubicBezTo>
                  <a:lnTo>
                    <a:pt x="2678391" y="25378"/>
                  </a:lnTo>
                  <a:cubicBezTo>
                    <a:pt x="2679810" y="26927"/>
                    <a:pt x="2679702" y="29333"/>
                    <a:pt x="2678154" y="30750"/>
                  </a:cubicBezTo>
                  <a:lnTo>
                    <a:pt x="2674827" y="33794"/>
                  </a:lnTo>
                  <a:cubicBezTo>
                    <a:pt x="2673278" y="35212"/>
                    <a:pt x="2670872" y="35105"/>
                    <a:pt x="2669455" y="33555"/>
                  </a:cubicBezTo>
                  <a:lnTo>
                    <a:pt x="2666412" y="30229"/>
                  </a:lnTo>
                  <a:cubicBezTo>
                    <a:pt x="2664992" y="28680"/>
                    <a:pt x="2665100" y="26274"/>
                    <a:pt x="2666649" y="24857"/>
                  </a:cubicBezTo>
                  <a:lnTo>
                    <a:pt x="2669975" y="21814"/>
                  </a:lnTo>
                  <a:cubicBezTo>
                    <a:pt x="2670750" y="21104"/>
                    <a:pt x="2671739" y="20776"/>
                    <a:pt x="2672711" y="20820"/>
                  </a:cubicBezTo>
                  <a:close/>
                  <a:moveTo>
                    <a:pt x="2339565" y="20820"/>
                  </a:moveTo>
                  <a:cubicBezTo>
                    <a:pt x="2340537" y="20862"/>
                    <a:pt x="2341494" y="21277"/>
                    <a:pt x="2342202" y="22051"/>
                  </a:cubicBezTo>
                  <a:lnTo>
                    <a:pt x="2345245" y="25378"/>
                  </a:lnTo>
                  <a:cubicBezTo>
                    <a:pt x="2346663" y="26927"/>
                    <a:pt x="2346556" y="29333"/>
                    <a:pt x="2345007" y="30750"/>
                  </a:cubicBezTo>
                  <a:lnTo>
                    <a:pt x="2341681" y="33794"/>
                  </a:lnTo>
                  <a:cubicBezTo>
                    <a:pt x="2340131" y="35212"/>
                    <a:pt x="2337726" y="35105"/>
                    <a:pt x="2336308" y="33555"/>
                  </a:cubicBezTo>
                  <a:lnTo>
                    <a:pt x="2333264" y="30229"/>
                  </a:lnTo>
                  <a:cubicBezTo>
                    <a:pt x="2331846" y="28680"/>
                    <a:pt x="2331953" y="26274"/>
                    <a:pt x="2333503" y="24857"/>
                  </a:cubicBezTo>
                  <a:lnTo>
                    <a:pt x="2336829" y="21814"/>
                  </a:lnTo>
                  <a:cubicBezTo>
                    <a:pt x="2337603" y="21104"/>
                    <a:pt x="2338592" y="20776"/>
                    <a:pt x="2339565" y="20820"/>
                  </a:cubicBezTo>
                  <a:close/>
                  <a:moveTo>
                    <a:pt x="2006418" y="20820"/>
                  </a:moveTo>
                  <a:cubicBezTo>
                    <a:pt x="2007390" y="20862"/>
                    <a:pt x="2008347" y="21277"/>
                    <a:pt x="2009056" y="22051"/>
                  </a:cubicBezTo>
                  <a:lnTo>
                    <a:pt x="2012099" y="25378"/>
                  </a:lnTo>
                  <a:cubicBezTo>
                    <a:pt x="2013517" y="26927"/>
                    <a:pt x="2013410" y="29333"/>
                    <a:pt x="2011860" y="30750"/>
                  </a:cubicBezTo>
                  <a:lnTo>
                    <a:pt x="2008535" y="33794"/>
                  </a:lnTo>
                  <a:cubicBezTo>
                    <a:pt x="2006985" y="35212"/>
                    <a:pt x="2004580" y="35105"/>
                    <a:pt x="2003161" y="33555"/>
                  </a:cubicBezTo>
                  <a:lnTo>
                    <a:pt x="2000118" y="30229"/>
                  </a:lnTo>
                  <a:cubicBezTo>
                    <a:pt x="1998701" y="28680"/>
                    <a:pt x="1998807" y="26274"/>
                    <a:pt x="2000357" y="24857"/>
                  </a:cubicBezTo>
                  <a:lnTo>
                    <a:pt x="2003682" y="21814"/>
                  </a:lnTo>
                  <a:cubicBezTo>
                    <a:pt x="2004458" y="21104"/>
                    <a:pt x="2005446" y="20776"/>
                    <a:pt x="2006418" y="20820"/>
                  </a:cubicBezTo>
                  <a:close/>
                  <a:moveTo>
                    <a:pt x="1673273" y="20820"/>
                  </a:moveTo>
                  <a:cubicBezTo>
                    <a:pt x="1674244" y="20862"/>
                    <a:pt x="1675201" y="21277"/>
                    <a:pt x="1675910" y="22051"/>
                  </a:cubicBezTo>
                  <a:lnTo>
                    <a:pt x="1678953" y="25378"/>
                  </a:lnTo>
                  <a:cubicBezTo>
                    <a:pt x="1680370" y="26927"/>
                    <a:pt x="1680264" y="29333"/>
                    <a:pt x="1678714" y="30750"/>
                  </a:cubicBezTo>
                  <a:lnTo>
                    <a:pt x="1675388" y="33794"/>
                  </a:lnTo>
                  <a:cubicBezTo>
                    <a:pt x="1673838" y="35212"/>
                    <a:pt x="1671432" y="35105"/>
                    <a:pt x="1670014" y="33555"/>
                  </a:cubicBezTo>
                  <a:lnTo>
                    <a:pt x="1666972" y="30229"/>
                  </a:lnTo>
                  <a:cubicBezTo>
                    <a:pt x="1665554" y="28680"/>
                    <a:pt x="1665661" y="26274"/>
                    <a:pt x="1667210" y="24857"/>
                  </a:cubicBezTo>
                  <a:lnTo>
                    <a:pt x="1670535" y="21814"/>
                  </a:lnTo>
                  <a:cubicBezTo>
                    <a:pt x="1671311" y="21104"/>
                    <a:pt x="1672299" y="20776"/>
                    <a:pt x="1673273" y="20820"/>
                  </a:cubicBezTo>
                  <a:close/>
                  <a:moveTo>
                    <a:pt x="1340125" y="20820"/>
                  </a:moveTo>
                  <a:cubicBezTo>
                    <a:pt x="1341098" y="20862"/>
                    <a:pt x="1342054" y="21277"/>
                    <a:pt x="1342763" y="22051"/>
                  </a:cubicBezTo>
                  <a:lnTo>
                    <a:pt x="1345806" y="25378"/>
                  </a:lnTo>
                  <a:cubicBezTo>
                    <a:pt x="1347224" y="26927"/>
                    <a:pt x="1347117" y="29333"/>
                    <a:pt x="1345568" y="30750"/>
                  </a:cubicBezTo>
                  <a:lnTo>
                    <a:pt x="1342242" y="33794"/>
                  </a:lnTo>
                  <a:cubicBezTo>
                    <a:pt x="1340692" y="35212"/>
                    <a:pt x="1338287" y="35105"/>
                    <a:pt x="1336869" y="33555"/>
                  </a:cubicBezTo>
                  <a:lnTo>
                    <a:pt x="1333826" y="30229"/>
                  </a:lnTo>
                  <a:cubicBezTo>
                    <a:pt x="1332408" y="28680"/>
                    <a:pt x="1332515" y="26274"/>
                    <a:pt x="1334064" y="24857"/>
                  </a:cubicBezTo>
                  <a:lnTo>
                    <a:pt x="1337390" y="21814"/>
                  </a:lnTo>
                  <a:cubicBezTo>
                    <a:pt x="1338165" y="21104"/>
                    <a:pt x="1339153" y="20776"/>
                    <a:pt x="1340125" y="20820"/>
                  </a:cubicBezTo>
                  <a:close/>
                  <a:moveTo>
                    <a:pt x="1006979" y="20820"/>
                  </a:moveTo>
                  <a:cubicBezTo>
                    <a:pt x="1007952" y="20862"/>
                    <a:pt x="1008907" y="21277"/>
                    <a:pt x="1009616" y="22051"/>
                  </a:cubicBezTo>
                  <a:lnTo>
                    <a:pt x="1012659" y="25378"/>
                  </a:lnTo>
                  <a:cubicBezTo>
                    <a:pt x="1014078" y="26927"/>
                    <a:pt x="1013971" y="29333"/>
                    <a:pt x="1012422" y="30750"/>
                  </a:cubicBezTo>
                  <a:lnTo>
                    <a:pt x="1009096" y="33794"/>
                  </a:lnTo>
                  <a:cubicBezTo>
                    <a:pt x="1007546" y="35212"/>
                    <a:pt x="1005140" y="35105"/>
                    <a:pt x="1003723" y="33555"/>
                  </a:cubicBezTo>
                  <a:lnTo>
                    <a:pt x="1000680" y="30229"/>
                  </a:lnTo>
                  <a:cubicBezTo>
                    <a:pt x="999261" y="28680"/>
                    <a:pt x="999368" y="26274"/>
                    <a:pt x="1000917" y="24857"/>
                  </a:cubicBezTo>
                  <a:lnTo>
                    <a:pt x="1004243" y="21814"/>
                  </a:lnTo>
                  <a:cubicBezTo>
                    <a:pt x="1005019" y="21104"/>
                    <a:pt x="1006007" y="20776"/>
                    <a:pt x="1006979" y="20820"/>
                  </a:cubicBezTo>
                  <a:close/>
                  <a:moveTo>
                    <a:pt x="673833" y="20820"/>
                  </a:moveTo>
                  <a:cubicBezTo>
                    <a:pt x="674805" y="20862"/>
                    <a:pt x="675762" y="21277"/>
                    <a:pt x="676470" y="22051"/>
                  </a:cubicBezTo>
                  <a:lnTo>
                    <a:pt x="679513" y="25378"/>
                  </a:lnTo>
                  <a:cubicBezTo>
                    <a:pt x="680931" y="26927"/>
                    <a:pt x="680825" y="29333"/>
                    <a:pt x="679275" y="30750"/>
                  </a:cubicBezTo>
                  <a:lnTo>
                    <a:pt x="675949" y="33794"/>
                  </a:lnTo>
                  <a:cubicBezTo>
                    <a:pt x="674399" y="35212"/>
                    <a:pt x="671994" y="35105"/>
                    <a:pt x="670576" y="33555"/>
                  </a:cubicBezTo>
                  <a:lnTo>
                    <a:pt x="667533" y="30229"/>
                  </a:lnTo>
                  <a:cubicBezTo>
                    <a:pt x="666115" y="28680"/>
                    <a:pt x="666222" y="26274"/>
                    <a:pt x="667771" y="24857"/>
                  </a:cubicBezTo>
                  <a:lnTo>
                    <a:pt x="671098" y="21814"/>
                  </a:lnTo>
                  <a:cubicBezTo>
                    <a:pt x="671871" y="21104"/>
                    <a:pt x="672861" y="20776"/>
                    <a:pt x="673833" y="20820"/>
                  </a:cubicBezTo>
                  <a:close/>
                  <a:moveTo>
                    <a:pt x="340687" y="20820"/>
                  </a:moveTo>
                  <a:cubicBezTo>
                    <a:pt x="341659" y="20862"/>
                    <a:pt x="342616" y="21277"/>
                    <a:pt x="343325" y="22051"/>
                  </a:cubicBezTo>
                  <a:lnTo>
                    <a:pt x="346368" y="25378"/>
                  </a:lnTo>
                  <a:cubicBezTo>
                    <a:pt x="347785" y="26927"/>
                    <a:pt x="347678" y="29333"/>
                    <a:pt x="346129" y="30750"/>
                  </a:cubicBezTo>
                  <a:lnTo>
                    <a:pt x="342803" y="33794"/>
                  </a:lnTo>
                  <a:cubicBezTo>
                    <a:pt x="341253" y="35212"/>
                    <a:pt x="338848" y="35105"/>
                    <a:pt x="337430" y="33555"/>
                  </a:cubicBezTo>
                  <a:lnTo>
                    <a:pt x="334387" y="30229"/>
                  </a:lnTo>
                  <a:cubicBezTo>
                    <a:pt x="332969" y="28680"/>
                    <a:pt x="333075" y="26274"/>
                    <a:pt x="334625" y="24857"/>
                  </a:cubicBezTo>
                  <a:lnTo>
                    <a:pt x="337951" y="21814"/>
                  </a:lnTo>
                  <a:cubicBezTo>
                    <a:pt x="338726" y="21104"/>
                    <a:pt x="339714" y="20776"/>
                    <a:pt x="340687" y="20820"/>
                  </a:cubicBezTo>
                  <a:close/>
                  <a:moveTo>
                    <a:pt x="3162301" y="18415"/>
                  </a:moveTo>
                  <a:cubicBezTo>
                    <a:pt x="3165237" y="18415"/>
                    <a:pt x="3168173" y="19535"/>
                    <a:pt x="3170415" y="21776"/>
                  </a:cubicBezTo>
                  <a:lnTo>
                    <a:pt x="3194568" y="45930"/>
                  </a:lnTo>
                  <a:cubicBezTo>
                    <a:pt x="3199049" y="50411"/>
                    <a:pt x="3199049" y="57676"/>
                    <a:pt x="3194568" y="62157"/>
                  </a:cubicBezTo>
                  <a:lnTo>
                    <a:pt x="3178617" y="78109"/>
                  </a:lnTo>
                  <a:cubicBezTo>
                    <a:pt x="3174136" y="82589"/>
                    <a:pt x="3166870" y="82589"/>
                    <a:pt x="3162389" y="78109"/>
                  </a:cubicBezTo>
                  <a:lnTo>
                    <a:pt x="3138236" y="53955"/>
                  </a:lnTo>
                  <a:cubicBezTo>
                    <a:pt x="3133754" y="49474"/>
                    <a:pt x="3133754" y="42209"/>
                    <a:pt x="3138236" y="37727"/>
                  </a:cubicBezTo>
                  <a:lnTo>
                    <a:pt x="3154187" y="21776"/>
                  </a:lnTo>
                  <a:cubicBezTo>
                    <a:pt x="3156427" y="19535"/>
                    <a:pt x="3159364" y="18416"/>
                    <a:pt x="3162301" y="18415"/>
                  </a:cubicBezTo>
                  <a:close/>
                  <a:moveTo>
                    <a:pt x="2829154" y="18415"/>
                  </a:moveTo>
                  <a:cubicBezTo>
                    <a:pt x="2832091" y="18415"/>
                    <a:pt x="2835028" y="19535"/>
                    <a:pt x="2837268" y="21776"/>
                  </a:cubicBezTo>
                  <a:lnTo>
                    <a:pt x="2861421" y="45930"/>
                  </a:lnTo>
                  <a:cubicBezTo>
                    <a:pt x="2865902" y="50411"/>
                    <a:pt x="2865902" y="57676"/>
                    <a:pt x="2861421" y="62157"/>
                  </a:cubicBezTo>
                  <a:lnTo>
                    <a:pt x="2845471" y="78109"/>
                  </a:lnTo>
                  <a:cubicBezTo>
                    <a:pt x="2840989" y="82589"/>
                    <a:pt x="2833724" y="82589"/>
                    <a:pt x="2829242" y="78109"/>
                  </a:cubicBezTo>
                  <a:lnTo>
                    <a:pt x="2805089" y="53955"/>
                  </a:lnTo>
                  <a:cubicBezTo>
                    <a:pt x="2800608" y="49474"/>
                    <a:pt x="2800608" y="42209"/>
                    <a:pt x="2805089" y="37727"/>
                  </a:cubicBezTo>
                  <a:lnTo>
                    <a:pt x="2821040" y="21776"/>
                  </a:lnTo>
                  <a:cubicBezTo>
                    <a:pt x="2823281" y="19535"/>
                    <a:pt x="2826218" y="18416"/>
                    <a:pt x="2829154" y="18415"/>
                  </a:cubicBezTo>
                  <a:close/>
                  <a:moveTo>
                    <a:pt x="2496007" y="18415"/>
                  </a:moveTo>
                  <a:cubicBezTo>
                    <a:pt x="2498945" y="18415"/>
                    <a:pt x="2501881" y="19535"/>
                    <a:pt x="2504122" y="21776"/>
                  </a:cubicBezTo>
                  <a:lnTo>
                    <a:pt x="2528275" y="45930"/>
                  </a:lnTo>
                  <a:cubicBezTo>
                    <a:pt x="2532756" y="50411"/>
                    <a:pt x="2532756" y="57676"/>
                    <a:pt x="2528275" y="62157"/>
                  </a:cubicBezTo>
                  <a:lnTo>
                    <a:pt x="2512324" y="78109"/>
                  </a:lnTo>
                  <a:cubicBezTo>
                    <a:pt x="2507844" y="82589"/>
                    <a:pt x="2500578" y="82589"/>
                    <a:pt x="2496096" y="78109"/>
                  </a:cubicBezTo>
                  <a:lnTo>
                    <a:pt x="2471943" y="53955"/>
                  </a:lnTo>
                  <a:cubicBezTo>
                    <a:pt x="2467461" y="49474"/>
                    <a:pt x="2467461" y="42209"/>
                    <a:pt x="2471943" y="37727"/>
                  </a:cubicBezTo>
                  <a:lnTo>
                    <a:pt x="2487894" y="21776"/>
                  </a:lnTo>
                  <a:cubicBezTo>
                    <a:pt x="2490135" y="19535"/>
                    <a:pt x="2493072" y="18416"/>
                    <a:pt x="2496007" y="18415"/>
                  </a:cubicBezTo>
                  <a:close/>
                  <a:moveTo>
                    <a:pt x="2162862" y="18415"/>
                  </a:moveTo>
                  <a:cubicBezTo>
                    <a:pt x="2165799" y="18415"/>
                    <a:pt x="2168735" y="19535"/>
                    <a:pt x="2170976" y="21776"/>
                  </a:cubicBezTo>
                  <a:lnTo>
                    <a:pt x="2195128" y="45930"/>
                  </a:lnTo>
                  <a:cubicBezTo>
                    <a:pt x="2199610" y="50411"/>
                    <a:pt x="2199610" y="57676"/>
                    <a:pt x="2195128" y="62157"/>
                  </a:cubicBezTo>
                  <a:lnTo>
                    <a:pt x="2179177" y="78109"/>
                  </a:lnTo>
                  <a:cubicBezTo>
                    <a:pt x="2174697" y="82589"/>
                    <a:pt x="2167431" y="82589"/>
                    <a:pt x="2162951" y="78109"/>
                  </a:cubicBezTo>
                  <a:lnTo>
                    <a:pt x="2138797" y="53955"/>
                  </a:lnTo>
                  <a:cubicBezTo>
                    <a:pt x="2134315" y="49474"/>
                    <a:pt x="2134315" y="42209"/>
                    <a:pt x="2138797" y="37727"/>
                  </a:cubicBezTo>
                  <a:lnTo>
                    <a:pt x="2154748" y="21776"/>
                  </a:lnTo>
                  <a:cubicBezTo>
                    <a:pt x="2156988" y="19535"/>
                    <a:pt x="2159925" y="18416"/>
                    <a:pt x="2162862" y="18415"/>
                  </a:cubicBezTo>
                  <a:close/>
                  <a:moveTo>
                    <a:pt x="1829715" y="18415"/>
                  </a:moveTo>
                  <a:cubicBezTo>
                    <a:pt x="1832653" y="18415"/>
                    <a:pt x="1835589" y="19535"/>
                    <a:pt x="1837829" y="21776"/>
                  </a:cubicBezTo>
                  <a:lnTo>
                    <a:pt x="1861982" y="45930"/>
                  </a:lnTo>
                  <a:cubicBezTo>
                    <a:pt x="1866464" y="50411"/>
                    <a:pt x="1866464" y="57676"/>
                    <a:pt x="1861982" y="62157"/>
                  </a:cubicBezTo>
                  <a:lnTo>
                    <a:pt x="1846032" y="78109"/>
                  </a:lnTo>
                  <a:cubicBezTo>
                    <a:pt x="1841550" y="82589"/>
                    <a:pt x="1834285" y="82589"/>
                    <a:pt x="1829804" y="78109"/>
                  </a:cubicBezTo>
                  <a:lnTo>
                    <a:pt x="1805651" y="53955"/>
                  </a:lnTo>
                  <a:cubicBezTo>
                    <a:pt x="1801169" y="49474"/>
                    <a:pt x="1801169" y="42209"/>
                    <a:pt x="1805651" y="37727"/>
                  </a:cubicBezTo>
                  <a:lnTo>
                    <a:pt x="1821602" y="21776"/>
                  </a:lnTo>
                  <a:cubicBezTo>
                    <a:pt x="1823843" y="19535"/>
                    <a:pt x="1826779" y="18416"/>
                    <a:pt x="1829715" y="18415"/>
                  </a:cubicBezTo>
                  <a:close/>
                  <a:moveTo>
                    <a:pt x="1496569" y="18415"/>
                  </a:moveTo>
                  <a:cubicBezTo>
                    <a:pt x="1499505" y="18415"/>
                    <a:pt x="1502442" y="19535"/>
                    <a:pt x="1504683" y="21776"/>
                  </a:cubicBezTo>
                  <a:lnTo>
                    <a:pt x="1528837" y="45930"/>
                  </a:lnTo>
                  <a:cubicBezTo>
                    <a:pt x="1533317" y="50411"/>
                    <a:pt x="1533317" y="57676"/>
                    <a:pt x="1528837" y="62157"/>
                  </a:cubicBezTo>
                  <a:lnTo>
                    <a:pt x="1512885" y="78109"/>
                  </a:lnTo>
                  <a:cubicBezTo>
                    <a:pt x="1508404" y="82589"/>
                    <a:pt x="1501138" y="82589"/>
                    <a:pt x="1496657" y="78109"/>
                  </a:cubicBezTo>
                  <a:lnTo>
                    <a:pt x="1472504" y="53955"/>
                  </a:lnTo>
                  <a:cubicBezTo>
                    <a:pt x="1468023" y="49474"/>
                    <a:pt x="1468023" y="42209"/>
                    <a:pt x="1472504" y="37727"/>
                  </a:cubicBezTo>
                  <a:lnTo>
                    <a:pt x="1488455" y="21776"/>
                  </a:lnTo>
                  <a:cubicBezTo>
                    <a:pt x="1490695" y="19535"/>
                    <a:pt x="1493633" y="18416"/>
                    <a:pt x="1496569" y="18415"/>
                  </a:cubicBezTo>
                  <a:close/>
                  <a:moveTo>
                    <a:pt x="1163422" y="18415"/>
                  </a:moveTo>
                  <a:cubicBezTo>
                    <a:pt x="1166359" y="18415"/>
                    <a:pt x="1169296" y="19535"/>
                    <a:pt x="1171537" y="21776"/>
                  </a:cubicBezTo>
                  <a:lnTo>
                    <a:pt x="1195690" y="45930"/>
                  </a:lnTo>
                  <a:cubicBezTo>
                    <a:pt x="1200171" y="50411"/>
                    <a:pt x="1200171" y="57676"/>
                    <a:pt x="1195690" y="62157"/>
                  </a:cubicBezTo>
                  <a:lnTo>
                    <a:pt x="1179739" y="78109"/>
                  </a:lnTo>
                  <a:cubicBezTo>
                    <a:pt x="1175258" y="82589"/>
                    <a:pt x="1167992" y="82589"/>
                    <a:pt x="1163511" y="78109"/>
                  </a:cubicBezTo>
                  <a:lnTo>
                    <a:pt x="1139357" y="53955"/>
                  </a:lnTo>
                  <a:cubicBezTo>
                    <a:pt x="1134877" y="49474"/>
                    <a:pt x="1134877" y="42209"/>
                    <a:pt x="1139357" y="37727"/>
                  </a:cubicBezTo>
                  <a:lnTo>
                    <a:pt x="1155308" y="21776"/>
                  </a:lnTo>
                  <a:cubicBezTo>
                    <a:pt x="1157549" y="19535"/>
                    <a:pt x="1160486" y="18416"/>
                    <a:pt x="1163422" y="18415"/>
                  </a:cubicBezTo>
                  <a:close/>
                  <a:moveTo>
                    <a:pt x="830276" y="18415"/>
                  </a:moveTo>
                  <a:cubicBezTo>
                    <a:pt x="833213" y="18415"/>
                    <a:pt x="836150" y="19535"/>
                    <a:pt x="838390" y="21776"/>
                  </a:cubicBezTo>
                  <a:lnTo>
                    <a:pt x="862543" y="45930"/>
                  </a:lnTo>
                  <a:cubicBezTo>
                    <a:pt x="867025" y="50411"/>
                    <a:pt x="867025" y="57676"/>
                    <a:pt x="862543" y="62157"/>
                  </a:cubicBezTo>
                  <a:lnTo>
                    <a:pt x="846592" y="78109"/>
                  </a:lnTo>
                  <a:cubicBezTo>
                    <a:pt x="842112" y="82589"/>
                    <a:pt x="834846" y="82589"/>
                    <a:pt x="830365" y="78109"/>
                  </a:cubicBezTo>
                  <a:lnTo>
                    <a:pt x="806211" y="53955"/>
                  </a:lnTo>
                  <a:cubicBezTo>
                    <a:pt x="801730" y="49474"/>
                    <a:pt x="801730" y="42209"/>
                    <a:pt x="806211" y="37727"/>
                  </a:cubicBezTo>
                  <a:lnTo>
                    <a:pt x="822163" y="21776"/>
                  </a:lnTo>
                  <a:cubicBezTo>
                    <a:pt x="824403" y="19535"/>
                    <a:pt x="827340" y="18416"/>
                    <a:pt x="830276" y="18415"/>
                  </a:cubicBezTo>
                  <a:close/>
                  <a:moveTo>
                    <a:pt x="497130" y="18415"/>
                  </a:moveTo>
                  <a:cubicBezTo>
                    <a:pt x="500067" y="18415"/>
                    <a:pt x="503003" y="19535"/>
                    <a:pt x="505244" y="21776"/>
                  </a:cubicBezTo>
                  <a:lnTo>
                    <a:pt x="529397" y="45930"/>
                  </a:lnTo>
                  <a:cubicBezTo>
                    <a:pt x="533879" y="50411"/>
                    <a:pt x="533879" y="57676"/>
                    <a:pt x="529397" y="62157"/>
                  </a:cubicBezTo>
                  <a:lnTo>
                    <a:pt x="513446" y="78109"/>
                  </a:lnTo>
                  <a:cubicBezTo>
                    <a:pt x="508965" y="82589"/>
                    <a:pt x="501699" y="82589"/>
                    <a:pt x="497219" y="78109"/>
                  </a:cubicBezTo>
                  <a:lnTo>
                    <a:pt x="473065" y="53955"/>
                  </a:lnTo>
                  <a:cubicBezTo>
                    <a:pt x="468584" y="49474"/>
                    <a:pt x="468584" y="42209"/>
                    <a:pt x="473065" y="37727"/>
                  </a:cubicBezTo>
                  <a:lnTo>
                    <a:pt x="489017" y="21776"/>
                  </a:lnTo>
                  <a:cubicBezTo>
                    <a:pt x="491257" y="19535"/>
                    <a:pt x="494194" y="18416"/>
                    <a:pt x="497130" y="18415"/>
                  </a:cubicBezTo>
                  <a:close/>
                  <a:moveTo>
                    <a:pt x="163985" y="18415"/>
                  </a:moveTo>
                  <a:cubicBezTo>
                    <a:pt x="166920" y="18415"/>
                    <a:pt x="169857" y="19535"/>
                    <a:pt x="172098" y="21776"/>
                  </a:cubicBezTo>
                  <a:lnTo>
                    <a:pt x="196251" y="45930"/>
                  </a:lnTo>
                  <a:cubicBezTo>
                    <a:pt x="200732" y="50411"/>
                    <a:pt x="200732" y="57676"/>
                    <a:pt x="196251" y="62157"/>
                  </a:cubicBezTo>
                  <a:lnTo>
                    <a:pt x="180300" y="78109"/>
                  </a:lnTo>
                  <a:cubicBezTo>
                    <a:pt x="175819" y="82589"/>
                    <a:pt x="168554" y="82589"/>
                    <a:pt x="164073" y="78109"/>
                  </a:cubicBezTo>
                  <a:lnTo>
                    <a:pt x="139919" y="53955"/>
                  </a:lnTo>
                  <a:cubicBezTo>
                    <a:pt x="135438" y="49474"/>
                    <a:pt x="135438" y="42209"/>
                    <a:pt x="139919" y="37727"/>
                  </a:cubicBezTo>
                  <a:lnTo>
                    <a:pt x="155870" y="21776"/>
                  </a:lnTo>
                  <a:cubicBezTo>
                    <a:pt x="158110" y="19535"/>
                    <a:pt x="161047" y="18416"/>
                    <a:pt x="163985" y="18415"/>
                  </a:cubicBezTo>
                  <a:close/>
                  <a:moveTo>
                    <a:pt x="3037750" y="17498"/>
                  </a:moveTo>
                  <a:lnTo>
                    <a:pt x="3054343" y="34092"/>
                  </a:lnTo>
                  <a:cubicBezTo>
                    <a:pt x="3056243" y="35992"/>
                    <a:pt x="3056243" y="39070"/>
                    <a:pt x="3054343" y="40969"/>
                  </a:cubicBezTo>
                  <a:lnTo>
                    <a:pt x="3037750" y="57563"/>
                  </a:lnTo>
                  <a:lnTo>
                    <a:pt x="3037750" y="56430"/>
                  </a:lnTo>
                  <a:lnTo>
                    <a:pt x="3022290" y="40969"/>
                  </a:lnTo>
                  <a:cubicBezTo>
                    <a:pt x="3020391" y="39070"/>
                    <a:pt x="3020391" y="35992"/>
                    <a:pt x="3022290" y="34092"/>
                  </a:cubicBezTo>
                  <a:lnTo>
                    <a:pt x="3037750" y="18633"/>
                  </a:lnTo>
                  <a:close/>
                  <a:moveTo>
                    <a:pt x="2704603" y="17498"/>
                  </a:moveTo>
                  <a:lnTo>
                    <a:pt x="2721197" y="34092"/>
                  </a:lnTo>
                  <a:cubicBezTo>
                    <a:pt x="2723097" y="35992"/>
                    <a:pt x="2723097" y="39070"/>
                    <a:pt x="2721197" y="40969"/>
                  </a:cubicBezTo>
                  <a:lnTo>
                    <a:pt x="2704603" y="57563"/>
                  </a:lnTo>
                  <a:lnTo>
                    <a:pt x="2704603" y="56430"/>
                  </a:lnTo>
                  <a:lnTo>
                    <a:pt x="2689144" y="40969"/>
                  </a:lnTo>
                  <a:cubicBezTo>
                    <a:pt x="2687245" y="39070"/>
                    <a:pt x="2687245" y="35992"/>
                    <a:pt x="2689144" y="34092"/>
                  </a:cubicBezTo>
                  <a:lnTo>
                    <a:pt x="2704603" y="18633"/>
                  </a:lnTo>
                  <a:close/>
                  <a:moveTo>
                    <a:pt x="2371457" y="17498"/>
                  </a:moveTo>
                  <a:lnTo>
                    <a:pt x="2388051" y="34092"/>
                  </a:lnTo>
                  <a:cubicBezTo>
                    <a:pt x="2389950" y="35992"/>
                    <a:pt x="2389950" y="39070"/>
                    <a:pt x="2388051" y="40969"/>
                  </a:cubicBezTo>
                  <a:lnTo>
                    <a:pt x="2371457" y="57563"/>
                  </a:lnTo>
                  <a:lnTo>
                    <a:pt x="2371457" y="56430"/>
                  </a:lnTo>
                  <a:lnTo>
                    <a:pt x="2355997" y="40969"/>
                  </a:lnTo>
                  <a:cubicBezTo>
                    <a:pt x="2354099" y="39070"/>
                    <a:pt x="2354099" y="35992"/>
                    <a:pt x="2355997" y="34092"/>
                  </a:cubicBezTo>
                  <a:lnTo>
                    <a:pt x="2371457" y="18633"/>
                  </a:lnTo>
                  <a:close/>
                  <a:moveTo>
                    <a:pt x="2038311" y="17498"/>
                  </a:moveTo>
                  <a:lnTo>
                    <a:pt x="2054905" y="34092"/>
                  </a:lnTo>
                  <a:cubicBezTo>
                    <a:pt x="2056804" y="35992"/>
                    <a:pt x="2056804" y="39070"/>
                    <a:pt x="2054905" y="40969"/>
                  </a:cubicBezTo>
                  <a:lnTo>
                    <a:pt x="2038311" y="57563"/>
                  </a:lnTo>
                  <a:lnTo>
                    <a:pt x="2038311" y="56430"/>
                  </a:lnTo>
                  <a:lnTo>
                    <a:pt x="2022851" y="40969"/>
                  </a:lnTo>
                  <a:cubicBezTo>
                    <a:pt x="2020951" y="39070"/>
                    <a:pt x="2020951" y="35992"/>
                    <a:pt x="2022851" y="34092"/>
                  </a:cubicBezTo>
                  <a:lnTo>
                    <a:pt x="2038311" y="18633"/>
                  </a:lnTo>
                  <a:close/>
                  <a:moveTo>
                    <a:pt x="1705164" y="17498"/>
                  </a:moveTo>
                  <a:lnTo>
                    <a:pt x="1721758" y="34092"/>
                  </a:lnTo>
                  <a:cubicBezTo>
                    <a:pt x="1723658" y="35992"/>
                    <a:pt x="1723658" y="39070"/>
                    <a:pt x="1721758" y="40969"/>
                  </a:cubicBezTo>
                  <a:lnTo>
                    <a:pt x="1705164" y="57563"/>
                  </a:lnTo>
                  <a:lnTo>
                    <a:pt x="1705164" y="56430"/>
                  </a:lnTo>
                  <a:lnTo>
                    <a:pt x="1689705" y="40969"/>
                  </a:lnTo>
                  <a:cubicBezTo>
                    <a:pt x="1687805" y="39070"/>
                    <a:pt x="1687805" y="35992"/>
                    <a:pt x="1689705" y="34092"/>
                  </a:cubicBezTo>
                  <a:lnTo>
                    <a:pt x="1705164" y="18633"/>
                  </a:lnTo>
                  <a:close/>
                  <a:moveTo>
                    <a:pt x="1372018" y="17498"/>
                  </a:moveTo>
                  <a:lnTo>
                    <a:pt x="1388612" y="34092"/>
                  </a:lnTo>
                  <a:cubicBezTo>
                    <a:pt x="1390512" y="35992"/>
                    <a:pt x="1390512" y="39070"/>
                    <a:pt x="1388612" y="40969"/>
                  </a:cubicBezTo>
                  <a:lnTo>
                    <a:pt x="1372018" y="57563"/>
                  </a:lnTo>
                  <a:lnTo>
                    <a:pt x="1372018" y="56430"/>
                  </a:lnTo>
                  <a:lnTo>
                    <a:pt x="1356558" y="40969"/>
                  </a:lnTo>
                  <a:cubicBezTo>
                    <a:pt x="1354659" y="39070"/>
                    <a:pt x="1354659" y="35992"/>
                    <a:pt x="1356558" y="34092"/>
                  </a:cubicBezTo>
                  <a:lnTo>
                    <a:pt x="1372018" y="18633"/>
                  </a:lnTo>
                  <a:close/>
                  <a:moveTo>
                    <a:pt x="1038871" y="17498"/>
                  </a:moveTo>
                  <a:lnTo>
                    <a:pt x="1055466" y="34092"/>
                  </a:lnTo>
                  <a:cubicBezTo>
                    <a:pt x="1057365" y="35992"/>
                    <a:pt x="1057365" y="39070"/>
                    <a:pt x="1055466" y="40969"/>
                  </a:cubicBezTo>
                  <a:lnTo>
                    <a:pt x="1038871" y="57563"/>
                  </a:lnTo>
                  <a:lnTo>
                    <a:pt x="1038871" y="56430"/>
                  </a:lnTo>
                  <a:lnTo>
                    <a:pt x="1023411" y="40969"/>
                  </a:lnTo>
                  <a:cubicBezTo>
                    <a:pt x="1021513" y="39070"/>
                    <a:pt x="1021513" y="35992"/>
                    <a:pt x="1023411" y="34092"/>
                  </a:cubicBezTo>
                  <a:lnTo>
                    <a:pt x="1038871" y="18633"/>
                  </a:lnTo>
                  <a:close/>
                  <a:moveTo>
                    <a:pt x="705725" y="17498"/>
                  </a:moveTo>
                  <a:lnTo>
                    <a:pt x="722319" y="34092"/>
                  </a:lnTo>
                  <a:cubicBezTo>
                    <a:pt x="724218" y="35992"/>
                    <a:pt x="724218" y="39070"/>
                    <a:pt x="722319" y="40969"/>
                  </a:cubicBezTo>
                  <a:lnTo>
                    <a:pt x="705725" y="57563"/>
                  </a:lnTo>
                  <a:lnTo>
                    <a:pt x="705725" y="56430"/>
                  </a:lnTo>
                  <a:lnTo>
                    <a:pt x="690265" y="40969"/>
                  </a:lnTo>
                  <a:cubicBezTo>
                    <a:pt x="688367" y="39070"/>
                    <a:pt x="688367" y="35992"/>
                    <a:pt x="690265" y="34092"/>
                  </a:cubicBezTo>
                  <a:lnTo>
                    <a:pt x="705725" y="18633"/>
                  </a:lnTo>
                  <a:close/>
                  <a:moveTo>
                    <a:pt x="372579" y="17498"/>
                  </a:moveTo>
                  <a:lnTo>
                    <a:pt x="389173" y="34092"/>
                  </a:lnTo>
                  <a:cubicBezTo>
                    <a:pt x="391073" y="35992"/>
                    <a:pt x="391073" y="39070"/>
                    <a:pt x="389173" y="40969"/>
                  </a:cubicBezTo>
                  <a:lnTo>
                    <a:pt x="372579" y="57563"/>
                  </a:lnTo>
                  <a:lnTo>
                    <a:pt x="372579" y="56430"/>
                  </a:lnTo>
                  <a:lnTo>
                    <a:pt x="357119" y="40969"/>
                  </a:lnTo>
                  <a:cubicBezTo>
                    <a:pt x="355220" y="39070"/>
                    <a:pt x="355220" y="35992"/>
                    <a:pt x="357119" y="34092"/>
                  </a:cubicBezTo>
                  <a:lnTo>
                    <a:pt x="372579" y="18633"/>
                  </a:lnTo>
                  <a:close/>
                  <a:moveTo>
                    <a:pt x="2908689" y="15772"/>
                  </a:moveTo>
                  <a:cubicBezTo>
                    <a:pt x="2909662" y="15814"/>
                    <a:pt x="2910617" y="16229"/>
                    <a:pt x="2911326" y="17004"/>
                  </a:cubicBezTo>
                  <a:lnTo>
                    <a:pt x="2914369" y="20330"/>
                  </a:lnTo>
                  <a:cubicBezTo>
                    <a:pt x="2915788" y="21879"/>
                    <a:pt x="2915681" y="24285"/>
                    <a:pt x="2914131" y="25703"/>
                  </a:cubicBezTo>
                  <a:lnTo>
                    <a:pt x="2910806" y="28746"/>
                  </a:lnTo>
                  <a:cubicBezTo>
                    <a:pt x="2909256" y="30164"/>
                    <a:pt x="2906850" y="30057"/>
                    <a:pt x="2905433" y="28508"/>
                  </a:cubicBezTo>
                  <a:lnTo>
                    <a:pt x="2902390" y="25182"/>
                  </a:lnTo>
                  <a:cubicBezTo>
                    <a:pt x="2900971" y="23632"/>
                    <a:pt x="2901079" y="21227"/>
                    <a:pt x="2902628" y="19808"/>
                  </a:cubicBezTo>
                  <a:lnTo>
                    <a:pt x="2905953" y="16765"/>
                  </a:lnTo>
                  <a:cubicBezTo>
                    <a:pt x="2906729" y="16056"/>
                    <a:pt x="2907717" y="15728"/>
                    <a:pt x="2908689" y="15772"/>
                  </a:cubicBezTo>
                  <a:close/>
                  <a:moveTo>
                    <a:pt x="2575543" y="15772"/>
                  </a:moveTo>
                  <a:cubicBezTo>
                    <a:pt x="2576516" y="15814"/>
                    <a:pt x="2577472" y="16229"/>
                    <a:pt x="2578180" y="17004"/>
                  </a:cubicBezTo>
                  <a:lnTo>
                    <a:pt x="2581224" y="20330"/>
                  </a:lnTo>
                  <a:cubicBezTo>
                    <a:pt x="2582642" y="21879"/>
                    <a:pt x="2582535" y="24285"/>
                    <a:pt x="2580985" y="25703"/>
                  </a:cubicBezTo>
                  <a:lnTo>
                    <a:pt x="2577660" y="28746"/>
                  </a:lnTo>
                  <a:cubicBezTo>
                    <a:pt x="2576110" y="30164"/>
                    <a:pt x="2573704" y="30057"/>
                    <a:pt x="2572286" y="28508"/>
                  </a:cubicBezTo>
                  <a:lnTo>
                    <a:pt x="2569243" y="25182"/>
                  </a:lnTo>
                  <a:cubicBezTo>
                    <a:pt x="2567824" y="23632"/>
                    <a:pt x="2567932" y="21227"/>
                    <a:pt x="2569482" y="19808"/>
                  </a:cubicBezTo>
                  <a:lnTo>
                    <a:pt x="2572808" y="16765"/>
                  </a:lnTo>
                  <a:cubicBezTo>
                    <a:pt x="2573582" y="16056"/>
                    <a:pt x="2574571" y="15728"/>
                    <a:pt x="2575543" y="15772"/>
                  </a:cubicBezTo>
                  <a:close/>
                  <a:moveTo>
                    <a:pt x="2242397" y="15772"/>
                  </a:moveTo>
                  <a:cubicBezTo>
                    <a:pt x="2243369" y="15814"/>
                    <a:pt x="2244326" y="16229"/>
                    <a:pt x="2245034" y="17004"/>
                  </a:cubicBezTo>
                  <a:lnTo>
                    <a:pt x="2248077" y="20330"/>
                  </a:lnTo>
                  <a:cubicBezTo>
                    <a:pt x="2249495" y="21879"/>
                    <a:pt x="2249388" y="24285"/>
                    <a:pt x="2247839" y="25703"/>
                  </a:cubicBezTo>
                  <a:lnTo>
                    <a:pt x="2244513" y="28746"/>
                  </a:lnTo>
                  <a:cubicBezTo>
                    <a:pt x="2242964" y="30164"/>
                    <a:pt x="2240558" y="30057"/>
                    <a:pt x="2239140" y="28508"/>
                  </a:cubicBezTo>
                  <a:lnTo>
                    <a:pt x="2236097" y="25182"/>
                  </a:lnTo>
                  <a:cubicBezTo>
                    <a:pt x="2234679" y="23632"/>
                    <a:pt x="2234786" y="21227"/>
                    <a:pt x="2236336" y="19808"/>
                  </a:cubicBezTo>
                  <a:lnTo>
                    <a:pt x="2239661" y="16765"/>
                  </a:lnTo>
                  <a:cubicBezTo>
                    <a:pt x="2240436" y="16056"/>
                    <a:pt x="2241424" y="15728"/>
                    <a:pt x="2242397" y="15772"/>
                  </a:cubicBezTo>
                  <a:close/>
                  <a:moveTo>
                    <a:pt x="1909251" y="15772"/>
                  </a:moveTo>
                  <a:cubicBezTo>
                    <a:pt x="1910223" y="15814"/>
                    <a:pt x="1911179" y="16229"/>
                    <a:pt x="1911888" y="17004"/>
                  </a:cubicBezTo>
                  <a:lnTo>
                    <a:pt x="1914931" y="20330"/>
                  </a:lnTo>
                  <a:cubicBezTo>
                    <a:pt x="1916349" y="21879"/>
                    <a:pt x="1916243" y="24285"/>
                    <a:pt x="1914692" y="25703"/>
                  </a:cubicBezTo>
                  <a:lnTo>
                    <a:pt x="1911367" y="28746"/>
                  </a:lnTo>
                  <a:cubicBezTo>
                    <a:pt x="1909817" y="30164"/>
                    <a:pt x="1907411" y="30057"/>
                    <a:pt x="1905994" y="28508"/>
                  </a:cubicBezTo>
                  <a:lnTo>
                    <a:pt x="1902951" y="25182"/>
                  </a:lnTo>
                  <a:cubicBezTo>
                    <a:pt x="1901533" y="23632"/>
                    <a:pt x="1901640" y="21227"/>
                    <a:pt x="1903189" y="19808"/>
                  </a:cubicBezTo>
                  <a:lnTo>
                    <a:pt x="1906514" y="16765"/>
                  </a:lnTo>
                  <a:cubicBezTo>
                    <a:pt x="1907290" y="16056"/>
                    <a:pt x="1908278" y="15728"/>
                    <a:pt x="1909251" y="15772"/>
                  </a:cubicBezTo>
                  <a:close/>
                  <a:moveTo>
                    <a:pt x="1576104" y="15772"/>
                  </a:moveTo>
                  <a:cubicBezTo>
                    <a:pt x="1577076" y="15814"/>
                    <a:pt x="1578032" y="16229"/>
                    <a:pt x="1578741" y="17004"/>
                  </a:cubicBezTo>
                  <a:lnTo>
                    <a:pt x="1581785" y="20330"/>
                  </a:lnTo>
                  <a:cubicBezTo>
                    <a:pt x="1583203" y="21879"/>
                    <a:pt x="1583096" y="24285"/>
                    <a:pt x="1581546" y="25703"/>
                  </a:cubicBezTo>
                  <a:lnTo>
                    <a:pt x="1578219" y="28746"/>
                  </a:lnTo>
                  <a:cubicBezTo>
                    <a:pt x="1576672" y="30164"/>
                    <a:pt x="1574265" y="30057"/>
                    <a:pt x="1572848" y="28508"/>
                  </a:cubicBezTo>
                  <a:lnTo>
                    <a:pt x="1569804" y="25182"/>
                  </a:lnTo>
                  <a:cubicBezTo>
                    <a:pt x="1568386" y="23632"/>
                    <a:pt x="1568494" y="21227"/>
                    <a:pt x="1570043" y="19808"/>
                  </a:cubicBezTo>
                  <a:lnTo>
                    <a:pt x="1573368" y="16765"/>
                  </a:lnTo>
                  <a:cubicBezTo>
                    <a:pt x="1574144" y="16056"/>
                    <a:pt x="1575132" y="15728"/>
                    <a:pt x="1576104" y="15772"/>
                  </a:cubicBezTo>
                  <a:close/>
                  <a:moveTo>
                    <a:pt x="1242958" y="15772"/>
                  </a:moveTo>
                  <a:cubicBezTo>
                    <a:pt x="1243931" y="15814"/>
                    <a:pt x="1244886" y="16229"/>
                    <a:pt x="1245595" y="17004"/>
                  </a:cubicBezTo>
                  <a:lnTo>
                    <a:pt x="1248638" y="20330"/>
                  </a:lnTo>
                  <a:cubicBezTo>
                    <a:pt x="1250057" y="21879"/>
                    <a:pt x="1249949" y="24285"/>
                    <a:pt x="1248400" y="25703"/>
                  </a:cubicBezTo>
                  <a:lnTo>
                    <a:pt x="1245074" y="28746"/>
                  </a:lnTo>
                  <a:cubicBezTo>
                    <a:pt x="1243525" y="30164"/>
                    <a:pt x="1241119" y="30057"/>
                    <a:pt x="1239702" y="28508"/>
                  </a:cubicBezTo>
                  <a:lnTo>
                    <a:pt x="1236658" y="25182"/>
                  </a:lnTo>
                  <a:cubicBezTo>
                    <a:pt x="1235239" y="23632"/>
                    <a:pt x="1235347" y="21227"/>
                    <a:pt x="1236896" y="19808"/>
                  </a:cubicBezTo>
                  <a:lnTo>
                    <a:pt x="1240222" y="16765"/>
                  </a:lnTo>
                  <a:cubicBezTo>
                    <a:pt x="1240997" y="16056"/>
                    <a:pt x="1241985" y="15728"/>
                    <a:pt x="1242958" y="15772"/>
                  </a:cubicBezTo>
                  <a:close/>
                  <a:moveTo>
                    <a:pt x="909811" y="15772"/>
                  </a:moveTo>
                  <a:cubicBezTo>
                    <a:pt x="910783" y="15814"/>
                    <a:pt x="911740" y="16229"/>
                    <a:pt x="912448" y="17004"/>
                  </a:cubicBezTo>
                  <a:lnTo>
                    <a:pt x="915492" y="20330"/>
                  </a:lnTo>
                  <a:cubicBezTo>
                    <a:pt x="916909" y="21879"/>
                    <a:pt x="916803" y="24285"/>
                    <a:pt x="915253" y="25703"/>
                  </a:cubicBezTo>
                  <a:lnTo>
                    <a:pt x="911927" y="28746"/>
                  </a:lnTo>
                  <a:cubicBezTo>
                    <a:pt x="910378" y="30164"/>
                    <a:pt x="907973" y="30057"/>
                    <a:pt x="906554" y="28508"/>
                  </a:cubicBezTo>
                  <a:lnTo>
                    <a:pt x="903511" y="25182"/>
                  </a:lnTo>
                  <a:cubicBezTo>
                    <a:pt x="902093" y="23632"/>
                    <a:pt x="902200" y="21227"/>
                    <a:pt x="903750" y="19808"/>
                  </a:cubicBezTo>
                  <a:lnTo>
                    <a:pt x="907076" y="16765"/>
                  </a:lnTo>
                  <a:cubicBezTo>
                    <a:pt x="907850" y="16056"/>
                    <a:pt x="908839" y="15728"/>
                    <a:pt x="909811" y="15772"/>
                  </a:cubicBezTo>
                  <a:close/>
                  <a:moveTo>
                    <a:pt x="576665" y="15772"/>
                  </a:moveTo>
                  <a:cubicBezTo>
                    <a:pt x="577638" y="15814"/>
                    <a:pt x="578594" y="16229"/>
                    <a:pt x="579303" y="17004"/>
                  </a:cubicBezTo>
                  <a:lnTo>
                    <a:pt x="582346" y="20330"/>
                  </a:lnTo>
                  <a:cubicBezTo>
                    <a:pt x="583764" y="21879"/>
                    <a:pt x="583657" y="24285"/>
                    <a:pt x="582107" y="25703"/>
                  </a:cubicBezTo>
                  <a:lnTo>
                    <a:pt x="578782" y="28746"/>
                  </a:lnTo>
                  <a:cubicBezTo>
                    <a:pt x="577232" y="30164"/>
                    <a:pt x="574826" y="30057"/>
                    <a:pt x="573409" y="28508"/>
                  </a:cubicBezTo>
                  <a:lnTo>
                    <a:pt x="570366" y="25182"/>
                  </a:lnTo>
                  <a:cubicBezTo>
                    <a:pt x="568947" y="23632"/>
                    <a:pt x="569054" y="21227"/>
                    <a:pt x="570604" y="19808"/>
                  </a:cubicBezTo>
                  <a:lnTo>
                    <a:pt x="573929" y="16765"/>
                  </a:lnTo>
                  <a:cubicBezTo>
                    <a:pt x="574704" y="16056"/>
                    <a:pt x="575693" y="15728"/>
                    <a:pt x="576665" y="15772"/>
                  </a:cubicBezTo>
                  <a:close/>
                  <a:moveTo>
                    <a:pt x="243519" y="15772"/>
                  </a:moveTo>
                  <a:cubicBezTo>
                    <a:pt x="244492" y="15814"/>
                    <a:pt x="245447" y="16229"/>
                    <a:pt x="246156" y="17004"/>
                  </a:cubicBezTo>
                  <a:lnTo>
                    <a:pt x="249200" y="20330"/>
                  </a:lnTo>
                  <a:cubicBezTo>
                    <a:pt x="250617" y="21879"/>
                    <a:pt x="250511" y="24285"/>
                    <a:pt x="248961" y="25703"/>
                  </a:cubicBezTo>
                  <a:lnTo>
                    <a:pt x="245635" y="28746"/>
                  </a:lnTo>
                  <a:cubicBezTo>
                    <a:pt x="244086" y="30164"/>
                    <a:pt x="241679" y="30057"/>
                    <a:pt x="240262" y="28508"/>
                  </a:cubicBezTo>
                  <a:lnTo>
                    <a:pt x="237219" y="25182"/>
                  </a:lnTo>
                  <a:cubicBezTo>
                    <a:pt x="235801" y="23632"/>
                    <a:pt x="235908" y="21227"/>
                    <a:pt x="237457" y="19808"/>
                  </a:cubicBezTo>
                  <a:lnTo>
                    <a:pt x="240783" y="16765"/>
                  </a:lnTo>
                  <a:cubicBezTo>
                    <a:pt x="241558" y="16056"/>
                    <a:pt x="242546" y="15728"/>
                    <a:pt x="243519" y="15772"/>
                  </a:cubicBezTo>
                  <a:close/>
                  <a:moveTo>
                    <a:pt x="3017675" y="878"/>
                  </a:moveTo>
                  <a:cubicBezTo>
                    <a:pt x="3018845" y="-292"/>
                    <a:pt x="3020741" y="-292"/>
                    <a:pt x="3021911" y="878"/>
                  </a:cubicBezTo>
                  <a:lnTo>
                    <a:pt x="3031301" y="10268"/>
                  </a:lnTo>
                  <a:cubicBezTo>
                    <a:pt x="3032470" y="11437"/>
                    <a:pt x="3032470" y="13334"/>
                    <a:pt x="3031301" y="14503"/>
                  </a:cubicBezTo>
                  <a:lnTo>
                    <a:pt x="3022948" y="22856"/>
                  </a:lnTo>
                  <a:cubicBezTo>
                    <a:pt x="3021779" y="24025"/>
                    <a:pt x="3019882" y="24025"/>
                    <a:pt x="3018712" y="22856"/>
                  </a:cubicBezTo>
                  <a:lnTo>
                    <a:pt x="3009323" y="13466"/>
                  </a:lnTo>
                  <a:cubicBezTo>
                    <a:pt x="3008153" y="12296"/>
                    <a:pt x="3008153" y="10399"/>
                    <a:pt x="3009323" y="9231"/>
                  </a:cubicBezTo>
                  <a:close/>
                  <a:moveTo>
                    <a:pt x="2684529" y="878"/>
                  </a:moveTo>
                  <a:cubicBezTo>
                    <a:pt x="2685699" y="-292"/>
                    <a:pt x="2687595" y="-292"/>
                    <a:pt x="2688764" y="878"/>
                  </a:cubicBezTo>
                  <a:lnTo>
                    <a:pt x="2698155" y="10268"/>
                  </a:lnTo>
                  <a:cubicBezTo>
                    <a:pt x="2699324" y="11437"/>
                    <a:pt x="2699324" y="13334"/>
                    <a:pt x="2698155" y="14503"/>
                  </a:cubicBezTo>
                  <a:lnTo>
                    <a:pt x="2689802" y="22856"/>
                  </a:lnTo>
                  <a:cubicBezTo>
                    <a:pt x="2688633" y="24025"/>
                    <a:pt x="2686736" y="24025"/>
                    <a:pt x="2685566" y="22856"/>
                  </a:cubicBezTo>
                  <a:lnTo>
                    <a:pt x="2676177" y="13466"/>
                  </a:lnTo>
                  <a:cubicBezTo>
                    <a:pt x="2675007" y="12296"/>
                    <a:pt x="2675007" y="10399"/>
                    <a:pt x="2676177" y="9231"/>
                  </a:cubicBezTo>
                  <a:close/>
                  <a:moveTo>
                    <a:pt x="2351383" y="878"/>
                  </a:moveTo>
                  <a:cubicBezTo>
                    <a:pt x="2352553" y="-292"/>
                    <a:pt x="2354449" y="-292"/>
                    <a:pt x="2355618" y="878"/>
                  </a:cubicBezTo>
                  <a:lnTo>
                    <a:pt x="2365009" y="10268"/>
                  </a:lnTo>
                  <a:cubicBezTo>
                    <a:pt x="2366179" y="11437"/>
                    <a:pt x="2366179" y="13334"/>
                    <a:pt x="2365009" y="14503"/>
                  </a:cubicBezTo>
                  <a:lnTo>
                    <a:pt x="2356656" y="22856"/>
                  </a:lnTo>
                  <a:cubicBezTo>
                    <a:pt x="2355487" y="24025"/>
                    <a:pt x="2353590" y="24025"/>
                    <a:pt x="2352421" y="22856"/>
                  </a:cubicBezTo>
                  <a:lnTo>
                    <a:pt x="2343031" y="13466"/>
                  </a:lnTo>
                  <a:cubicBezTo>
                    <a:pt x="2341861" y="12296"/>
                    <a:pt x="2341861" y="10399"/>
                    <a:pt x="2343031" y="9231"/>
                  </a:cubicBezTo>
                  <a:close/>
                  <a:moveTo>
                    <a:pt x="2018236" y="878"/>
                  </a:moveTo>
                  <a:cubicBezTo>
                    <a:pt x="2019406" y="-292"/>
                    <a:pt x="2021303" y="-292"/>
                    <a:pt x="2022473" y="878"/>
                  </a:cubicBezTo>
                  <a:lnTo>
                    <a:pt x="2031862" y="10268"/>
                  </a:lnTo>
                  <a:cubicBezTo>
                    <a:pt x="2033031" y="11437"/>
                    <a:pt x="2033031" y="13334"/>
                    <a:pt x="2031862" y="14503"/>
                  </a:cubicBezTo>
                  <a:lnTo>
                    <a:pt x="2023510" y="22856"/>
                  </a:lnTo>
                  <a:cubicBezTo>
                    <a:pt x="2022340" y="24025"/>
                    <a:pt x="2020444" y="24025"/>
                    <a:pt x="2019274" y="22856"/>
                  </a:cubicBezTo>
                  <a:lnTo>
                    <a:pt x="2009884" y="13466"/>
                  </a:lnTo>
                  <a:cubicBezTo>
                    <a:pt x="2008715" y="12296"/>
                    <a:pt x="2008715" y="10399"/>
                    <a:pt x="2009884" y="9231"/>
                  </a:cubicBezTo>
                  <a:close/>
                  <a:moveTo>
                    <a:pt x="1685090" y="878"/>
                  </a:moveTo>
                  <a:cubicBezTo>
                    <a:pt x="1686260" y="-292"/>
                    <a:pt x="1688156" y="-292"/>
                    <a:pt x="1689325" y="878"/>
                  </a:cubicBezTo>
                  <a:lnTo>
                    <a:pt x="1698715" y="10268"/>
                  </a:lnTo>
                  <a:cubicBezTo>
                    <a:pt x="1699885" y="11437"/>
                    <a:pt x="1699885" y="13334"/>
                    <a:pt x="1698715" y="14503"/>
                  </a:cubicBezTo>
                  <a:lnTo>
                    <a:pt x="1690363" y="22856"/>
                  </a:lnTo>
                  <a:cubicBezTo>
                    <a:pt x="1689193" y="24025"/>
                    <a:pt x="1687297" y="24025"/>
                    <a:pt x="1686127" y="22856"/>
                  </a:cubicBezTo>
                  <a:lnTo>
                    <a:pt x="1676738" y="13466"/>
                  </a:lnTo>
                  <a:cubicBezTo>
                    <a:pt x="1675568" y="12296"/>
                    <a:pt x="1675568" y="10399"/>
                    <a:pt x="1676738" y="9231"/>
                  </a:cubicBezTo>
                  <a:close/>
                  <a:moveTo>
                    <a:pt x="1351944" y="878"/>
                  </a:moveTo>
                  <a:cubicBezTo>
                    <a:pt x="1353113" y="-292"/>
                    <a:pt x="1355010" y="-292"/>
                    <a:pt x="1356179" y="878"/>
                  </a:cubicBezTo>
                  <a:lnTo>
                    <a:pt x="1365569" y="10268"/>
                  </a:lnTo>
                  <a:cubicBezTo>
                    <a:pt x="1366739" y="11437"/>
                    <a:pt x="1366739" y="13334"/>
                    <a:pt x="1365569" y="14503"/>
                  </a:cubicBezTo>
                  <a:lnTo>
                    <a:pt x="1357217" y="22856"/>
                  </a:lnTo>
                  <a:cubicBezTo>
                    <a:pt x="1356048" y="24025"/>
                    <a:pt x="1354151" y="24025"/>
                    <a:pt x="1352981" y="22856"/>
                  </a:cubicBezTo>
                  <a:lnTo>
                    <a:pt x="1343591" y="13466"/>
                  </a:lnTo>
                  <a:cubicBezTo>
                    <a:pt x="1342422" y="12296"/>
                    <a:pt x="1342422" y="10399"/>
                    <a:pt x="1343591" y="9231"/>
                  </a:cubicBezTo>
                  <a:close/>
                  <a:moveTo>
                    <a:pt x="1018798" y="878"/>
                  </a:moveTo>
                  <a:cubicBezTo>
                    <a:pt x="1019967" y="-292"/>
                    <a:pt x="1021863" y="-292"/>
                    <a:pt x="1023033" y="878"/>
                  </a:cubicBezTo>
                  <a:lnTo>
                    <a:pt x="1032423" y="10268"/>
                  </a:lnTo>
                  <a:cubicBezTo>
                    <a:pt x="1033592" y="11437"/>
                    <a:pt x="1033592" y="13334"/>
                    <a:pt x="1032423" y="14503"/>
                  </a:cubicBezTo>
                  <a:lnTo>
                    <a:pt x="1024070" y="22856"/>
                  </a:lnTo>
                  <a:cubicBezTo>
                    <a:pt x="1022901" y="24025"/>
                    <a:pt x="1021004" y="24025"/>
                    <a:pt x="1019835" y="22856"/>
                  </a:cubicBezTo>
                  <a:lnTo>
                    <a:pt x="1010445" y="13466"/>
                  </a:lnTo>
                  <a:cubicBezTo>
                    <a:pt x="1009276" y="12296"/>
                    <a:pt x="1009276" y="10399"/>
                    <a:pt x="1010445" y="9231"/>
                  </a:cubicBezTo>
                  <a:close/>
                  <a:moveTo>
                    <a:pt x="685651" y="878"/>
                  </a:moveTo>
                  <a:cubicBezTo>
                    <a:pt x="686821" y="-292"/>
                    <a:pt x="688717" y="-292"/>
                    <a:pt x="689887" y="878"/>
                  </a:cubicBezTo>
                  <a:lnTo>
                    <a:pt x="699276" y="10268"/>
                  </a:lnTo>
                  <a:cubicBezTo>
                    <a:pt x="700447" y="11437"/>
                    <a:pt x="700447" y="13334"/>
                    <a:pt x="699276" y="14503"/>
                  </a:cubicBezTo>
                  <a:lnTo>
                    <a:pt x="690925" y="22856"/>
                  </a:lnTo>
                  <a:cubicBezTo>
                    <a:pt x="689755" y="24025"/>
                    <a:pt x="687858" y="24025"/>
                    <a:pt x="686689" y="22856"/>
                  </a:cubicBezTo>
                  <a:lnTo>
                    <a:pt x="677299" y="13466"/>
                  </a:lnTo>
                  <a:cubicBezTo>
                    <a:pt x="676130" y="12296"/>
                    <a:pt x="676130" y="10399"/>
                    <a:pt x="677299" y="9231"/>
                  </a:cubicBezTo>
                  <a:close/>
                  <a:moveTo>
                    <a:pt x="352505" y="878"/>
                  </a:moveTo>
                  <a:cubicBezTo>
                    <a:pt x="353674" y="-292"/>
                    <a:pt x="355571" y="-292"/>
                    <a:pt x="356740" y="878"/>
                  </a:cubicBezTo>
                  <a:lnTo>
                    <a:pt x="366130" y="10268"/>
                  </a:lnTo>
                  <a:cubicBezTo>
                    <a:pt x="367299" y="11437"/>
                    <a:pt x="367299" y="13334"/>
                    <a:pt x="366130" y="14503"/>
                  </a:cubicBezTo>
                  <a:lnTo>
                    <a:pt x="357778" y="22856"/>
                  </a:lnTo>
                  <a:cubicBezTo>
                    <a:pt x="356608" y="24025"/>
                    <a:pt x="354712" y="24025"/>
                    <a:pt x="353542" y="22856"/>
                  </a:cubicBezTo>
                  <a:lnTo>
                    <a:pt x="344153" y="13466"/>
                  </a:lnTo>
                  <a:cubicBezTo>
                    <a:pt x="342982" y="12296"/>
                    <a:pt x="342982" y="10399"/>
                    <a:pt x="344153" y="9231"/>
                  </a:cubicBezTo>
                  <a:close/>
                  <a:moveTo>
                    <a:pt x="3159627" y="602"/>
                  </a:moveTo>
                  <a:lnTo>
                    <a:pt x="3197380" y="602"/>
                  </a:lnTo>
                  <a:lnTo>
                    <a:pt x="3204600" y="29479"/>
                  </a:lnTo>
                  <a:lnTo>
                    <a:pt x="3204323" y="29594"/>
                  </a:lnTo>
                  <a:cubicBezTo>
                    <a:pt x="3194620" y="29594"/>
                    <a:pt x="3184916" y="25892"/>
                    <a:pt x="3177513" y="18489"/>
                  </a:cubicBezTo>
                  <a:close/>
                  <a:moveTo>
                    <a:pt x="3046873" y="602"/>
                  </a:moveTo>
                  <a:lnTo>
                    <a:pt x="3142301" y="602"/>
                  </a:lnTo>
                  <a:lnTo>
                    <a:pt x="3144119" y="2421"/>
                  </a:lnTo>
                  <a:cubicBezTo>
                    <a:pt x="3149282" y="7584"/>
                    <a:pt x="3149282" y="15954"/>
                    <a:pt x="3144119" y="21117"/>
                  </a:cubicBezTo>
                  <a:lnTo>
                    <a:pt x="3106661" y="58576"/>
                  </a:lnTo>
                  <a:cubicBezTo>
                    <a:pt x="3101498" y="63739"/>
                    <a:pt x="3093126" y="63739"/>
                    <a:pt x="3087964" y="58576"/>
                  </a:cubicBezTo>
                  <a:lnTo>
                    <a:pt x="3046873" y="17484"/>
                  </a:lnTo>
                  <a:close/>
                  <a:moveTo>
                    <a:pt x="2978343" y="602"/>
                  </a:moveTo>
                  <a:lnTo>
                    <a:pt x="3007110" y="602"/>
                  </a:lnTo>
                  <a:lnTo>
                    <a:pt x="2994697" y="13015"/>
                  </a:lnTo>
                  <a:cubicBezTo>
                    <a:pt x="2993177" y="14534"/>
                    <a:pt x="2990713" y="14534"/>
                    <a:pt x="2989193" y="13015"/>
                  </a:cubicBezTo>
                  <a:lnTo>
                    <a:pt x="2978343" y="2164"/>
                  </a:lnTo>
                  <a:close/>
                  <a:moveTo>
                    <a:pt x="2929841" y="602"/>
                  </a:moveTo>
                  <a:lnTo>
                    <a:pt x="2968711" y="602"/>
                  </a:lnTo>
                  <a:lnTo>
                    <a:pt x="2982961" y="14600"/>
                  </a:lnTo>
                  <a:cubicBezTo>
                    <a:pt x="2988560" y="20100"/>
                    <a:pt x="2988640" y="29097"/>
                    <a:pt x="2983141" y="34696"/>
                  </a:cubicBezTo>
                  <a:lnTo>
                    <a:pt x="2968057" y="50051"/>
                  </a:lnTo>
                  <a:cubicBezTo>
                    <a:pt x="2962556" y="55650"/>
                    <a:pt x="2953560" y="55730"/>
                    <a:pt x="2947961" y="50231"/>
                  </a:cubicBezTo>
                  <a:lnTo>
                    <a:pt x="2924067" y="26760"/>
                  </a:lnTo>
                  <a:cubicBezTo>
                    <a:pt x="2918467" y="21260"/>
                    <a:pt x="2918387" y="12262"/>
                    <a:pt x="2923887" y="6663"/>
                  </a:cubicBezTo>
                  <a:close/>
                  <a:moveTo>
                    <a:pt x="2826480" y="602"/>
                  </a:moveTo>
                  <a:lnTo>
                    <a:pt x="2915874" y="602"/>
                  </a:lnTo>
                  <a:lnTo>
                    <a:pt x="2897987" y="18489"/>
                  </a:lnTo>
                  <a:cubicBezTo>
                    <a:pt x="2883179" y="33295"/>
                    <a:pt x="2859174" y="33295"/>
                    <a:pt x="2844367" y="18489"/>
                  </a:cubicBezTo>
                  <a:close/>
                  <a:moveTo>
                    <a:pt x="2713725" y="602"/>
                  </a:moveTo>
                  <a:lnTo>
                    <a:pt x="2809155" y="602"/>
                  </a:lnTo>
                  <a:lnTo>
                    <a:pt x="2810973" y="2421"/>
                  </a:lnTo>
                  <a:cubicBezTo>
                    <a:pt x="2816136" y="7584"/>
                    <a:pt x="2816136" y="15954"/>
                    <a:pt x="2810973" y="21117"/>
                  </a:cubicBezTo>
                  <a:lnTo>
                    <a:pt x="2773514" y="58576"/>
                  </a:lnTo>
                  <a:cubicBezTo>
                    <a:pt x="2768351" y="63739"/>
                    <a:pt x="2759981" y="63739"/>
                    <a:pt x="2754818" y="58576"/>
                  </a:cubicBezTo>
                  <a:lnTo>
                    <a:pt x="2713725" y="17484"/>
                  </a:lnTo>
                  <a:close/>
                  <a:moveTo>
                    <a:pt x="2645196" y="602"/>
                  </a:moveTo>
                  <a:lnTo>
                    <a:pt x="2673964" y="602"/>
                  </a:lnTo>
                  <a:lnTo>
                    <a:pt x="2661551" y="13015"/>
                  </a:lnTo>
                  <a:cubicBezTo>
                    <a:pt x="2660031" y="14534"/>
                    <a:pt x="2657567" y="14534"/>
                    <a:pt x="2656048" y="13015"/>
                  </a:cubicBezTo>
                  <a:lnTo>
                    <a:pt x="2645196" y="2164"/>
                  </a:lnTo>
                  <a:close/>
                  <a:moveTo>
                    <a:pt x="2596695" y="602"/>
                  </a:moveTo>
                  <a:lnTo>
                    <a:pt x="2635564" y="602"/>
                  </a:lnTo>
                  <a:lnTo>
                    <a:pt x="2649814" y="14600"/>
                  </a:lnTo>
                  <a:cubicBezTo>
                    <a:pt x="2655414" y="20100"/>
                    <a:pt x="2655494" y="29097"/>
                    <a:pt x="2649994" y="34696"/>
                  </a:cubicBezTo>
                  <a:lnTo>
                    <a:pt x="2634910" y="50051"/>
                  </a:lnTo>
                  <a:cubicBezTo>
                    <a:pt x="2629411" y="55650"/>
                    <a:pt x="2620414" y="55730"/>
                    <a:pt x="2614815" y="50231"/>
                  </a:cubicBezTo>
                  <a:lnTo>
                    <a:pt x="2590921" y="26760"/>
                  </a:lnTo>
                  <a:cubicBezTo>
                    <a:pt x="2585321" y="21260"/>
                    <a:pt x="2585241" y="12262"/>
                    <a:pt x="2590742" y="6663"/>
                  </a:cubicBezTo>
                  <a:close/>
                  <a:moveTo>
                    <a:pt x="2493334" y="602"/>
                  </a:moveTo>
                  <a:lnTo>
                    <a:pt x="2582728" y="602"/>
                  </a:lnTo>
                  <a:lnTo>
                    <a:pt x="2564841" y="18489"/>
                  </a:lnTo>
                  <a:cubicBezTo>
                    <a:pt x="2550033" y="33295"/>
                    <a:pt x="2526027" y="33295"/>
                    <a:pt x="2511221" y="18489"/>
                  </a:cubicBezTo>
                  <a:close/>
                  <a:moveTo>
                    <a:pt x="2380580" y="602"/>
                  </a:moveTo>
                  <a:lnTo>
                    <a:pt x="2476009" y="602"/>
                  </a:lnTo>
                  <a:lnTo>
                    <a:pt x="2477827" y="2421"/>
                  </a:lnTo>
                  <a:cubicBezTo>
                    <a:pt x="2482990" y="7584"/>
                    <a:pt x="2482990" y="15954"/>
                    <a:pt x="2477827" y="21117"/>
                  </a:cubicBezTo>
                  <a:lnTo>
                    <a:pt x="2440368" y="58576"/>
                  </a:lnTo>
                  <a:cubicBezTo>
                    <a:pt x="2435205" y="63739"/>
                    <a:pt x="2426834" y="63739"/>
                    <a:pt x="2421671" y="58576"/>
                  </a:cubicBezTo>
                  <a:lnTo>
                    <a:pt x="2380580" y="17484"/>
                  </a:lnTo>
                  <a:close/>
                  <a:moveTo>
                    <a:pt x="2312050" y="602"/>
                  </a:moveTo>
                  <a:lnTo>
                    <a:pt x="2340817" y="602"/>
                  </a:lnTo>
                  <a:lnTo>
                    <a:pt x="2328404" y="13015"/>
                  </a:lnTo>
                  <a:cubicBezTo>
                    <a:pt x="2326885" y="14534"/>
                    <a:pt x="2324422" y="14534"/>
                    <a:pt x="2322901" y="13015"/>
                  </a:cubicBezTo>
                  <a:lnTo>
                    <a:pt x="2312050" y="2164"/>
                  </a:lnTo>
                  <a:close/>
                  <a:moveTo>
                    <a:pt x="2263548" y="602"/>
                  </a:moveTo>
                  <a:lnTo>
                    <a:pt x="2302418" y="602"/>
                  </a:lnTo>
                  <a:lnTo>
                    <a:pt x="2316669" y="14600"/>
                  </a:lnTo>
                  <a:cubicBezTo>
                    <a:pt x="2322268" y="20100"/>
                    <a:pt x="2322348" y="29097"/>
                    <a:pt x="2316848" y="34696"/>
                  </a:cubicBezTo>
                  <a:lnTo>
                    <a:pt x="2301764" y="50051"/>
                  </a:lnTo>
                  <a:cubicBezTo>
                    <a:pt x="2296265" y="55650"/>
                    <a:pt x="2287267" y="55730"/>
                    <a:pt x="2281668" y="50231"/>
                  </a:cubicBezTo>
                  <a:lnTo>
                    <a:pt x="2257774" y="26760"/>
                  </a:lnTo>
                  <a:cubicBezTo>
                    <a:pt x="2252175" y="21260"/>
                    <a:pt x="2252094" y="12262"/>
                    <a:pt x="2257594" y="6663"/>
                  </a:cubicBezTo>
                  <a:close/>
                  <a:moveTo>
                    <a:pt x="2160188" y="602"/>
                  </a:moveTo>
                  <a:lnTo>
                    <a:pt x="2249580" y="602"/>
                  </a:lnTo>
                  <a:lnTo>
                    <a:pt x="2231693" y="18489"/>
                  </a:lnTo>
                  <a:cubicBezTo>
                    <a:pt x="2216888" y="33295"/>
                    <a:pt x="2192881" y="33295"/>
                    <a:pt x="2178075" y="18489"/>
                  </a:cubicBezTo>
                  <a:close/>
                  <a:moveTo>
                    <a:pt x="2047434" y="602"/>
                  </a:moveTo>
                  <a:lnTo>
                    <a:pt x="2142862" y="602"/>
                  </a:lnTo>
                  <a:lnTo>
                    <a:pt x="2144680" y="2421"/>
                  </a:lnTo>
                  <a:cubicBezTo>
                    <a:pt x="2149843" y="7584"/>
                    <a:pt x="2149843" y="15954"/>
                    <a:pt x="2144680" y="21117"/>
                  </a:cubicBezTo>
                  <a:lnTo>
                    <a:pt x="2107221" y="58576"/>
                  </a:lnTo>
                  <a:cubicBezTo>
                    <a:pt x="2102059" y="63739"/>
                    <a:pt x="2093688" y="63739"/>
                    <a:pt x="2088525" y="58576"/>
                  </a:cubicBezTo>
                  <a:lnTo>
                    <a:pt x="2047434" y="17484"/>
                  </a:lnTo>
                  <a:close/>
                  <a:moveTo>
                    <a:pt x="1978904" y="602"/>
                  </a:moveTo>
                  <a:lnTo>
                    <a:pt x="2007671" y="602"/>
                  </a:lnTo>
                  <a:lnTo>
                    <a:pt x="1995258" y="13015"/>
                  </a:lnTo>
                  <a:cubicBezTo>
                    <a:pt x="1993738" y="14534"/>
                    <a:pt x="1991275" y="14534"/>
                    <a:pt x="1989754" y="13015"/>
                  </a:cubicBezTo>
                  <a:lnTo>
                    <a:pt x="1978904" y="2164"/>
                  </a:lnTo>
                  <a:close/>
                  <a:moveTo>
                    <a:pt x="1930402" y="602"/>
                  </a:moveTo>
                  <a:lnTo>
                    <a:pt x="1969272" y="602"/>
                  </a:lnTo>
                  <a:lnTo>
                    <a:pt x="1983522" y="14600"/>
                  </a:lnTo>
                  <a:cubicBezTo>
                    <a:pt x="1989121" y="20100"/>
                    <a:pt x="1989201" y="29097"/>
                    <a:pt x="1983702" y="34696"/>
                  </a:cubicBezTo>
                  <a:lnTo>
                    <a:pt x="1968618" y="50051"/>
                  </a:lnTo>
                  <a:cubicBezTo>
                    <a:pt x="1963119" y="55650"/>
                    <a:pt x="1954122" y="55730"/>
                    <a:pt x="1948522" y="50231"/>
                  </a:cubicBezTo>
                  <a:lnTo>
                    <a:pt x="1924628" y="26760"/>
                  </a:lnTo>
                  <a:cubicBezTo>
                    <a:pt x="1919029" y="21260"/>
                    <a:pt x="1918948" y="12262"/>
                    <a:pt x="1924448" y="6663"/>
                  </a:cubicBezTo>
                  <a:close/>
                  <a:moveTo>
                    <a:pt x="1827041" y="602"/>
                  </a:moveTo>
                  <a:lnTo>
                    <a:pt x="1916435" y="602"/>
                  </a:lnTo>
                  <a:lnTo>
                    <a:pt x="1898548" y="18489"/>
                  </a:lnTo>
                  <a:cubicBezTo>
                    <a:pt x="1883741" y="33295"/>
                    <a:pt x="1859735" y="33295"/>
                    <a:pt x="1844928" y="18489"/>
                  </a:cubicBezTo>
                  <a:close/>
                  <a:moveTo>
                    <a:pt x="1714287" y="602"/>
                  </a:moveTo>
                  <a:lnTo>
                    <a:pt x="1809716" y="602"/>
                  </a:lnTo>
                  <a:lnTo>
                    <a:pt x="1811535" y="2421"/>
                  </a:lnTo>
                  <a:cubicBezTo>
                    <a:pt x="1816697" y="7584"/>
                    <a:pt x="1816697" y="15954"/>
                    <a:pt x="1811535" y="21117"/>
                  </a:cubicBezTo>
                  <a:lnTo>
                    <a:pt x="1774075" y="58576"/>
                  </a:lnTo>
                  <a:cubicBezTo>
                    <a:pt x="1768913" y="63739"/>
                    <a:pt x="1760541" y="63739"/>
                    <a:pt x="1755379" y="58576"/>
                  </a:cubicBezTo>
                  <a:lnTo>
                    <a:pt x="1714287" y="17484"/>
                  </a:lnTo>
                  <a:close/>
                  <a:moveTo>
                    <a:pt x="1645758" y="602"/>
                  </a:moveTo>
                  <a:lnTo>
                    <a:pt x="1674524" y="602"/>
                  </a:lnTo>
                  <a:lnTo>
                    <a:pt x="1662111" y="13015"/>
                  </a:lnTo>
                  <a:cubicBezTo>
                    <a:pt x="1660592" y="14534"/>
                    <a:pt x="1658128" y="14534"/>
                    <a:pt x="1656609" y="13015"/>
                  </a:cubicBezTo>
                  <a:lnTo>
                    <a:pt x="1645758" y="2164"/>
                  </a:lnTo>
                  <a:close/>
                  <a:moveTo>
                    <a:pt x="1597256" y="602"/>
                  </a:moveTo>
                  <a:lnTo>
                    <a:pt x="1636125" y="602"/>
                  </a:lnTo>
                  <a:lnTo>
                    <a:pt x="1650376" y="14600"/>
                  </a:lnTo>
                  <a:cubicBezTo>
                    <a:pt x="1655974" y="20100"/>
                    <a:pt x="1656055" y="29097"/>
                    <a:pt x="1650556" y="34696"/>
                  </a:cubicBezTo>
                  <a:lnTo>
                    <a:pt x="1635471" y="50051"/>
                  </a:lnTo>
                  <a:cubicBezTo>
                    <a:pt x="1629972" y="55650"/>
                    <a:pt x="1620974" y="55730"/>
                    <a:pt x="1615376" y="50231"/>
                  </a:cubicBezTo>
                  <a:lnTo>
                    <a:pt x="1591481" y="26760"/>
                  </a:lnTo>
                  <a:cubicBezTo>
                    <a:pt x="1585882" y="21260"/>
                    <a:pt x="1585802" y="12262"/>
                    <a:pt x="1591302" y="6663"/>
                  </a:cubicBezTo>
                  <a:close/>
                  <a:moveTo>
                    <a:pt x="1493895" y="602"/>
                  </a:moveTo>
                  <a:lnTo>
                    <a:pt x="1583288" y="602"/>
                  </a:lnTo>
                  <a:lnTo>
                    <a:pt x="1565401" y="18489"/>
                  </a:lnTo>
                  <a:cubicBezTo>
                    <a:pt x="1550594" y="33295"/>
                    <a:pt x="1526588" y="33295"/>
                    <a:pt x="1511782" y="18489"/>
                  </a:cubicBezTo>
                  <a:close/>
                  <a:moveTo>
                    <a:pt x="1381141" y="602"/>
                  </a:moveTo>
                  <a:lnTo>
                    <a:pt x="1476569" y="602"/>
                  </a:lnTo>
                  <a:lnTo>
                    <a:pt x="1478388" y="2421"/>
                  </a:lnTo>
                  <a:cubicBezTo>
                    <a:pt x="1483551" y="7584"/>
                    <a:pt x="1483551" y="15954"/>
                    <a:pt x="1478388" y="21117"/>
                  </a:cubicBezTo>
                  <a:lnTo>
                    <a:pt x="1440929" y="58576"/>
                  </a:lnTo>
                  <a:cubicBezTo>
                    <a:pt x="1435766" y="63739"/>
                    <a:pt x="1427395" y="63739"/>
                    <a:pt x="1422233" y="58576"/>
                  </a:cubicBezTo>
                  <a:lnTo>
                    <a:pt x="1381141" y="17484"/>
                  </a:lnTo>
                  <a:close/>
                  <a:moveTo>
                    <a:pt x="1312610" y="602"/>
                  </a:moveTo>
                  <a:lnTo>
                    <a:pt x="1341379" y="602"/>
                  </a:lnTo>
                  <a:lnTo>
                    <a:pt x="1328966" y="13015"/>
                  </a:lnTo>
                  <a:cubicBezTo>
                    <a:pt x="1327445" y="14534"/>
                    <a:pt x="1324982" y="14534"/>
                    <a:pt x="1323462" y="13015"/>
                  </a:cubicBezTo>
                  <a:lnTo>
                    <a:pt x="1312610" y="2164"/>
                  </a:lnTo>
                  <a:close/>
                  <a:moveTo>
                    <a:pt x="1264109" y="602"/>
                  </a:moveTo>
                  <a:lnTo>
                    <a:pt x="1302979" y="602"/>
                  </a:lnTo>
                  <a:lnTo>
                    <a:pt x="1317230" y="14600"/>
                  </a:lnTo>
                  <a:cubicBezTo>
                    <a:pt x="1322829" y="20100"/>
                    <a:pt x="1322909" y="29097"/>
                    <a:pt x="1317409" y="34696"/>
                  </a:cubicBezTo>
                  <a:lnTo>
                    <a:pt x="1302325" y="50051"/>
                  </a:lnTo>
                  <a:cubicBezTo>
                    <a:pt x="1296825" y="55650"/>
                    <a:pt x="1287828" y="55730"/>
                    <a:pt x="1282230" y="50231"/>
                  </a:cubicBezTo>
                  <a:lnTo>
                    <a:pt x="1258335" y="26760"/>
                  </a:lnTo>
                  <a:cubicBezTo>
                    <a:pt x="1252735" y="21260"/>
                    <a:pt x="1252656" y="12262"/>
                    <a:pt x="1258156" y="6663"/>
                  </a:cubicBezTo>
                  <a:close/>
                  <a:moveTo>
                    <a:pt x="1160749" y="602"/>
                  </a:moveTo>
                  <a:lnTo>
                    <a:pt x="1250142" y="602"/>
                  </a:lnTo>
                  <a:lnTo>
                    <a:pt x="1232255" y="18489"/>
                  </a:lnTo>
                  <a:cubicBezTo>
                    <a:pt x="1217448" y="33295"/>
                    <a:pt x="1193442" y="33295"/>
                    <a:pt x="1178635" y="18489"/>
                  </a:cubicBezTo>
                  <a:close/>
                  <a:moveTo>
                    <a:pt x="1047994" y="602"/>
                  </a:moveTo>
                  <a:lnTo>
                    <a:pt x="1143423" y="602"/>
                  </a:lnTo>
                  <a:lnTo>
                    <a:pt x="1145241" y="2421"/>
                  </a:lnTo>
                  <a:cubicBezTo>
                    <a:pt x="1150405" y="7584"/>
                    <a:pt x="1150405" y="15954"/>
                    <a:pt x="1145241" y="21117"/>
                  </a:cubicBezTo>
                  <a:lnTo>
                    <a:pt x="1107783" y="58576"/>
                  </a:lnTo>
                  <a:cubicBezTo>
                    <a:pt x="1102619" y="63739"/>
                    <a:pt x="1094249" y="63739"/>
                    <a:pt x="1089086" y="58576"/>
                  </a:cubicBezTo>
                  <a:lnTo>
                    <a:pt x="1047994" y="17484"/>
                  </a:lnTo>
                  <a:close/>
                  <a:moveTo>
                    <a:pt x="979464" y="602"/>
                  </a:moveTo>
                  <a:lnTo>
                    <a:pt x="1008231" y="602"/>
                  </a:lnTo>
                  <a:lnTo>
                    <a:pt x="995818" y="13015"/>
                  </a:lnTo>
                  <a:cubicBezTo>
                    <a:pt x="994299" y="14534"/>
                    <a:pt x="991835" y="14534"/>
                    <a:pt x="990316" y="13015"/>
                  </a:cubicBezTo>
                  <a:lnTo>
                    <a:pt x="979464" y="2164"/>
                  </a:lnTo>
                  <a:close/>
                  <a:moveTo>
                    <a:pt x="930963" y="602"/>
                  </a:moveTo>
                  <a:lnTo>
                    <a:pt x="969833" y="602"/>
                  </a:lnTo>
                  <a:lnTo>
                    <a:pt x="984083" y="14600"/>
                  </a:lnTo>
                  <a:cubicBezTo>
                    <a:pt x="989682" y="20100"/>
                    <a:pt x="989763" y="29097"/>
                    <a:pt x="984262" y="34696"/>
                  </a:cubicBezTo>
                  <a:lnTo>
                    <a:pt x="969178" y="50051"/>
                  </a:lnTo>
                  <a:cubicBezTo>
                    <a:pt x="963679" y="55650"/>
                    <a:pt x="954682" y="55730"/>
                    <a:pt x="949083" y="50231"/>
                  </a:cubicBezTo>
                  <a:lnTo>
                    <a:pt x="925188" y="26760"/>
                  </a:lnTo>
                  <a:cubicBezTo>
                    <a:pt x="919589" y="21260"/>
                    <a:pt x="919509" y="12262"/>
                    <a:pt x="925009" y="6663"/>
                  </a:cubicBezTo>
                  <a:close/>
                  <a:moveTo>
                    <a:pt x="827602" y="602"/>
                  </a:moveTo>
                  <a:lnTo>
                    <a:pt x="916995" y="602"/>
                  </a:lnTo>
                  <a:lnTo>
                    <a:pt x="899109" y="18489"/>
                  </a:lnTo>
                  <a:cubicBezTo>
                    <a:pt x="884302" y="33295"/>
                    <a:pt x="860295" y="33295"/>
                    <a:pt x="845489" y="18489"/>
                  </a:cubicBezTo>
                  <a:close/>
                  <a:moveTo>
                    <a:pt x="714848" y="602"/>
                  </a:moveTo>
                  <a:lnTo>
                    <a:pt x="810277" y="602"/>
                  </a:lnTo>
                  <a:lnTo>
                    <a:pt x="812095" y="2421"/>
                  </a:lnTo>
                  <a:cubicBezTo>
                    <a:pt x="817258" y="7584"/>
                    <a:pt x="817258" y="15954"/>
                    <a:pt x="812095" y="21117"/>
                  </a:cubicBezTo>
                  <a:lnTo>
                    <a:pt x="774636" y="58576"/>
                  </a:lnTo>
                  <a:cubicBezTo>
                    <a:pt x="769473" y="63739"/>
                    <a:pt x="761103" y="63739"/>
                    <a:pt x="755939" y="58576"/>
                  </a:cubicBezTo>
                  <a:lnTo>
                    <a:pt x="714848" y="17484"/>
                  </a:lnTo>
                  <a:close/>
                  <a:moveTo>
                    <a:pt x="646318" y="602"/>
                  </a:moveTo>
                  <a:lnTo>
                    <a:pt x="675085" y="602"/>
                  </a:lnTo>
                  <a:lnTo>
                    <a:pt x="662673" y="13015"/>
                  </a:lnTo>
                  <a:cubicBezTo>
                    <a:pt x="661153" y="14534"/>
                    <a:pt x="658690" y="14534"/>
                    <a:pt x="657169" y="13015"/>
                  </a:cubicBezTo>
                  <a:lnTo>
                    <a:pt x="646318" y="2164"/>
                  </a:lnTo>
                  <a:close/>
                  <a:moveTo>
                    <a:pt x="597817" y="602"/>
                  </a:moveTo>
                  <a:lnTo>
                    <a:pt x="636686" y="602"/>
                  </a:lnTo>
                  <a:lnTo>
                    <a:pt x="650936" y="14600"/>
                  </a:lnTo>
                  <a:cubicBezTo>
                    <a:pt x="656536" y="20100"/>
                    <a:pt x="656615" y="29097"/>
                    <a:pt x="651116" y="34696"/>
                  </a:cubicBezTo>
                  <a:lnTo>
                    <a:pt x="636033" y="50051"/>
                  </a:lnTo>
                  <a:cubicBezTo>
                    <a:pt x="630533" y="55650"/>
                    <a:pt x="621536" y="55730"/>
                    <a:pt x="615936" y="50231"/>
                  </a:cubicBezTo>
                  <a:lnTo>
                    <a:pt x="592042" y="26760"/>
                  </a:lnTo>
                  <a:cubicBezTo>
                    <a:pt x="586444" y="21260"/>
                    <a:pt x="586363" y="12262"/>
                    <a:pt x="591863" y="6663"/>
                  </a:cubicBezTo>
                  <a:close/>
                  <a:moveTo>
                    <a:pt x="494456" y="602"/>
                  </a:moveTo>
                  <a:lnTo>
                    <a:pt x="583849" y="602"/>
                  </a:lnTo>
                  <a:lnTo>
                    <a:pt x="565962" y="18489"/>
                  </a:lnTo>
                  <a:cubicBezTo>
                    <a:pt x="551156" y="33295"/>
                    <a:pt x="527149" y="33295"/>
                    <a:pt x="512343" y="18489"/>
                  </a:cubicBezTo>
                  <a:close/>
                  <a:moveTo>
                    <a:pt x="381702" y="602"/>
                  </a:moveTo>
                  <a:lnTo>
                    <a:pt x="477130" y="602"/>
                  </a:lnTo>
                  <a:lnTo>
                    <a:pt x="478949" y="2421"/>
                  </a:lnTo>
                  <a:cubicBezTo>
                    <a:pt x="484112" y="7584"/>
                    <a:pt x="484112" y="15954"/>
                    <a:pt x="478949" y="21117"/>
                  </a:cubicBezTo>
                  <a:lnTo>
                    <a:pt x="441490" y="58576"/>
                  </a:lnTo>
                  <a:cubicBezTo>
                    <a:pt x="436328" y="63739"/>
                    <a:pt x="427956" y="63739"/>
                    <a:pt x="422794" y="58576"/>
                  </a:cubicBezTo>
                  <a:lnTo>
                    <a:pt x="381702" y="17484"/>
                  </a:lnTo>
                  <a:close/>
                  <a:moveTo>
                    <a:pt x="313172" y="602"/>
                  </a:moveTo>
                  <a:lnTo>
                    <a:pt x="341939" y="602"/>
                  </a:lnTo>
                  <a:lnTo>
                    <a:pt x="329526" y="13015"/>
                  </a:lnTo>
                  <a:cubicBezTo>
                    <a:pt x="328007" y="14534"/>
                    <a:pt x="325543" y="14534"/>
                    <a:pt x="324023" y="13015"/>
                  </a:cubicBezTo>
                  <a:lnTo>
                    <a:pt x="313172" y="2164"/>
                  </a:lnTo>
                  <a:close/>
                  <a:moveTo>
                    <a:pt x="264670" y="602"/>
                  </a:moveTo>
                  <a:lnTo>
                    <a:pt x="303540" y="602"/>
                  </a:lnTo>
                  <a:lnTo>
                    <a:pt x="317790" y="14600"/>
                  </a:lnTo>
                  <a:cubicBezTo>
                    <a:pt x="323390" y="20100"/>
                    <a:pt x="323470" y="29097"/>
                    <a:pt x="317970" y="34696"/>
                  </a:cubicBezTo>
                  <a:lnTo>
                    <a:pt x="302886" y="50051"/>
                  </a:lnTo>
                  <a:cubicBezTo>
                    <a:pt x="297386" y="55650"/>
                    <a:pt x="288389" y="55730"/>
                    <a:pt x="282791" y="50231"/>
                  </a:cubicBezTo>
                  <a:lnTo>
                    <a:pt x="258896" y="26760"/>
                  </a:lnTo>
                  <a:cubicBezTo>
                    <a:pt x="253297" y="21260"/>
                    <a:pt x="253217" y="12262"/>
                    <a:pt x="258716" y="6663"/>
                  </a:cubicBezTo>
                  <a:close/>
                  <a:moveTo>
                    <a:pt x="161310" y="602"/>
                  </a:moveTo>
                  <a:lnTo>
                    <a:pt x="250703" y="602"/>
                  </a:lnTo>
                  <a:lnTo>
                    <a:pt x="232816" y="18489"/>
                  </a:lnTo>
                  <a:cubicBezTo>
                    <a:pt x="218009" y="33295"/>
                    <a:pt x="194003" y="33295"/>
                    <a:pt x="179197" y="18489"/>
                  </a:cubicBezTo>
                  <a:close/>
                  <a:moveTo>
                    <a:pt x="61119" y="602"/>
                  </a:moveTo>
                  <a:lnTo>
                    <a:pt x="143984" y="602"/>
                  </a:lnTo>
                  <a:lnTo>
                    <a:pt x="145803" y="2421"/>
                  </a:lnTo>
                  <a:cubicBezTo>
                    <a:pt x="150965" y="7584"/>
                    <a:pt x="150965" y="15954"/>
                    <a:pt x="145803" y="21117"/>
                  </a:cubicBezTo>
                  <a:lnTo>
                    <a:pt x="108344" y="58576"/>
                  </a:lnTo>
                  <a:cubicBezTo>
                    <a:pt x="103181" y="63739"/>
                    <a:pt x="94810" y="63739"/>
                    <a:pt x="89647" y="58576"/>
                  </a:cubicBezTo>
                  <a:lnTo>
                    <a:pt x="55230" y="24158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65000"/>
                </a:sysClr>
              </a:fgClr>
              <a:bgClr>
                <a:srgbClr val="ED7D31">
                  <a:lumMod val="40000"/>
                  <a:lumOff val="6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9" name="正方形/長方形 428">
              <a:extLst>
                <a:ext uri="{FF2B5EF4-FFF2-40B4-BE49-F238E27FC236}">
                  <a16:creationId xmlns:a16="http://schemas.microsoft.com/office/drawing/2014/main" id="{D1C2D6D1-E94C-4666-846B-04B36506BEF5}"/>
                </a:ext>
              </a:extLst>
            </p:cNvPr>
            <p:cNvSpPr/>
            <p:nvPr/>
          </p:nvSpPr>
          <p:spPr>
            <a:xfrm>
              <a:off x="3857768" y="4396828"/>
              <a:ext cx="1907238" cy="196995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0" name="正方形/長方形 429">
              <a:extLst>
                <a:ext uri="{FF2B5EF4-FFF2-40B4-BE49-F238E27FC236}">
                  <a16:creationId xmlns:a16="http://schemas.microsoft.com/office/drawing/2014/main" id="{9B1EF71A-1B5E-4E7A-A055-EC864C77C56D}"/>
                </a:ext>
              </a:extLst>
            </p:cNvPr>
            <p:cNvSpPr/>
            <p:nvPr/>
          </p:nvSpPr>
          <p:spPr>
            <a:xfrm>
              <a:off x="3380723" y="3622273"/>
              <a:ext cx="2861327" cy="4571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6EDF4AA4-A469-4763-BF98-7D5003F3A61C}"/>
                </a:ext>
              </a:extLst>
            </p:cNvPr>
            <p:cNvSpPr/>
            <p:nvPr/>
          </p:nvSpPr>
          <p:spPr>
            <a:xfrm flipV="1">
              <a:off x="2828925" y="3366110"/>
              <a:ext cx="3917950" cy="135914"/>
            </a:xfrm>
            <a:custGeom>
              <a:avLst/>
              <a:gdLst>
                <a:gd name="connsiteX0" fmla="*/ 3917950 w 3917950"/>
                <a:gd name="connsiteY0" fmla="*/ 135914 h 135914"/>
                <a:gd name="connsiteX1" fmla="*/ 3917950 w 3917950"/>
                <a:gd name="connsiteY1" fmla="*/ 86358 h 135914"/>
                <a:gd name="connsiteX2" fmla="*/ 3646214 w 3917950"/>
                <a:gd name="connsiteY2" fmla="*/ 3 h 135914"/>
                <a:gd name="connsiteX3" fmla="*/ 3423168 w 3917950"/>
                <a:gd name="connsiteY3" fmla="*/ 3 h 135914"/>
                <a:gd name="connsiteX4" fmla="*/ 3423177 w 3917950"/>
                <a:gd name="connsiteY4" fmla="*/ 0 h 135914"/>
                <a:gd name="connsiteX5" fmla="*/ 494773 w 3917950"/>
                <a:gd name="connsiteY5" fmla="*/ 0 h 135914"/>
                <a:gd name="connsiteX6" fmla="*/ 494782 w 3917950"/>
                <a:gd name="connsiteY6" fmla="*/ 3 h 135914"/>
                <a:gd name="connsiteX7" fmla="*/ 271736 w 3917950"/>
                <a:gd name="connsiteY7" fmla="*/ 3 h 135914"/>
                <a:gd name="connsiteX8" fmla="*/ 0 w 3917950"/>
                <a:gd name="connsiteY8" fmla="*/ 86358 h 135914"/>
                <a:gd name="connsiteX9" fmla="*/ 0 w 3917950"/>
                <a:gd name="connsiteY9" fmla="*/ 135173 h 135914"/>
                <a:gd name="connsiteX10" fmla="*/ 45365 w 3917950"/>
                <a:gd name="connsiteY10" fmla="*/ 128501 h 135914"/>
                <a:gd name="connsiteX11" fmla="*/ 161991 w 3917950"/>
                <a:gd name="connsiteY11" fmla="*/ 120603 h 135914"/>
                <a:gd name="connsiteX12" fmla="*/ 271736 w 3917950"/>
                <a:gd name="connsiteY12" fmla="*/ 85728 h 135914"/>
                <a:gd name="connsiteX13" fmla="*/ 494782 w 3917950"/>
                <a:gd name="connsiteY13" fmla="*/ 85728 h 135914"/>
                <a:gd name="connsiteX14" fmla="*/ 494773 w 3917950"/>
                <a:gd name="connsiteY14" fmla="*/ 85725 h 135914"/>
                <a:gd name="connsiteX15" fmla="*/ 3423177 w 3917950"/>
                <a:gd name="connsiteY15" fmla="*/ 85725 h 135914"/>
                <a:gd name="connsiteX16" fmla="*/ 3423168 w 3917950"/>
                <a:gd name="connsiteY16" fmla="*/ 85728 h 135914"/>
                <a:gd name="connsiteX17" fmla="*/ 3646214 w 3917950"/>
                <a:gd name="connsiteY17" fmla="*/ 85728 h 135914"/>
                <a:gd name="connsiteX18" fmla="*/ 3757320 w 3917950"/>
                <a:gd name="connsiteY18" fmla="*/ 121036 h 135914"/>
                <a:gd name="connsiteX19" fmla="*/ 3867556 w 3917950"/>
                <a:gd name="connsiteY19" fmla="*/ 128501 h 135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917950" h="135914">
                  <a:moveTo>
                    <a:pt x="3917950" y="135914"/>
                  </a:moveTo>
                  <a:lnTo>
                    <a:pt x="3917950" y="86358"/>
                  </a:lnTo>
                  <a:lnTo>
                    <a:pt x="3646214" y="3"/>
                  </a:lnTo>
                  <a:lnTo>
                    <a:pt x="3423168" y="3"/>
                  </a:lnTo>
                  <a:lnTo>
                    <a:pt x="3423177" y="0"/>
                  </a:lnTo>
                  <a:lnTo>
                    <a:pt x="494773" y="0"/>
                  </a:lnTo>
                  <a:lnTo>
                    <a:pt x="494782" y="3"/>
                  </a:lnTo>
                  <a:lnTo>
                    <a:pt x="271736" y="3"/>
                  </a:lnTo>
                  <a:lnTo>
                    <a:pt x="0" y="86358"/>
                  </a:lnTo>
                  <a:lnTo>
                    <a:pt x="0" y="135173"/>
                  </a:lnTo>
                  <a:lnTo>
                    <a:pt x="45365" y="128501"/>
                  </a:lnTo>
                  <a:lnTo>
                    <a:pt x="161991" y="120603"/>
                  </a:lnTo>
                  <a:lnTo>
                    <a:pt x="271736" y="85728"/>
                  </a:lnTo>
                  <a:lnTo>
                    <a:pt x="494782" y="85728"/>
                  </a:lnTo>
                  <a:lnTo>
                    <a:pt x="494773" y="85725"/>
                  </a:lnTo>
                  <a:lnTo>
                    <a:pt x="3423177" y="85725"/>
                  </a:lnTo>
                  <a:lnTo>
                    <a:pt x="3423168" y="85728"/>
                  </a:lnTo>
                  <a:lnTo>
                    <a:pt x="3646214" y="85728"/>
                  </a:lnTo>
                  <a:lnTo>
                    <a:pt x="3757320" y="121036"/>
                  </a:lnTo>
                  <a:lnTo>
                    <a:pt x="3867556" y="128501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0D74BA88-FBC5-497F-8819-3EF60B410A31}"/>
                </a:ext>
              </a:extLst>
            </p:cNvPr>
            <p:cNvSpPr/>
            <p:nvPr/>
          </p:nvSpPr>
          <p:spPr>
            <a:xfrm flipV="1">
              <a:off x="2739125" y="3188567"/>
              <a:ext cx="4096650" cy="278530"/>
            </a:xfrm>
            <a:custGeom>
              <a:avLst/>
              <a:gdLst>
                <a:gd name="connsiteX0" fmla="*/ 1578917 w 3425447"/>
                <a:gd name="connsiteY0" fmla="*/ 288925 h 288925"/>
                <a:gd name="connsiteX1" fmla="*/ 1847433 w 3425447"/>
                <a:gd name="connsiteY1" fmla="*/ 288925 h 288925"/>
                <a:gd name="connsiteX2" fmla="*/ 2374988 w 3425447"/>
                <a:gd name="connsiteY2" fmla="*/ 139701 h 288925"/>
                <a:gd name="connsiteX3" fmla="*/ 2384582 w 3425447"/>
                <a:gd name="connsiteY3" fmla="*/ 139701 h 288925"/>
                <a:gd name="connsiteX4" fmla="*/ 2401609 w 3425447"/>
                <a:gd name="connsiteY4" fmla="*/ 134274 h 288925"/>
                <a:gd name="connsiteX5" fmla="*/ 2929199 w 3425447"/>
                <a:gd name="connsiteY5" fmla="*/ 87312 h 288925"/>
                <a:gd name="connsiteX6" fmla="*/ 3219625 w 3425447"/>
                <a:gd name="connsiteY6" fmla="*/ 99913 h 288925"/>
                <a:gd name="connsiteX7" fmla="*/ 3417295 w 3425447"/>
                <a:gd name="connsiteY7" fmla="*/ 128552 h 288925"/>
                <a:gd name="connsiteX8" fmla="*/ 3425447 w 3425447"/>
                <a:gd name="connsiteY8" fmla="*/ 119125 h 288925"/>
                <a:gd name="connsiteX9" fmla="*/ 3044919 w 3425447"/>
                <a:gd name="connsiteY9" fmla="*/ 2 h 288925"/>
                <a:gd name="connsiteX10" fmla="*/ 2868868 w 3425447"/>
                <a:gd name="connsiteY10" fmla="*/ 2 h 288925"/>
                <a:gd name="connsiteX11" fmla="*/ 2868875 w 3425447"/>
                <a:gd name="connsiteY11" fmla="*/ 0 h 288925"/>
                <a:gd name="connsiteX12" fmla="*/ 557475 w 3425447"/>
                <a:gd name="connsiteY12" fmla="*/ 0 h 288925"/>
                <a:gd name="connsiteX13" fmla="*/ 557482 w 3425447"/>
                <a:gd name="connsiteY13" fmla="*/ 2 h 288925"/>
                <a:gd name="connsiteX14" fmla="*/ 381431 w 3425447"/>
                <a:gd name="connsiteY14" fmla="*/ 2 h 288925"/>
                <a:gd name="connsiteX15" fmla="*/ 0 w 3425447"/>
                <a:gd name="connsiteY15" fmla="*/ 119408 h 288925"/>
                <a:gd name="connsiteX16" fmla="*/ 7593 w 3425447"/>
                <a:gd name="connsiteY16" fmla="*/ 128189 h 288925"/>
                <a:gd name="connsiteX17" fmla="*/ 202756 w 3425447"/>
                <a:gd name="connsiteY17" fmla="*/ 99913 h 288925"/>
                <a:gd name="connsiteX18" fmla="*/ 493181 w 3425447"/>
                <a:gd name="connsiteY18" fmla="*/ 87312 h 288925"/>
                <a:gd name="connsiteX19" fmla="*/ 1020771 w 3425447"/>
                <a:gd name="connsiteY19" fmla="*/ 134274 h 288925"/>
                <a:gd name="connsiteX20" fmla="*/ 1037798 w 3425447"/>
                <a:gd name="connsiteY20" fmla="*/ 139701 h 288925"/>
                <a:gd name="connsiteX21" fmla="*/ 1051363 w 3425447"/>
                <a:gd name="connsiteY21" fmla="*/ 139701 h 28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425447" h="288925">
                  <a:moveTo>
                    <a:pt x="1578917" y="288925"/>
                  </a:moveTo>
                  <a:lnTo>
                    <a:pt x="1847433" y="288925"/>
                  </a:lnTo>
                  <a:lnTo>
                    <a:pt x="2374988" y="139701"/>
                  </a:lnTo>
                  <a:lnTo>
                    <a:pt x="2384582" y="139701"/>
                  </a:lnTo>
                  <a:lnTo>
                    <a:pt x="2401609" y="134274"/>
                  </a:lnTo>
                  <a:cubicBezTo>
                    <a:pt x="2536632" y="105259"/>
                    <a:pt x="2723163" y="87312"/>
                    <a:pt x="2929199" y="87312"/>
                  </a:cubicBezTo>
                  <a:cubicBezTo>
                    <a:pt x="3032218" y="87312"/>
                    <a:pt x="3130360" y="91799"/>
                    <a:pt x="3219625" y="99913"/>
                  </a:cubicBezTo>
                  <a:lnTo>
                    <a:pt x="3417295" y="128552"/>
                  </a:lnTo>
                  <a:lnTo>
                    <a:pt x="3425447" y="119125"/>
                  </a:lnTo>
                  <a:lnTo>
                    <a:pt x="3044919" y="2"/>
                  </a:lnTo>
                  <a:lnTo>
                    <a:pt x="2868868" y="2"/>
                  </a:lnTo>
                  <a:lnTo>
                    <a:pt x="2868875" y="0"/>
                  </a:lnTo>
                  <a:lnTo>
                    <a:pt x="557475" y="0"/>
                  </a:lnTo>
                  <a:lnTo>
                    <a:pt x="557482" y="2"/>
                  </a:lnTo>
                  <a:lnTo>
                    <a:pt x="381431" y="2"/>
                  </a:lnTo>
                  <a:lnTo>
                    <a:pt x="0" y="119408"/>
                  </a:lnTo>
                  <a:lnTo>
                    <a:pt x="7593" y="128189"/>
                  </a:lnTo>
                  <a:lnTo>
                    <a:pt x="202756" y="99913"/>
                  </a:lnTo>
                  <a:cubicBezTo>
                    <a:pt x="292021" y="91799"/>
                    <a:pt x="390163" y="87312"/>
                    <a:pt x="493181" y="87312"/>
                  </a:cubicBezTo>
                  <a:cubicBezTo>
                    <a:pt x="699218" y="87312"/>
                    <a:pt x="885749" y="105259"/>
                    <a:pt x="1020771" y="134274"/>
                  </a:cubicBezTo>
                  <a:lnTo>
                    <a:pt x="1037798" y="139701"/>
                  </a:lnTo>
                  <a:lnTo>
                    <a:pt x="1051363" y="139701"/>
                  </a:lnTo>
                  <a:close/>
                </a:path>
              </a:pathLst>
            </a:custGeom>
            <a:pattFill prst="narHorz">
              <a:fgClr>
                <a:srgbClr val="70AD47">
                  <a:lumMod val="75000"/>
                </a:srgbClr>
              </a:fgClr>
              <a:bgClr>
                <a:srgbClr val="70AD47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3" name="正方形/長方形 432">
              <a:extLst>
                <a:ext uri="{FF2B5EF4-FFF2-40B4-BE49-F238E27FC236}">
                  <a16:creationId xmlns:a16="http://schemas.microsoft.com/office/drawing/2014/main" id="{AF6401FE-0877-42D4-8F45-673FE320C91C}"/>
                </a:ext>
              </a:extLst>
            </p:cNvPr>
            <p:cNvSpPr/>
            <p:nvPr/>
          </p:nvSpPr>
          <p:spPr>
            <a:xfrm>
              <a:off x="3783454" y="3140866"/>
              <a:ext cx="2020446" cy="181053"/>
            </a:xfrm>
            <a:prstGeom prst="rect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4" name="台形 433">
              <a:extLst>
                <a:ext uri="{FF2B5EF4-FFF2-40B4-BE49-F238E27FC236}">
                  <a16:creationId xmlns:a16="http://schemas.microsoft.com/office/drawing/2014/main" id="{6E353838-D29D-4BD3-9161-5182C829B469}"/>
                </a:ext>
              </a:extLst>
            </p:cNvPr>
            <p:cNvSpPr/>
            <p:nvPr/>
          </p:nvSpPr>
          <p:spPr>
            <a:xfrm rot="10800000">
              <a:off x="3281803" y="2871785"/>
              <a:ext cx="3011046" cy="503239"/>
            </a:xfrm>
            <a:prstGeom prst="trapezoid">
              <a:avLst>
                <a:gd name="adj" fmla="val 86468"/>
              </a:avLst>
            </a:prstGeom>
            <a:pattFill prst="dkVert">
              <a:fgClr>
                <a:srgbClr val="C00000"/>
              </a:fgClr>
              <a:bgClr>
                <a:srgbClr val="FF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6D4D380E-7B31-43DD-8D7E-3F16503BB0DD}"/>
                </a:ext>
              </a:extLst>
            </p:cNvPr>
            <p:cNvSpPr/>
            <p:nvPr/>
          </p:nvSpPr>
          <p:spPr>
            <a:xfrm flipV="1">
              <a:off x="3241674" y="2667000"/>
              <a:ext cx="3092452" cy="269082"/>
            </a:xfrm>
            <a:custGeom>
              <a:avLst/>
              <a:gdLst>
                <a:gd name="connsiteX0" fmla="*/ 1341817 w 3092452"/>
                <a:gd name="connsiteY0" fmla="*/ 269082 h 269082"/>
                <a:gd name="connsiteX1" fmla="*/ 1750636 w 3092452"/>
                <a:gd name="connsiteY1" fmla="*/ 269082 h 269082"/>
                <a:gd name="connsiteX2" fmla="*/ 2208039 w 3092452"/>
                <a:gd name="connsiteY2" fmla="*/ 139701 h 269082"/>
                <a:gd name="connsiteX3" fmla="*/ 2217633 w 3092452"/>
                <a:gd name="connsiteY3" fmla="*/ 139701 h 269082"/>
                <a:gd name="connsiteX4" fmla="*/ 2234660 w 3092452"/>
                <a:gd name="connsiteY4" fmla="*/ 134274 h 269082"/>
                <a:gd name="connsiteX5" fmla="*/ 2762250 w 3092452"/>
                <a:gd name="connsiteY5" fmla="*/ 87312 h 269082"/>
                <a:gd name="connsiteX6" fmla="*/ 3052676 w 3092452"/>
                <a:gd name="connsiteY6" fmla="*/ 99912 h 269082"/>
                <a:gd name="connsiteX7" fmla="*/ 3092452 w 3092452"/>
                <a:gd name="connsiteY7" fmla="*/ 105676 h 269082"/>
                <a:gd name="connsiteX8" fmla="*/ 3092452 w 3092452"/>
                <a:gd name="connsiteY8" fmla="*/ 67145 h 269082"/>
                <a:gd name="connsiteX9" fmla="*/ 2877970 w 3092452"/>
                <a:gd name="connsiteY9" fmla="*/ 2 h 269082"/>
                <a:gd name="connsiteX10" fmla="*/ 2701919 w 3092452"/>
                <a:gd name="connsiteY10" fmla="*/ 2 h 269082"/>
                <a:gd name="connsiteX11" fmla="*/ 2701926 w 3092452"/>
                <a:gd name="connsiteY11" fmla="*/ 0 h 269082"/>
                <a:gd name="connsiteX12" fmla="*/ 390526 w 3092452"/>
                <a:gd name="connsiteY12" fmla="*/ 0 h 269082"/>
                <a:gd name="connsiteX13" fmla="*/ 390533 w 3092452"/>
                <a:gd name="connsiteY13" fmla="*/ 2 h 269082"/>
                <a:gd name="connsiteX14" fmla="*/ 214482 w 3092452"/>
                <a:gd name="connsiteY14" fmla="*/ 2 h 269082"/>
                <a:gd name="connsiteX15" fmla="*/ 0 w 3092452"/>
                <a:gd name="connsiteY15" fmla="*/ 67145 h 269082"/>
                <a:gd name="connsiteX16" fmla="*/ 0 w 3092452"/>
                <a:gd name="connsiteY16" fmla="*/ 105100 h 269082"/>
                <a:gd name="connsiteX17" fmla="*/ 35807 w 3092452"/>
                <a:gd name="connsiteY17" fmla="*/ 99912 h 269082"/>
                <a:gd name="connsiteX18" fmla="*/ 326232 w 3092452"/>
                <a:gd name="connsiteY18" fmla="*/ 87312 h 269082"/>
                <a:gd name="connsiteX19" fmla="*/ 853822 w 3092452"/>
                <a:gd name="connsiteY19" fmla="*/ 134274 h 269082"/>
                <a:gd name="connsiteX20" fmla="*/ 870849 w 3092452"/>
                <a:gd name="connsiteY20" fmla="*/ 139701 h 269082"/>
                <a:gd name="connsiteX21" fmla="*/ 884414 w 3092452"/>
                <a:gd name="connsiteY21" fmla="*/ 139701 h 269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92452" h="269082">
                  <a:moveTo>
                    <a:pt x="1341817" y="269082"/>
                  </a:moveTo>
                  <a:lnTo>
                    <a:pt x="1750636" y="269082"/>
                  </a:lnTo>
                  <a:lnTo>
                    <a:pt x="2208039" y="139701"/>
                  </a:lnTo>
                  <a:lnTo>
                    <a:pt x="2217633" y="139701"/>
                  </a:lnTo>
                  <a:lnTo>
                    <a:pt x="2234660" y="134274"/>
                  </a:lnTo>
                  <a:cubicBezTo>
                    <a:pt x="2369683" y="105259"/>
                    <a:pt x="2556214" y="87312"/>
                    <a:pt x="2762250" y="87312"/>
                  </a:cubicBezTo>
                  <a:cubicBezTo>
                    <a:pt x="2865269" y="87312"/>
                    <a:pt x="2963411" y="91799"/>
                    <a:pt x="3052676" y="99912"/>
                  </a:cubicBezTo>
                  <a:lnTo>
                    <a:pt x="3092452" y="105676"/>
                  </a:lnTo>
                  <a:lnTo>
                    <a:pt x="3092452" y="67145"/>
                  </a:lnTo>
                  <a:lnTo>
                    <a:pt x="2877970" y="2"/>
                  </a:lnTo>
                  <a:lnTo>
                    <a:pt x="2701919" y="2"/>
                  </a:lnTo>
                  <a:lnTo>
                    <a:pt x="2701926" y="0"/>
                  </a:lnTo>
                  <a:lnTo>
                    <a:pt x="390526" y="0"/>
                  </a:lnTo>
                  <a:lnTo>
                    <a:pt x="390533" y="2"/>
                  </a:lnTo>
                  <a:lnTo>
                    <a:pt x="214482" y="2"/>
                  </a:lnTo>
                  <a:lnTo>
                    <a:pt x="0" y="67145"/>
                  </a:lnTo>
                  <a:lnTo>
                    <a:pt x="0" y="105100"/>
                  </a:lnTo>
                  <a:lnTo>
                    <a:pt x="35807" y="99912"/>
                  </a:lnTo>
                  <a:cubicBezTo>
                    <a:pt x="125072" y="91799"/>
                    <a:pt x="223214" y="87312"/>
                    <a:pt x="326232" y="87312"/>
                  </a:cubicBezTo>
                  <a:cubicBezTo>
                    <a:pt x="532269" y="87312"/>
                    <a:pt x="718800" y="105259"/>
                    <a:pt x="853822" y="134274"/>
                  </a:cubicBezTo>
                  <a:lnTo>
                    <a:pt x="870849" y="139701"/>
                  </a:lnTo>
                  <a:lnTo>
                    <a:pt x="884414" y="139701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7CCA2FDC-5803-4CCF-8A08-353E181CA27D}"/>
                </a:ext>
              </a:extLst>
            </p:cNvPr>
            <p:cNvGrpSpPr/>
            <p:nvPr/>
          </p:nvGrpSpPr>
          <p:grpSpPr>
            <a:xfrm>
              <a:off x="4646612" y="2240757"/>
              <a:ext cx="282575" cy="407193"/>
              <a:chOff x="4646612" y="2240757"/>
              <a:chExt cx="282575" cy="407193"/>
            </a:xfrm>
            <a:solidFill>
              <a:srgbClr val="70AD47">
                <a:lumMod val="60000"/>
                <a:lumOff val="40000"/>
              </a:srgbClr>
            </a:solidFill>
          </p:grpSpPr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24567124-D1E1-4FBF-878B-0B0ECF47B7ED}"/>
                  </a:ext>
                </a:extLst>
              </p:cNvPr>
              <p:cNvSpPr/>
              <p:nvPr/>
            </p:nvSpPr>
            <p:spPr>
              <a:xfrm>
                <a:off x="4731543" y="2240757"/>
                <a:ext cx="111569" cy="354012"/>
              </a:xfrm>
              <a:custGeom>
                <a:avLst/>
                <a:gdLst>
                  <a:gd name="connsiteX0" fmla="*/ 66209 w 111569"/>
                  <a:gd name="connsiteY0" fmla="*/ 152590 h 354012"/>
                  <a:gd name="connsiteX1" fmla="*/ 67647 w 111569"/>
                  <a:gd name="connsiteY1" fmla="*/ 174864 h 354012"/>
                  <a:gd name="connsiteX2" fmla="*/ 69565 w 111569"/>
                  <a:gd name="connsiteY2" fmla="*/ 166764 h 354012"/>
                  <a:gd name="connsiteX3" fmla="*/ 46720 w 111569"/>
                  <a:gd name="connsiteY3" fmla="*/ 149223 h 354012"/>
                  <a:gd name="connsiteX4" fmla="*/ 46041 w 111569"/>
                  <a:gd name="connsiteY4" fmla="*/ 149716 h 354012"/>
                  <a:gd name="connsiteX5" fmla="*/ 42005 w 111569"/>
                  <a:gd name="connsiteY5" fmla="*/ 166764 h 354012"/>
                  <a:gd name="connsiteX6" fmla="*/ 44820 w 111569"/>
                  <a:gd name="connsiteY6" fmla="*/ 178655 h 354012"/>
                  <a:gd name="connsiteX7" fmla="*/ 64488 w 111569"/>
                  <a:gd name="connsiteY7" fmla="*/ 125931 h 354012"/>
                  <a:gd name="connsiteX8" fmla="*/ 65590 w 111569"/>
                  <a:gd name="connsiteY8" fmla="*/ 143005 h 354012"/>
                  <a:gd name="connsiteX9" fmla="*/ 69664 w 111569"/>
                  <a:gd name="connsiteY9" fmla="*/ 145581 h 354012"/>
                  <a:gd name="connsiteX10" fmla="*/ 75413 w 111569"/>
                  <a:gd name="connsiteY10" fmla="*/ 166764 h 354012"/>
                  <a:gd name="connsiteX11" fmla="*/ 69664 w 111569"/>
                  <a:gd name="connsiteY11" fmla="*/ 187948 h 354012"/>
                  <a:gd name="connsiteX12" fmla="*/ 68538 w 111569"/>
                  <a:gd name="connsiteY12" fmla="*/ 188660 h 354012"/>
                  <a:gd name="connsiteX13" fmla="*/ 69233 w 111569"/>
                  <a:gd name="connsiteY13" fmla="*/ 199415 h 354012"/>
                  <a:gd name="connsiteX14" fmla="*/ 78140 w 111569"/>
                  <a:gd name="connsiteY14" fmla="*/ 194399 h 354012"/>
                  <a:gd name="connsiteX15" fmla="*/ 87400 w 111569"/>
                  <a:gd name="connsiteY15" fmla="*/ 164009 h 354012"/>
                  <a:gd name="connsiteX16" fmla="*/ 78140 w 111569"/>
                  <a:gd name="connsiteY16" fmla="*/ 133619 h 354012"/>
                  <a:gd name="connsiteX17" fmla="*/ 48267 w 111569"/>
                  <a:gd name="connsiteY17" fmla="*/ 125264 h 354012"/>
                  <a:gd name="connsiteX18" fmla="*/ 33430 w 111569"/>
                  <a:gd name="connsiteY18" fmla="*/ 133619 h 354012"/>
                  <a:gd name="connsiteX19" fmla="*/ 24170 w 111569"/>
                  <a:gd name="connsiteY19" fmla="*/ 164009 h 354012"/>
                  <a:gd name="connsiteX20" fmla="*/ 33430 w 111569"/>
                  <a:gd name="connsiteY20" fmla="*/ 194399 h 354012"/>
                  <a:gd name="connsiteX21" fmla="*/ 43439 w 111569"/>
                  <a:gd name="connsiteY21" fmla="*/ 200036 h 354012"/>
                  <a:gd name="connsiteX22" fmla="*/ 44129 w 111569"/>
                  <a:gd name="connsiteY22" fmla="*/ 189354 h 354012"/>
                  <a:gd name="connsiteX23" fmla="*/ 41906 w 111569"/>
                  <a:gd name="connsiteY23" fmla="*/ 187948 h 354012"/>
                  <a:gd name="connsiteX24" fmla="*/ 36157 w 111569"/>
                  <a:gd name="connsiteY24" fmla="*/ 166764 h 354012"/>
                  <a:gd name="connsiteX25" fmla="*/ 41906 w 111569"/>
                  <a:gd name="connsiteY25" fmla="*/ 145581 h 354012"/>
                  <a:gd name="connsiteX26" fmla="*/ 47170 w 111569"/>
                  <a:gd name="connsiteY26" fmla="*/ 142252 h 354012"/>
                  <a:gd name="connsiteX27" fmla="*/ 61983 w 111569"/>
                  <a:gd name="connsiteY27" fmla="*/ 87143 h 354012"/>
                  <a:gd name="connsiteX28" fmla="*/ 63960 w 111569"/>
                  <a:gd name="connsiteY28" fmla="*/ 117756 h 354012"/>
                  <a:gd name="connsiteX29" fmla="*/ 83543 w 111569"/>
                  <a:gd name="connsiteY29" fmla="*/ 128216 h 354012"/>
                  <a:gd name="connsiteX30" fmla="*/ 95041 w 111569"/>
                  <a:gd name="connsiteY30" fmla="*/ 164009 h 354012"/>
                  <a:gd name="connsiteX31" fmla="*/ 91956 w 111569"/>
                  <a:gd name="connsiteY31" fmla="*/ 183713 h 354012"/>
                  <a:gd name="connsiteX32" fmla="*/ 86949 w 111569"/>
                  <a:gd name="connsiteY32" fmla="*/ 193288 h 354012"/>
                  <a:gd name="connsiteX33" fmla="*/ 89853 w 111569"/>
                  <a:gd name="connsiteY33" fmla="*/ 190742 h 354012"/>
                  <a:gd name="connsiteX34" fmla="*/ 103965 w 111569"/>
                  <a:gd name="connsiteY34" fmla="*/ 146447 h 354012"/>
                  <a:gd name="connsiteX35" fmla="*/ 89853 w 111569"/>
                  <a:gd name="connsiteY35" fmla="*/ 102152 h 354012"/>
                  <a:gd name="connsiteX36" fmla="*/ 50770 w 111569"/>
                  <a:gd name="connsiteY36" fmla="*/ 86505 h 354012"/>
                  <a:gd name="connsiteX37" fmla="*/ 21716 w 111569"/>
                  <a:gd name="connsiteY37" fmla="*/ 102152 h 354012"/>
                  <a:gd name="connsiteX38" fmla="*/ 7605 w 111569"/>
                  <a:gd name="connsiteY38" fmla="*/ 146447 h 354012"/>
                  <a:gd name="connsiteX39" fmla="*/ 21716 w 111569"/>
                  <a:gd name="connsiteY39" fmla="*/ 190742 h 354012"/>
                  <a:gd name="connsiteX40" fmla="*/ 24620 w 111569"/>
                  <a:gd name="connsiteY40" fmla="*/ 193288 h 354012"/>
                  <a:gd name="connsiteX41" fmla="*/ 19614 w 111569"/>
                  <a:gd name="connsiteY41" fmla="*/ 183713 h 354012"/>
                  <a:gd name="connsiteX42" fmla="*/ 16529 w 111569"/>
                  <a:gd name="connsiteY42" fmla="*/ 164009 h 354012"/>
                  <a:gd name="connsiteX43" fmla="*/ 28027 w 111569"/>
                  <a:gd name="connsiteY43" fmla="*/ 128216 h 354012"/>
                  <a:gd name="connsiteX44" fmla="*/ 48793 w 111569"/>
                  <a:gd name="connsiteY44" fmla="*/ 117124 h 354012"/>
                  <a:gd name="connsiteX45" fmla="*/ 56356 w 111569"/>
                  <a:gd name="connsiteY45" fmla="*/ 0 h 354012"/>
                  <a:gd name="connsiteX46" fmla="*/ 61468 w 111569"/>
                  <a:gd name="connsiteY46" fmla="*/ 79165 h 354012"/>
                  <a:gd name="connsiteX47" fmla="*/ 95230 w 111569"/>
                  <a:gd name="connsiteY47" fmla="*/ 96775 h 354012"/>
                  <a:gd name="connsiteX48" fmla="*/ 111569 w 111569"/>
                  <a:gd name="connsiteY48" fmla="*/ 146447 h 354012"/>
                  <a:gd name="connsiteX49" fmla="*/ 95230 w 111569"/>
                  <a:gd name="connsiteY49" fmla="*/ 196119 h 354012"/>
                  <a:gd name="connsiteX50" fmla="*/ 71202 w 111569"/>
                  <a:gd name="connsiteY50" fmla="*/ 208652 h 354012"/>
                  <a:gd name="connsiteX51" fmla="*/ 71377 w 111569"/>
                  <a:gd name="connsiteY51" fmla="*/ 208941 h 354012"/>
                  <a:gd name="connsiteX52" fmla="*/ 109933 w 111569"/>
                  <a:gd name="connsiteY52" fmla="*/ 250324 h 354012"/>
                  <a:gd name="connsiteX53" fmla="*/ 94240 w 111569"/>
                  <a:gd name="connsiteY53" fmla="*/ 277618 h 354012"/>
                  <a:gd name="connsiteX54" fmla="*/ 74660 w 111569"/>
                  <a:gd name="connsiteY54" fmla="*/ 283462 h 354012"/>
                  <a:gd name="connsiteX55" fmla="*/ 79215 w 111569"/>
                  <a:gd name="connsiteY55" fmla="*/ 354012 h 354012"/>
                  <a:gd name="connsiteX56" fmla="*/ 33496 w 111569"/>
                  <a:gd name="connsiteY56" fmla="*/ 354012 h 354012"/>
                  <a:gd name="connsiteX57" fmla="*/ 38052 w 111569"/>
                  <a:gd name="connsiteY57" fmla="*/ 283462 h 354012"/>
                  <a:gd name="connsiteX58" fmla="*/ 18470 w 111569"/>
                  <a:gd name="connsiteY58" fmla="*/ 277618 h 354012"/>
                  <a:gd name="connsiteX59" fmla="*/ 2777 w 111569"/>
                  <a:gd name="connsiteY59" fmla="*/ 250324 h 354012"/>
                  <a:gd name="connsiteX60" fmla="*/ 41819 w 111569"/>
                  <a:gd name="connsiteY60" fmla="*/ 209523 h 354012"/>
                  <a:gd name="connsiteX61" fmla="*/ 41869 w 111569"/>
                  <a:gd name="connsiteY61" fmla="*/ 209436 h 354012"/>
                  <a:gd name="connsiteX62" fmla="*/ 16339 w 111569"/>
                  <a:gd name="connsiteY62" fmla="*/ 196119 h 354012"/>
                  <a:gd name="connsiteX63" fmla="*/ 0 w 111569"/>
                  <a:gd name="connsiteY63" fmla="*/ 146447 h 354012"/>
                  <a:gd name="connsiteX64" fmla="*/ 16339 w 111569"/>
                  <a:gd name="connsiteY64" fmla="*/ 96775 h 354012"/>
                  <a:gd name="connsiteX65" fmla="*/ 51284 w 111569"/>
                  <a:gd name="connsiteY65" fmla="*/ 78548 h 354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11569" h="354012">
                    <a:moveTo>
                      <a:pt x="66209" y="152590"/>
                    </a:moveTo>
                    <a:lnTo>
                      <a:pt x="67647" y="174864"/>
                    </a:lnTo>
                    <a:lnTo>
                      <a:pt x="69565" y="166764"/>
                    </a:lnTo>
                    <a:close/>
                    <a:moveTo>
                      <a:pt x="46720" y="149223"/>
                    </a:moveTo>
                    <a:lnTo>
                      <a:pt x="46041" y="149716"/>
                    </a:lnTo>
                    <a:cubicBezTo>
                      <a:pt x="43547" y="154079"/>
                      <a:pt x="42005" y="160107"/>
                      <a:pt x="42005" y="166764"/>
                    </a:cubicBezTo>
                    <a:lnTo>
                      <a:pt x="44820" y="178655"/>
                    </a:lnTo>
                    <a:close/>
                    <a:moveTo>
                      <a:pt x="64488" y="125931"/>
                    </a:moveTo>
                    <a:lnTo>
                      <a:pt x="65590" y="143005"/>
                    </a:lnTo>
                    <a:lnTo>
                      <a:pt x="69664" y="145581"/>
                    </a:lnTo>
                    <a:cubicBezTo>
                      <a:pt x="73216" y="151002"/>
                      <a:pt x="75413" y="158492"/>
                      <a:pt x="75413" y="166764"/>
                    </a:cubicBezTo>
                    <a:cubicBezTo>
                      <a:pt x="75413" y="175037"/>
                      <a:pt x="73216" y="182527"/>
                      <a:pt x="69664" y="187948"/>
                    </a:cubicBezTo>
                    <a:lnTo>
                      <a:pt x="68538" y="188660"/>
                    </a:lnTo>
                    <a:lnTo>
                      <a:pt x="69233" y="199415"/>
                    </a:lnTo>
                    <a:lnTo>
                      <a:pt x="78140" y="194399"/>
                    </a:lnTo>
                    <a:cubicBezTo>
                      <a:pt x="83861" y="186622"/>
                      <a:pt x="87400" y="175877"/>
                      <a:pt x="87400" y="164009"/>
                    </a:cubicBezTo>
                    <a:cubicBezTo>
                      <a:pt x="87400" y="152141"/>
                      <a:pt x="83861" y="141396"/>
                      <a:pt x="78140" y="133619"/>
                    </a:cubicBezTo>
                    <a:close/>
                    <a:moveTo>
                      <a:pt x="48267" y="125264"/>
                    </a:moveTo>
                    <a:lnTo>
                      <a:pt x="33430" y="133619"/>
                    </a:lnTo>
                    <a:cubicBezTo>
                      <a:pt x="27708" y="141396"/>
                      <a:pt x="24170" y="152141"/>
                      <a:pt x="24170" y="164009"/>
                    </a:cubicBezTo>
                    <a:cubicBezTo>
                      <a:pt x="24170" y="175877"/>
                      <a:pt x="27708" y="186622"/>
                      <a:pt x="33430" y="194399"/>
                    </a:cubicBezTo>
                    <a:lnTo>
                      <a:pt x="43439" y="200036"/>
                    </a:lnTo>
                    <a:lnTo>
                      <a:pt x="44129" y="189354"/>
                    </a:lnTo>
                    <a:lnTo>
                      <a:pt x="41906" y="187948"/>
                    </a:lnTo>
                    <a:cubicBezTo>
                      <a:pt x="38354" y="182527"/>
                      <a:pt x="36157" y="175037"/>
                      <a:pt x="36157" y="166764"/>
                    </a:cubicBezTo>
                    <a:cubicBezTo>
                      <a:pt x="36157" y="158492"/>
                      <a:pt x="38354" y="151002"/>
                      <a:pt x="41906" y="145581"/>
                    </a:cubicBezTo>
                    <a:lnTo>
                      <a:pt x="47170" y="142252"/>
                    </a:lnTo>
                    <a:close/>
                    <a:moveTo>
                      <a:pt x="61983" y="87143"/>
                    </a:moveTo>
                    <a:lnTo>
                      <a:pt x="63960" y="117756"/>
                    </a:lnTo>
                    <a:lnTo>
                      <a:pt x="83543" y="128216"/>
                    </a:lnTo>
                    <a:cubicBezTo>
                      <a:pt x="90647" y="137376"/>
                      <a:pt x="95041" y="150031"/>
                      <a:pt x="95041" y="164009"/>
                    </a:cubicBezTo>
                    <a:cubicBezTo>
                      <a:pt x="95041" y="170999"/>
                      <a:pt x="93942" y="177656"/>
                      <a:pt x="91956" y="183713"/>
                    </a:cubicBezTo>
                    <a:lnTo>
                      <a:pt x="86949" y="193288"/>
                    </a:lnTo>
                    <a:lnTo>
                      <a:pt x="89853" y="190742"/>
                    </a:lnTo>
                    <a:cubicBezTo>
                      <a:pt x="98572" y="179406"/>
                      <a:pt x="103965" y="163745"/>
                      <a:pt x="103965" y="146447"/>
                    </a:cubicBezTo>
                    <a:cubicBezTo>
                      <a:pt x="103965" y="129149"/>
                      <a:pt x="98572" y="113488"/>
                      <a:pt x="89853" y="102152"/>
                    </a:cubicBezTo>
                    <a:close/>
                    <a:moveTo>
                      <a:pt x="50770" y="86505"/>
                    </a:moveTo>
                    <a:lnTo>
                      <a:pt x="21716" y="102152"/>
                    </a:lnTo>
                    <a:cubicBezTo>
                      <a:pt x="12998" y="113488"/>
                      <a:pt x="7605" y="129149"/>
                      <a:pt x="7605" y="146447"/>
                    </a:cubicBezTo>
                    <a:cubicBezTo>
                      <a:pt x="7605" y="163745"/>
                      <a:pt x="12998" y="179406"/>
                      <a:pt x="21716" y="190742"/>
                    </a:cubicBezTo>
                    <a:lnTo>
                      <a:pt x="24620" y="193288"/>
                    </a:lnTo>
                    <a:lnTo>
                      <a:pt x="19614" y="183713"/>
                    </a:lnTo>
                    <a:cubicBezTo>
                      <a:pt x="17627" y="177656"/>
                      <a:pt x="16529" y="170999"/>
                      <a:pt x="16529" y="164009"/>
                    </a:cubicBezTo>
                    <a:cubicBezTo>
                      <a:pt x="16529" y="150031"/>
                      <a:pt x="20923" y="137376"/>
                      <a:pt x="28027" y="128216"/>
                    </a:cubicBezTo>
                    <a:lnTo>
                      <a:pt x="48793" y="117124"/>
                    </a:lnTo>
                    <a:close/>
                    <a:moveTo>
                      <a:pt x="56356" y="0"/>
                    </a:moveTo>
                    <a:lnTo>
                      <a:pt x="61468" y="79165"/>
                    </a:lnTo>
                    <a:lnTo>
                      <a:pt x="95230" y="96775"/>
                    </a:lnTo>
                    <a:cubicBezTo>
                      <a:pt x="105325" y="109487"/>
                      <a:pt x="111569" y="127049"/>
                      <a:pt x="111569" y="146447"/>
                    </a:cubicBezTo>
                    <a:cubicBezTo>
                      <a:pt x="111569" y="165845"/>
                      <a:pt x="105325" y="183407"/>
                      <a:pt x="95230" y="196119"/>
                    </a:cubicBezTo>
                    <a:lnTo>
                      <a:pt x="71202" y="208652"/>
                    </a:lnTo>
                    <a:lnTo>
                      <a:pt x="71377" y="208941"/>
                    </a:lnTo>
                    <a:cubicBezTo>
                      <a:pt x="88663" y="228371"/>
                      <a:pt x="109933" y="234335"/>
                      <a:pt x="109933" y="250324"/>
                    </a:cubicBezTo>
                    <a:cubicBezTo>
                      <a:pt x="109933" y="260983"/>
                      <a:pt x="103936" y="270633"/>
                      <a:pt x="94240" y="277618"/>
                    </a:cubicBezTo>
                    <a:lnTo>
                      <a:pt x="74660" y="283462"/>
                    </a:lnTo>
                    <a:lnTo>
                      <a:pt x="79215" y="354012"/>
                    </a:lnTo>
                    <a:lnTo>
                      <a:pt x="33496" y="354012"/>
                    </a:lnTo>
                    <a:lnTo>
                      <a:pt x="38052" y="283462"/>
                    </a:lnTo>
                    <a:lnTo>
                      <a:pt x="18470" y="277618"/>
                    </a:lnTo>
                    <a:cubicBezTo>
                      <a:pt x="8774" y="270633"/>
                      <a:pt x="2777" y="260983"/>
                      <a:pt x="2777" y="250324"/>
                    </a:cubicBezTo>
                    <a:cubicBezTo>
                      <a:pt x="2777" y="234335"/>
                      <a:pt x="24696" y="229147"/>
                      <a:pt x="41819" y="209523"/>
                    </a:cubicBezTo>
                    <a:lnTo>
                      <a:pt x="41869" y="209436"/>
                    </a:lnTo>
                    <a:lnTo>
                      <a:pt x="16339" y="196119"/>
                    </a:lnTo>
                    <a:cubicBezTo>
                      <a:pt x="6244" y="183407"/>
                      <a:pt x="0" y="165845"/>
                      <a:pt x="0" y="146447"/>
                    </a:cubicBezTo>
                    <a:cubicBezTo>
                      <a:pt x="0" y="127049"/>
                      <a:pt x="6244" y="109487"/>
                      <a:pt x="16339" y="96775"/>
                    </a:cubicBezTo>
                    <a:lnTo>
                      <a:pt x="51284" y="78548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6" name="正方形/長方形 465">
                <a:extLst>
                  <a:ext uri="{FF2B5EF4-FFF2-40B4-BE49-F238E27FC236}">
                    <a16:creationId xmlns:a16="http://schemas.microsoft.com/office/drawing/2014/main" id="{69A3305D-7EA4-4EBE-9711-9B847124B4C2}"/>
                  </a:ext>
                </a:extLst>
              </p:cNvPr>
              <p:cNvSpPr/>
              <p:nvPr/>
            </p:nvSpPr>
            <p:spPr>
              <a:xfrm>
                <a:off x="4682331" y="2529681"/>
                <a:ext cx="211138" cy="8255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7" name="正方形/長方形 466">
                <a:extLst>
                  <a:ext uri="{FF2B5EF4-FFF2-40B4-BE49-F238E27FC236}">
                    <a16:creationId xmlns:a16="http://schemas.microsoft.com/office/drawing/2014/main" id="{CDD5E5E0-5E24-4002-B1B9-C3102EE034A8}"/>
                  </a:ext>
                </a:extLst>
              </p:cNvPr>
              <p:cNvSpPr/>
              <p:nvPr/>
            </p:nvSpPr>
            <p:spPr>
              <a:xfrm>
                <a:off x="4646612" y="2565400"/>
                <a:ext cx="282575" cy="8255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94FB21EC-2E13-4A14-9895-92798DBAC4CE}"/>
                </a:ext>
              </a:extLst>
            </p:cNvPr>
            <p:cNvSpPr/>
            <p:nvPr/>
          </p:nvSpPr>
          <p:spPr>
            <a:xfrm flipV="1">
              <a:off x="3074726" y="2606675"/>
              <a:ext cx="3425447" cy="288925"/>
            </a:xfrm>
            <a:custGeom>
              <a:avLst/>
              <a:gdLst>
                <a:gd name="connsiteX0" fmla="*/ 1578917 w 3425447"/>
                <a:gd name="connsiteY0" fmla="*/ 288925 h 288925"/>
                <a:gd name="connsiteX1" fmla="*/ 1847433 w 3425447"/>
                <a:gd name="connsiteY1" fmla="*/ 288925 h 288925"/>
                <a:gd name="connsiteX2" fmla="*/ 2374988 w 3425447"/>
                <a:gd name="connsiteY2" fmla="*/ 139701 h 288925"/>
                <a:gd name="connsiteX3" fmla="*/ 2384582 w 3425447"/>
                <a:gd name="connsiteY3" fmla="*/ 139701 h 288925"/>
                <a:gd name="connsiteX4" fmla="*/ 2401609 w 3425447"/>
                <a:gd name="connsiteY4" fmla="*/ 134274 h 288925"/>
                <a:gd name="connsiteX5" fmla="*/ 2929199 w 3425447"/>
                <a:gd name="connsiteY5" fmla="*/ 87312 h 288925"/>
                <a:gd name="connsiteX6" fmla="*/ 3219625 w 3425447"/>
                <a:gd name="connsiteY6" fmla="*/ 99913 h 288925"/>
                <a:gd name="connsiteX7" fmla="*/ 3417295 w 3425447"/>
                <a:gd name="connsiteY7" fmla="*/ 128552 h 288925"/>
                <a:gd name="connsiteX8" fmla="*/ 3425447 w 3425447"/>
                <a:gd name="connsiteY8" fmla="*/ 119125 h 288925"/>
                <a:gd name="connsiteX9" fmla="*/ 3044919 w 3425447"/>
                <a:gd name="connsiteY9" fmla="*/ 2 h 288925"/>
                <a:gd name="connsiteX10" fmla="*/ 2868868 w 3425447"/>
                <a:gd name="connsiteY10" fmla="*/ 2 h 288925"/>
                <a:gd name="connsiteX11" fmla="*/ 2868875 w 3425447"/>
                <a:gd name="connsiteY11" fmla="*/ 0 h 288925"/>
                <a:gd name="connsiteX12" fmla="*/ 557475 w 3425447"/>
                <a:gd name="connsiteY12" fmla="*/ 0 h 288925"/>
                <a:gd name="connsiteX13" fmla="*/ 557482 w 3425447"/>
                <a:gd name="connsiteY13" fmla="*/ 2 h 288925"/>
                <a:gd name="connsiteX14" fmla="*/ 381431 w 3425447"/>
                <a:gd name="connsiteY14" fmla="*/ 2 h 288925"/>
                <a:gd name="connsiteX15" fmla="*/ 0 w 3425447"/>
                <a:gd name="connsiteY15" fmla="*/ 119408 h 288925"/>
                <a:gd name="connsiteX16" fmla="*/ 7593 w 3425447"/>
                <a:gd name="connsiteY16" fmla="*/ 128189 h 288925"/>
                <a:gd name="connsiteX17" fmla="*/ 202756 w 3425447"/>
                <a:gd name="connsiteY17" fmla="*/ 99913 h 288925"/>
                <a:gd name="connsiteX18" fmla="*/ 493181 w 3425447"/>
                <a:gd name="connsiteY18" fmla="*/ 87312 h 288925"/>
                <a:gd name="connsiteX19" fmla="*/ 1020771 w 3425447"/>
                <a:gd name="connsiteY19" fmla="*/ 134274 h 288925"/>
                <a:gd name="connsiteX20" fmla="*/ 1037798 w 3425447"/>
                <a:gd name="connsiteY20" fmla="*/ 139701 h 288925"/>
                <a:gd name="connsiteX21" fmla="*/ 1051363 w 3425447"/>
                <a:gd name="connsiteY21" fmla="*/ 139701 h 28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425447" h="288925">
                  <a:moveTo>
                    <a:pt x="1578917" y="288925"/>
                  </a:moveTo>
                  <a:lnTo>
                    <a:pt x="1847433" y="288925"/>
                  </a:lnTo>
                  <a:lnTo>
                    <a:pt x="2374988" y="139701"/>
                  </a:lnTo>
                  <a:lnTo>
                    <a:pt x="2384582" y="139701"/>
                  </a:lnTo>
                  <a:lnTo>
                    <a:pt x="2401609" y="134274"/>
                  </a:lnTo>
                  <a:cubicBezTo>
                    <a:pt x="2536632" y="105259"/>
                    <a:pt x="2723163" y="87312"/>
                    <a:pt x="2929199" y="87312"/>
                  </a:cubicBezTo>
                  <a:cubicBezTo>
                    <a:pt x="3032218" y="87312"/>
                    <a:pt x="3130360" y="91799"/>
                    <a:pt x="3219625" y="99913"/>
                  </a:cubicBezTo>
                  <a:lnTo>
                    <a:pt x="3417295" y="128552"/>
                  </a:lnTo>
                  <a:lnTo>
                    <a:pt x="3425447" y="119125"/>
                  </a:lnTo>
                  <a:lnTo>
                    <a:pt x="3044919" y="2"/>
                  </a:lnTo>
                  <a:lnTo>
                    <a:pt x="2868868" y="2"/>
                  </a:lnTo>
                  <a:lnTo>
                    <a:pt x="2868875" y="0"/>
                  </a:lnTo>
                  <a:lnTo>
                    <a:pt x="557475" y="0"/>
                  </a:lnTo>
                  <a:lnTo>
                    <a:pt x="557482" y="2"/>
                  </a:lnTo>
                  <a:lnTo>
                    <a:pt x="381431" y="2"/>
                  </a:lnTo>
                  <a:lnTo>
                    <a:pt x="0" y="119408"/>
                  </a:lnTo>
                  <a:lnTo>
                    <a:pt x="7593" y="128189"/>
                  </a:lnTo>
                  <a:lnTo>
                    <a:pt x="202756" y="99913"/>
                  </a:lnTo>
                  <a:cubicBezTo>
                    <a:pt x="292021" y="91799"/>
                    <a:pt x="390163" y="87312"/>
                    <a:pt x="493181" y="87312"/>
                  </a:cubicBezTo>
                  <a:cubicBezTo>
                    <a:pt x="699218" y="87312"/>
                    <a:pt x="885749" y="105259"/>
                    <a:pt x="1020771" y="134274"/>
                  </a:cubicBezTo>
                  <a:lnTo>
                    <a:pt x="1037798" y="139701"/>
                  </a:lnTo>
                  <a:lnTo>
                    <a:pt x="1051363" y="139701"/>
                  </a:lnTo>
                  <a:close/>
                </a:path>
              </a:pathLst>
            </a:custGeom>
            <a:pattFill prst="narHorz">
              <a:fgClr>
                <a:srgbClr val="70AD47">
                  <a:lumMod val="75000"/>
                </a:srgbClr>
              </a:fgClr>
              <a:bgClr>
                <a:srgbClr val="70AD47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8" name="正方形/長方形 437">
              <a:extLst>
                <a:ext uri="{FF2B5EF4-FFF2-40B4-BE49-F238E27FC236}">
                  <a16:creationId xmlns:a16="http://schemas.microsoft.com/office/drawing/2014/main" id="{17D01194-C90A-4DBD-8937-ABCD55311C46}"/>
                </a:ext>
              </a:extLst>
            </p:cNvPr>
            <p:cNvSpPr/>
            <p:nvPr/>
          </p:nvSpPr>
          <p:spPr>
            <a:xfrm>
              <a:off x="3760435" y="3140867"/>
              <a:ext cx="2066484" cy="234158"/>
            </a:xfrm>
            <a:prstGeom prst="rect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9" name="正方形/長方形 438">
              <a:extLst>
                <a:ext uri="{FF2B5EF4-FFF2-40B4-BE49-F238E27FC236}">
                  <a16:creationId xmlns:a16="http://schemas.microsoft.com/office/drawing/2014/main" id="{C3FFE4CB-AAD3-4A2E-89D3-085DD5009719}"/>
                </a:ext>
              </a:extLst>
            </p:cNvPr>
            <p:cNvSpPr/>
            <p:nvPr/>
          </p:nvSpPr>
          <p:spPr>
            <a:xfrm>
              <a:off x="3783454" y="3276201"/>
              <a:ext cx="2020446" cy="4571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0" name="正方形/長方形 439">
              <a:extLst>
                <a:ext uri="{FF2B5EF4-FFF2-40B4-BE49-F238E27FC236}">
                  <a16:creationId xmlns:a16="http://schemas.microsoft.com/office/drawing/2014/main" id="{038C3197-B00B-4160-A416-FE6E7EE8CB06}"/>
                </a:ext>
              </a:extLst>
            </p:cNvPr>
            <p:cNvSpPr/>
            <p:nvPr/>
          </p:nvSpPr>
          <p:spPr>
            <a:xfrm>
              <a:off x="3783454" y="3140867"/>
              <a:ext cx="2020446" cy="47701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05089EFB-0FCA-484E-B2CB-0E2A9762779E}"/>
                </a:ext>
              </a:extLst>
            </p:cNvPr>
            <p:cNvGrpSpPr/>
            <p:nvPr/>
          </p:nvGrpSpPr>
          <p:grpSpPr>
            <a:xfrm>
              <a:off x="3727098" y="3140867"/>
              <a:ext cx="2126456" cy="181053"/>
              <a:chOff x="3727098" y="3140867"/>
              <a:chExt cx="2126456" cy="181053"/>
            </a:xfrm>
            <a:solidFill>
              <a:srgbClr val="FF0000"/>
            </a:solidFill>
          </p:grpSpPr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8DA120DE-BFB2-46B7-A2C6-B41615E8C301}"/>
                  </a:ext>
                </a:extLst>
              </p:cNvPr>
              <p:cNvSpPr/>
              <p:nvPr/>
            </p:nvSpPr>
            <p:spPr>
              <a:xfrm>
                <a:off x="3727098" y="3140867"/>
                <a:ext cx="112712" cy="181053"/>
              </a:xfrm>
              <a:custGeom>
                <a:avLst/>
                <a:gdLst>
                  <a:gd name="connsiteX0" fmla="*/ 0 w 112712"/>
                  <a:gd name="connsiteY0" fmla="*/ 0 h 239117"/>
                  <a:gd name="connsiteX1" fmla="*/ 112712 w 112712"/>
                  <a:gd name="connsiteY1" fmla="*/ 0 h 239117"/>
                  <a:gd name="connsiteX2" fmla="*/ 112712 w 112712"/>
                  <a:gd name="connsiteY2" fmla="*/ 28674 h 239117"/>
                  <a:gd name="connsiteX3" fmla="*/ 104314 w 112712"/>
                  <a:gd name="connsiteY3" fmla="*/ 48950 h 239117"/>
                  <a:gd name="connsiteX4" fmla="*/ 95762 w 112712"/>
                  <a:gd name="connsiteY4" fmla="*/ 52492 h 239117"/>
                  <a:gd name="connsiteX5" fmla="*/ 95762 w 112712"/>
                  <a:gd name="connsiteY5" fmla="*/ 60720 h 239117"/>
                  <a:gd name="connsiteX6" fmla="*/ 89067 w 112712"/>
                  <a:gd name="connsiteY6" fmla="*/ 76885 h 239117"/>
                  <a:gd name="connsiteX7" fmla="*/ 79216 w 112712"/>
                  <a:gd name="connsiteY7" fmla="*/ 80965 h 239117"/>
                  <a:gd name="connsiteX8" fmla="*/ 79216 w 112712"/>
                  <a:gd name="connsiteY8" fmla="*/ 239117 h 239117"/>
                  <a:gd name="connsiteX9" fmla="*/ 33497 w 112712"/>
                  <a:gd name="connsiteY9" fmla="*/ 239117 h 239117"/>
                  <a:gd name="connsiteX10" fmla="*/ 33497 w 112712"/>
                  <a:gd name="connsiteY10" fmla="*/ 80964 h 239117"/>
                  <a:gd name="connsiteX11" fmla="*/ 23646 w 112712"/>
                  <a:gd name="connsiteY11" fmla="*/ 76884 h 239117"/>
                  <a:gd name="connsiteX12" fmla="*/ 16950 w 112712"/>
                  <a:gd name="connsiteY12" fmla="*/ 60719 h 239117"/>
                  <a:gd name="connsiteX13" fmla="*/ 16950 w 112712"/>
                  <a:gd name="connsiteY13" fmla="*/ 52492 h 239117"/>
                  <a:gd name="connsiteX14" fmla="*/ 8398 w 112712"/>
                  <a:gd name="connsiteY14" fmla="*/ 48950 h 239117"/>
                  <a:gd name="connsiteX15" fmla="*/ 0 w 112712"/>
                  <a:gd name="connsiteY15" fmla="*/ 28674 h 239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712" h="239117">
                    <a:moveTo>
                      <a:pt x="0" y="0"/>
                    </a:moveTo>
                    <a:lnTo>
                      <a:pt x="112712" y="0"/>
                    </a:lnTo>
                    <a:lnTo>
                      <a:pt x="112712" y="28674"/>
                    </a:lnTo>
                    <a:cubicBezTo>
                      <a:pt x="112712" y="36592"/>
                      <a:pt x="109503" y="43761"/>
                      <a:pt x="104314" y="48950"/>
                    </a:cubicBezTo>
                    <a:lnTo>
                      <a:pt x="95762" y="52492"/>
                    </a:lnTo>
                    <a:lnTo>
                      <a:pt x="95762" y="60720"/>
                    </a:lnTo>
                    <a:cubicBezTo>
                      <a:pt x="95762" y="67033"/>
                      <a:pt x="93204" y="72748"/>
                      <a:pt x="89067" y="76885"/>
                    </a:cubicBezTo>
                    <a:lnTo>
                      <a:pt x="79216" y="80965"/>
                    </a:lnTo>
                    <a:lnTo>
                      <a:pt x="79216" y="239117"/>
                    </a:lnTo>
                    <a:lnTo>
                      <a:pt x="33497" y="239117"/>
                    </a:lnTo>
                    <a:lnTo>
                      <a:pt x="33497" y="80964"/>
                    </a:lnTo>
                    <a:lnTo>
                      <a:pt x="23646" y="76884"/>
                    </a:lnTo>
                    <a:cubicBezTo>
                      <a:pt x="19509" y="72747"/>
                      <a:pt x="16950" y="67032"/>
                      <a:pt x="16950" y="60719"/>
                    </a:cubicBezTo>
                    <a:lnTo>
                      <a:pt x="16950" y="52492"/>
                    </a:lnTo>
                    <a:lnTo>
                      <a:pt x="8398" y="48950"/>
                    </a:lnTo>
                    <a:cubicBezTo>
                      <a:pt x="3209" y="43761"/>
                      <a:pt x="0" y="36592"/>
                      <a:pt x="0" y="286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619DF300-8B6E-4A35-8194-7543A97EE9C7}"/>
                  </a:ext>
                </a:extLst>
              </p:cNvPr>
              <p:cNvSpPr/>
              <p:nvPr/>
            </p:nvSpPr>
            <p:spPr>
              <a:xfrm>
                <a:off x="5740842" y="3140867"/>
                <a:ext cx="112712" cy="181053"/>
              </a:xfrm>
              <a:custGeom>
                <a:avLst/>
                <a:gdLst>
                  <a:gd name="connsiteX0" fmla="*/ 0 w 112712"/>
                  <a:gd name="connsiteY0" fmla="*/ 0 h 239117"/>
                  <a:gd name="connsiteX1" fmla="*/ 112712 w 112712"/>
                  <a:gd name="connsiteY1" fmla="*/ 0 h 239117"/>
                  <a:gd name="connsiteX2" fmla="*/ 112712 w 112712"/>
                  <a:gd name="connsiteY2" fmla="*/ 28674 h 239117"/>
                  <a:gd name="connsiteX3" fmla="*/ 104314 w 112712"/>
                  <a:gd name="connsiteY3" fmla="*/ 48950 h 239117"/>
                  <a:gd name="connsiteX4" fmla="*/ 95762 w 112712"/>
                  <a:gd name="connsiteY4" fmla="*/ 52492 h 239117"/>
                  <a:gd name="connsiteX5" fmla="*/ 95762 w 112712"/>
                  <a:gd name="connsiteY5" fmla="*/ 60720 h 239117"/>
                  <a:gd name="connsiteX6" fmla="*/ 89067 w 112712"/>
                  <a:gd name="connsiteY6" fmla="*/ 76885 h 239117"/>
                  <a:gd name="connsiteX7" fmla="*/ 79216 w 112712"/>
                  <a:gd name="connsiteY7" fmla="*/ 80965 h 239117"/>
                  <a:gd name="connsiteX8" fmla="*/ 79216 w 112712"/>
                  <a:gd name="connsiteY8" fmla="*/ 239117 h 239117"/>
                  <a:gd name="connsiteX9" fmla="*/ 33497 w 112712"/>
                  <a:gd name="connsiteY9" fmla="*/ 239117 h 239117"/>
                  <a:gd name="connsiteX10" fmla="*/ 33497 w 112712"/>
                  <a:gd name="connsiteY10" fmla="*/ 80964 h 239117"/>
                  <a:gd name="connsiteX11" fmla="*/ 23646 w 112712"/>
                  <a:gd name="connsiteY11" fmla="*/ 76884 h 239117"/>
                  <a:gd name="connsiteX12" fmla="*/ 16950 w 112712"/>
                  <a:gd name="connsiteY12" fmla="*/ 60719 h 239117"/>
                  <a:gd name="connsiteX13" fmla="*/ 16950 w 112712"/>
                  <a:gd name="connsiteY13" fmla="*/ 52492 h 239117"/>
                  <a:gd name="connsiteX14" fmla="*/ 8398 w 112712"/>
                  <a:gd name="connsiteY14" fmla="*/ 48950 h 239117"/>
                  <a:gd name="connsiteX15" fmla="*/ 0 w 112712"/>
                  <a:gd name="connsiteY15" fmla="*/ 28674 h 239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712" h="239117">
                    <a:moveTo>
                      <a:pt x="0" y="0"/>
                    </a:moveTo>
                    <a:lnTo>
                      <a:pt x="112712" y="0"/>
                    </a:lnTo>
                    <a:lnTo>
                      <a:pt x="112712" y="28674"/>
                    </a:lnTo>
                    <a:cubicBezTo>
                      <a:pt x="112712" y="36592"/>
                      <a:pt x="109503" y="43761"/>
                      <a:pt x="104314" y="48950"/>
                    </a:cubicBezTo>
                    <a:lnTo>
                      <a:pt x="95762" y="52492"/>
                    </a:lnTo>
                    <a:lnTo>
                      <a:pt x="95762" y="60720"/>
                    </a:lnTo>
                    <a:cubicBezTo>
                      <a:pt x="95762" y="67033"/>
                      <a:pt x="93204" y="72748"/>
                      <a:pt x="89067" y="76885"/>
                    </a:cubicBezTo>
                    <a:lnTo>
                      <a:pt x="79216" y="80965"/>
                    </a:lnTo>
                    <a:lnTo>
                      <a:pt x="79216" y="239117"/>
                    </a:lnTo>
                    <a:lnTo>
                      <a:pt x="33497" y="239117"/>
                    </a:lnTo>
                    <a:lnTo>
                      <a:pt x="33497" y="80964"/>
                    </a:lnTo>
                    <a:lnTo>
                      <a:pt x="23646" y="76884"/>
                    </a:lnTo>
                    <a:cubicBezTo>
                      <a:pt x="19509" y="72747"/>
                      <a:pt x="16950" y="67032"/>
                      <a:pt x="16950" y="60719"/>
                    </a:cubicBezTo>
                    <a:lnTo>
                      <a:pt x="16950" y="52492"/>
                    </a:lnTo>
                    <a:lnTo>
                      <a:pt x="8398" y="48950"/>
                    </a:lnTo>
                    <a:cubicBezTo>
                      <a:pt x="3209" y="43761"/>
                      <a:pt x="0" y="36592"/>
                      <a:pt x="0" y="286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0E2B40F2-FA2E-4C8E-AFFD-2E2713D027F2}"/>
                  </a:ext>
                </a:extLst>
              </p:cNvPr>
              <p:cNvSpPr/>
              <p:nvPr/>
            </p:nvSpPr>
            <p:spPr>
              <a:xfrm>
                <a:off x="5338094" y="3140867"/>
                <a:ext cx="112712" cy="181053"/>
              </a:xfrm>
              <a:custGeom>
                <a:avLst/>
                <a:gdLst>
                  <a:gd name="connsiteX0" fmla="*/ 0 w 112712"/>
                  <a:gd name="connsiteY0" fmla="*/ 0 h 239117"/>
                  <a:gd name="connsiteX1" fmla="*/ 112712 w 112712"/>
                  <a:gd name="connsiteY1" fmla="*/ 0 h 239117"/>
                  <a:gd name="connsiteX2" fmla="*/ 112712 w 112712"/>
                  <a:gd name="connsiteY2" fmla="*/ 28674 h 239117"/>
                  <a:gd name="connsiteX3" fmla="*/ 104314 w 112712"/>
                  <a:gd name="connsiteY3" fmla="*/ 48950 h 239117"/>
                  <a:gd name="connsiteX4" fmla="*/ 95762 w 112712"/>
                  <a:gd name="connsiteY4" fmla="*/ 52492 h 239117"/>
                  <a:gd name="connsiteX5" fmla="*/ 95762 w 112712"/>
                  <a:gd name="connsiteY5" fmla="*/ 60720 h 239117"/>
                  <a:gd name="connsiteX6" fmla="*/ 89067 w 112712"/>
                  <a:gd name="connsiteY6" fmla="*/ 76885 h 239117"/>
                  <a:gd name="connsiteX7" fmla="*/ 79216 w 112712"/>
                  <a:gd name="connsiteY7" fmla="*/ 80965 h 239117"/>
                  <a:gd name="connsiteX8" fmla="*/ 79216 w 112712"/>
                  <a:gd name="connsiteY8" fmla="*/ 239117 h 239117"/>
                  <a:gd name="connsiteX9" fmla="*/ 33497 w 112712"/>
                  <a:gd name="connsiteY9" fmla="*/ 239117 h 239117"/>
                  <a:gd name="connsiteX10" fmla="*/ 33497 w 112712"/>
                  <a:gd name="connsiteY10" fmla="*/ 80964 h 239117"/>
                  <a:gd name="connsiteX11" fmla="*/ 23646 w 112712"/>
                  <a:gd name="connsiteY11" fmla="*/ 76884 h 239117"/>
                  <a:gd name="connsiteX12" fmla="*/ 16950 w 112712"/>
                  <a:gd name="connsiteY12" fmla="*/ 60719 h 239117"/>
                  <a:gd name="connsiteX13" fmla="*/ 16950 w 112712"/>
                  <a:gd name="connsiteY13" fmla="*/ 52492 h 239117"/>
                  <a:gd name="connsiteX14" fmla="*/ 8398 w 112712"/>
                  <a:gd name="connsiteY14" fmla="*/ 48950 h 239117"/>
                  <a:gd name="connsiteX15" fmla="*/ 0 w 112712"/>
                  <a:gd name="connsiteY15" fmla="*/ 28674 h 239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712" h="239117">
                    <a:moveTo>
                      <a:pt x="0" y="0"/>
                    </a:moveTo>
                    <a:lnTo>
                      <a:pt x="112712" y="0"/>
                    </a:lnTo>
                    <a:lnTo>
                      <a:pt x="112712" y="28674"/>
                    </a:lnTo>
                    <a:cubicBezTo>
                      <a:pt x="112712" y="36592"/>
                      <a:pt x="109503" y="43761"/>
                      <a:pt x="104314" y="48950"/>
                    </a:cubicBezTo>
                    <a:lnTo>
                      <a:pt x="95762" y="52492"/>
                    </a:lnTo>
                    <a:lnTo>
                      <a:pt x="95762" y="60720"/>
                    </a:lnTo>
                    <a:cubicBezTo>
                      <a:pt x="95762" y="67033"/>
                      <a:pt x="93204" y="72748"/>
                      <a:pt x="89067" y="76885"/>
                    </a:cubicBezTo>
                    <a:lnTo>
                      <a:pt x="79216" y="80965"/>
                    </a:lnTo>
                    <a:lnTo>
                      <a:pt x="79216" y="239117"/>
                    </a:lnTo>
                    <a:lnTo>
                      <a:pt x="33497" y="239117"/>
                    </a:lnTo>
                    <a:lnTo>
                      <a:pt x="33497" y="80964"/>
                    </a:lnTo>
                    <a:lnTo>
                      <a:pt x="23646" y="76884"/>
                    </a:lnTo>
                    <a:cubicBezTo>
                      <a:pt x="19509" y="72747"/>
                      <a:pt x="16950" y="67032"/>
                      <a:pt x="16950" y="60719"/>
                    </a:cubicBezTo>
                    <a:lnTo>
                      <a:pt x="16950" y="52492"/>
                    </a:lnTo>
                    <a:lnTo>
                      <a:pt x="8398" y="48950"/>
                    </a:lnTo>
                    <a:cubicBezTo>
                      <a:pt x="3209" y="43761"/>
                      <a:pt x="0" y="36592"/>
                      <a:pt x="0" y="286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394A708E-522A-4848-AFF5-E7A3A984C316}"/>
                  </a:ext>
                </a:extLst>
              </p:cNvPr>
              <p:cNvSpPr/>
              <p:nvPr/>
            </p:nvSpPr>
            <p:spPr>
              <a:xfrm>
                <a:off x="4935345" y="3140867"/>
                <a:ext cx="112712" cy="181053"/>
              </a:xfrm>
              <a:custGeom>
                <a:avLst/>
                <a:gdLst>
                  <a:gd name="connsiteX0" fmla="*/ 0 w 112712"/>
                  <a:gd name="connsiteY0" fmla="*/ 0 h 239117"/>
                  <a:gd name="connsiteX1" fmla="*/ 112712 w 112712"/>
                  <a:gd name="connsiteY1" fmla="*/ 0 h 239117"/>
                  <a:gd name="connsiteX2" fmla="*/ 112712 w 112712"/>
                  <a:gd name="connsiteY2" fmla="*/ 28674 h 239117"/>
                  <a:gd name="connsiteX3" fmla="*/ 104314 w 112712"/>
                  <a:gd name="connsiteY3" fmla="*/ 48950 h 239117"/>
                  <a:gd name="connsiteX4" fmla="*/ 95762 w 112712"/>
                  <a:gd name="connsiteY4" fmla="*/ 52492 h 239117"/>
                  <a:gd name="connsiteX5" fmla="*/ 95762 w 112712"/>
                  <a:gd name="connsiteY5" fmla="*/ 60720 h 239117"/>
                  <a:gd name="connsiteX6" fmla="*/ 89067 w 112712"/>
                  <a:gd name="connsiteY6" fmla="*/ 76885 h 239117"/>
                  <a:gd name="connsiteX7" fmla="*/ 79216 w 112712"/>
                  <a:gd name="connsiteY7" fmla="*/ 80965 h 239117"/>
                  <a:gd name="connsiteX8" fmla="*/ 79216 w 112712"/>
                  <a:gd name="connsiteY8" fmla="*/ 239117 h 239117"/>
                  <a:gd name="connsiteX9" fmla="*/ 33497 w 112712"/>
                  <a:gd name="connsiteY9" fmla="*/ 239117 h 239117"/>
                  <a:gd name="connsiteX10" fmla="*/ 33497 w 112712"/>
                  <a:gd name="connsiteY10" fmla="*/ 80964 h 239117"/>
                  <a:gd name="connsiteX11" fmla="*/ 23646 w 112712"/>
                  <a:gd name="connsiteY11" fmla="*/ 76884 h 239117"/>
                  <a:gd name="connsiteX12" fmla="*/ 16950 w 112712"/>
                  <a:gd name="connsiteY12" fmla="*/ 60719 h 239117"/>
                  <a:gd name="connsiteX13" fmla="*/ 16950 w 112712"/>
                  <a:gd name="connsiteY13" fmla="*/ 52492 h 239117"/>
                  <a:gd name="connsiteX14" fmla="*/ 8398 w 112712"/>
                  <a:gd name="connsiteY14" fmla="*/ 48950 h 239117"/>
                  <a:gd name="connsiteX15" fmla="*/ 0 w 112712"/>
                  <a:gd name="connsiteY15" fmla="*/ 28674 h 239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712" h="239117">
                    <a:moveTo>
                      <a:pt x="0" y="0"/>
                    </a:moveTo>
                    <a:lnTo>
                      <a:pt x="112712" y="0"/>
                    </a:lnTo>
                    <a:lnTo>
                      <a:pt x="112712" y="28674"/>
                    </a:lnTo>
                    <a:cubicBezTo>
                      <a:pt x="112712" y="36592"/>
                      <a:pt x="109503" y="43761"/>
                      <a:pt x="104314" y="48950"/>
                    </a:cubicBezTo>
                    <a:lnTo>
                      <a:pt x="95762" y="52492"/>
                    </a:lnTo>
                    <a:lnTo>
                      <a:pt x="95762" y="60720"/>
                    </a:lnTo>
                    <a:cubicBezTo>
                      <a:pt x="95762" y="67033"/>
                      <a:pt x="93204" y="72748"/>
                      <a:pt x="89067" y="76885"/>
                    </a:cubicBezTo>
                    <a:lnTo>
                      <a:pt x="79216" y="80965"/>
                    </a:lnTo>
                    <a:lnTo>
                      <a:pt x="79216" y="239117"/>
                    </a:lnTo>
                    <a:lnTo>
                      <a:pt x="33497" y="239117"/>
                    </a:lnTo>
                    <a:lnTo>
                      <a:pt x="33497" y="80964"/>
                    </a:lnTo>
                    <a:lnTo>
                      <a:pt x="23646" y="76884"/>
                    </a:lnTo>
                    <a:cubicBezTo>
                      <a:pt x="19509" y="72747"/>
                      <a:pt x="16950" y="67032"/>
                      <a:pt x="16950" y="60719"/>
                    </a:cubicBezTo>
                    <a:lnTo>
                      <a:pt x="16950" y="52492"/>
                    </a:lnTo>
                    <a:lnTo>
                      <a:pt x="8398" y="48950"/>
                    </a:lnTo>
                    <a:cubicBezTo>
                      <a:pt x="3209" y="43761"/>
                      <a:pt x="0" y="36592"/>
                      <a:pt x="0" y="286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13D0470D-BA5C-41D5-822E-D0018A5C3AB8}"/>
                  </a:ext>
                </a:extLst>
              </p:cNvPr>
              <p:cNvSpPr/>
              <p:nvPr/>
            </p:nvSpPr>
            <p:spPr>
              <a:xfrm>
                <a:off x="4532596" y="3140867"/>
                <a:ext cx="112712" cy="181053"/>
              </a:xfrm>
              <a:custGeom>
                <a:avLst/>
                <a:gdLst>
                  <a:gd name="connsiteX0" fmla="*/ 0 w 112712"/>
                  <a:gd name="connsiteY0" fmla="*/ 0 h 239117"/>
                  <a:gd name="connsiteX1" fmla="*/ 112712 w 112712"/>
                  <a:gd name="connsiteY1" fmla="*/ 0 h 239117"/>
                  <a:gd name="connsiteX2" fmla="*/ 112712 w 112712"/>
                  <a:gd name="connsiteY2" fmla="*/ 28674 h 239117"/>
                  <a:gd name="connsiteX3" fmla="*/ 104314 w 112712"/>
                  <a:gd name="connsiteY3" fmla="*/ 48950 h 239117"/>
                  <a:gd name="connsiteX4" fmla="*/ 95762 w 112712"/>
                  <a:gd name="connsiteY4" fmla="*/ 52492 h 239117"/>
                  <a:gd name="connsiteX5" fmla="*/ 95762 w 112712"/>
                  <a:gd name="connsiteY5" fmla="*/ 60720 h 239117"/>
                  <a:gd name="connsiteX6" fmla="*/ 89067 w 112712"/>
                  <a:gd name="connsiteY6" fmla="*/ 76885 h 239117"/>
                  <a:gd name="connsiteX7" fmla="*/ 79216 w 112712"/>
                  <a:gd name="connsiteY7" fmla="*/ 80965 h 239117"/>
                  <a:gd name="connsiteX8" fmla="*/ 79216 w 112712"/>
                  <a:gd name="connsiteY8" fmla="*/ 239117 h 239117"/>
                  <a:gd name="connsiteX9" fmla="*/ 33497 w 112712"/>
                  <a:gd name="connsiteY9" fmla="*/ 239117 h 239117"/>
                  <a:gd name="connsiteX10" fmla="*/ 33497 w 112712"/>
                  <a:gd name="connsiteY10" fmla="*/ 80964 h 239117"/>
                  <a:gd name="connsiteX11" fmla="*/ 23646 w 112712"/>
                  <a:gd name="connsiteY11" fmla="*/ 76884 h 239117"/>
                  <a:gd name="connsiteX12" fmla="*/ 16950 w 112712"/>
                  <a:gd name="connsiteY12" fmla="*/ 60719 h 239117"/>
                  <a:gd name="connsiteX13" fmla="*/ 16950 w 112712"/>
                  <a:gd name="connsiteY13" fmla="*/ 52492 h 239117"/>
                  <a:gd name="connsiteX14" fmla="*/ 8398 w 112712"/>
                  <a:gd name="connsiteY14" fmla="*/ 48950 h 239117"/>
                  <a:gd name="connsiteX15" fmla="*/ 0 w 112712"/>
                  <a:gd name="connsiteY15" fmla="*/ 28674 h 239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712" h="239117">
                    <a:moveTo>
                      <a:pt x="0" y="0"/>
                    </a:moveTo>
                    <a:lnTo>
                      <a:pt x="112712" y="0"/>
                    </a:lnTo>
                    <a:lnTo>
                      <a:pt x="112712" y="28674"/>
                    </a:lnTo>
                    <a:cubicBezTo>
                      <a:pt x="112712" y="36592"/>
                      <a:pt x="109503" y="43761"/>
                      <a:pt x="104314" y="48950"/>
                    </a:cubicBezTo>
                    <a:lnTo>
                      <a:pt x="95762" y="52492"/>
                    </a:lnTo>
                    <a:lnTo>
                      <a:pt x="95762" y="60720"/>
                    </a:lnTo>
                    <a:cubicBezTo>
                      <a:pt x="95762" y="67033"/>
                      <a:pt x="93204" y="72748"/>
                      <a:pt x="89067" y="76885"/>
                    </a:cubicBezTo>
                    <a:lnTo>
                      <a:pt x="79216" y="80965"/>
                    </a:lnTo>
                    <a:lnTo>
                      <a:pt x="79216" y="239117"/>
                    </a:lnTo>
                    <a:lnTo>
                      <a:pt x="33497" y="239117"/>
                    </a:lnTo>
                    <a:lnTo>
                      <a:pt x="33497" y="80964"/>
                    </a:lnTo>
                    <a:lnTo>
                      <a:pt x="23646" y="76884"/>
                    </a:lnTo>
                    <a:cubicBezTo>
                      <a:pt x="19509" y="72747"/>
                      <a:pt x="16950" y="67032"/>
                      <a:pt x="16950" y="60719"/>
                    </a:cubicBezTo>
                    <a:lnTo>
                      <a:pt x="16950" y="52492"/>
                    </a:lnTo>
                    <a:lnTo>
                      <a:pt x="8398" y="48950"/>
                    </a:lnTo>
                    <a:cubicBezTo>
                      <a:pt x="3209" y="43761"/>
                      <a:pt x="0" y="36592"/>
                      <a:pt x="0" y="286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2D82239D-E2CD-4C6A-BF4F-323BC648E8EB}"/>
                  </a:ext>
                </a:extLst>
              </p:cNvPr>
              <p:cNvSpPr/>
              <p:nvPr/>
            </p:nvSpPr>
            <p:spPr>
              <a:xfrm>
                <a:off x="4129847" y="3140867"/>
                <a:ext cx="112712" cy="181053"/>
              </a:xfrm>
              <a:custGeom>
                <a:avLst/>
                <a:gdLst>
                  <a:gd name="connsiteX0" fmla="*/ 0 w 112712"/>
                  <a:gd name="connsiteY0" fmla="*/ 0 h 239117"/>
                  <a:gd name="connsiteX1" fmla="*/ 112712 w 112712"/>
                  <a:gd name="connsiteY1" fmla="*/ 0 h 239117"/>
                  <a:gd name="connsiteX2" fmla="*/ 112712 w 112712"/>
                  <a:gd name="connsiteY2" fmla="*/ 28674 h 239117"/>
                  <a:gd name="connsiteX3" fmla="*/ 104314 w 112712"/>
                  <a:gd name="connsiteY3" fmla="*/ 48950 h 239117"/>
                  <a:gd name="connsiteX4" fmla="*/ 95762 w 112712"/>
                  <a:gd name="connsiteY4" fmla="*/ 52492 h 239117"/>
                  <a:gd name="connsiteX5" fmla="*/ 95762 w 112712"/>
                  <a:gd name="connsiteY5" fmla="*/ 60720 h 239117"/>
                  <a:gd name="connsiteX6" fmla="*/ 89067 w 112712"/>
                  <a:gd name="connsiteY6" fmla="*/ 76885 h 239117"/>
                  <a:gd name="connsiteX7" fmla="*/ 79216 w 112712"/>
                  <a:gd name="connsiteY7" fmla="*/ 80965 h 239117"/>
                  <a:gd name="connsiteX8" fmla="*/ 79216 w 112712"/>
                  <a:gd name="connsiteY8" fmla="*/ 239117 h 239117"/>
                  <a:gd name="connsiteX9" fmla="*/ 33497 w 112712"/>
                  <a:gd name="connsiteY9" fmla="*/ 239117 h 239117"/>
                  <a:gd name="connsiteX10" fmla="*/ 33497 w 112712"/>
                  <a:gd name="connsiteY10" fmla="*/ 80964 h 239117"/>
                  <a:gd name="connsiteX11" fmla="*/ 23646 w 112712"/>
                  <a:gd name="connsiteY11" fmla="*/ 76884 h 239117"/>
                  <a:gd name="connsiteX12" fmla="*/ 16950 w 112712"/>
                  <a:gd name="connsiteY12" fmla="*/ 60719 h 239117"/>
                  <a:gd name="connsiteX13" fmla="*/ 16950 w 112712"/>
                  <a:gd name="connsiteY13" fmla="*/ 52492 h 239117"/>
                  <a:gd name="connsiteX14" fmla="*/ 8398 w 112712"/>
                  <a:gd name="connsiteY14" fmla="*/ 48950 h 239117"/>
                  <a:gd name="connsiteX15" fmla="*/ 0 w 112712"/>
                  <a:gd name="connsiteY15" fmla="*/ 28674 h 239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712" h="239117">
                    <a:moveTo>
                      <a:pt x="0" y="0"/>
                    </a:moveTo>
                    <a:lnTo>
                      <a:pt x="112712" y="0"/>
                    </a:lnTo>
                    <a:lnTo>
                      <a:pt x="112712" y="28674"/>
                    </a:lnTo>
                    <a:cubicBezTo>
                      <a:pt x="112712" y="36592"/>
                      <a:pt x="109503" y="43761"/>
                      <a:pt x="104314" y="48950"/>
                    </a:cubicBezTo>
                    <a:lnTo>
                      <a:pt x="95762" y="52492"/>
                    </a:lnTo>
                    <a:lnTo>
                      <a:pt x="95762" y="60720"/>
                    </a:lnTo>
                    <a:cubicBezTo>
                      <a:pt x="95762" y="67033"/>
                      <a:pt x="93204" y="72748"/>
                      <a:pt x="89067" y="76885"/>
                    </a:cubicBezTo>
                    <a:lnTo>
                      <a:pt x="79216" y="80965"/>
                    </a:lnTo>
                    <a:lnTo>
                      <a:pt x="79216" y="239117"/>
                    </a:lnTo>
                    <a:lnTo>
                      <a:pt x="33497" y="239117"/>
                    </a:lnTo>
                    <a:lnTo>
                      <a:pt x="33497" y="80964"/>
                    </a:lnTo>
                    <a:lnTo>
                      <a:pt x="23646" y="76884"/>
                    </a:lnTo>
                    <a:cubicBezTo>
                      <a:pt x="19509" y="72747"/>
                      <a:pt x="16950" y="67032"/>
                      <a:pt x="16950" y="60719"/>
                    </a:cubicBezTo>
                    <a:lnTo>
                      <a:pt x="16950" y="52492"/>
                    </a:lnTo>
                    <a:lnTo>
                      <a:pt x="8398" y="48950"/>
                    </a:lnTo>
                    <a:cubicBezTo>
                      <a:pt x="3209" y="43761"/>
                      <a:pt x="0" y="36592"/>
                      <a:pt x="0" y="286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52911DE8-9305-4657-B371-C2A082E064F1}"/>
                </a:ext>
              </a:extLst>
            </p:cNvPr>
            <p:cNvSpPr/>
            <p:nvPr/>
          </p:nvSpPr>
          <p:spPr>
            <a:xfrm>
              <a:off x="4123021" y="3502024"/>
              <a:ext cx="141004" cy="847725"/>
            </a:xfrm>
            <a:custGeom>
              <a:avLst/>
              <a:gdLst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222251 h 847725"/>
                <a:gd name="connsiteX14" fmla="*/ 41905 w 141004"/>
                <a:gd name="connsiteY14" fmla="*/ 75253 h 847725"/>
                <a:gd name="connsiteX15" fmla="*/ 29582 w 141004"/>
                <a:gd name="connsiteY15" fmla="*/ 71461 h 847725"/>
                <a:gd name="connsiteX16" fmla="*/ 21205 w 141004"/>
                <a:gd name="connsiteY16" fmla="*/ 56436 h 847725"/>
                <a:gd name="connsiteX17" fmla="*/ 21205 w 141004"/>
                <a:gd name="connsiteY17" fmla="*/ 48790 h 847725"/>
                <a:gd name="connsiteX18" fmla="*/ 10506 w 141004"/>
                <a:gd name="connsiteY18" fmla="*/ 45497 h 847725"/>
                <a:gd name="connsiteX19" fmla="*/ 0 w 141004"/>
                <a:gd name="connsiteY19" fmla="*/ 26652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75253 h 847725"/>
                <a:gd name="connsiteX14" fmla="*/ 29582 w 141004"/>
                <a:gd name="connsiteY14" fmla="*/ 71461 h 847725"/>
                <a:gd name="connsiteX15" fmla="*/ 21205 w 141004"/>
                <a:gd name="connsiteY15" fmla="*/ 56436 h 847725"/>
                <a:gd name="connsiteX16" fmla="*/ 21205 w 141004"/>
                <a:gd name="connsiteY16" fmla="*/ 48790 h 847725"/>
                <a:gd name="connsiteX17" fmla="*/ 10506 w 141004"/>
                <a:gd name="connsiteY17" fmla="*/ 45497 h 847725"/>
                <a:gd name="connsiteX18" fmla="*/ 0 w 141004"/>
                <a:gd name="connsiteY18" fmla="*/ 26652 h 847725"/>
                <a:gd name="connsiteX19" fmla="*/ 0 w 141004"/>
                <a:gd name="connsiteY19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1905 w 141004"/>
                <a:gd name="connsiteY12" fmla="*/ 75253 h 847725"/>
                <a:gd name="connsiteX13" fmla="*/ 29582 w 141004"/>
                <a:gd name="connsiteY13" fmla="*/ 71461 h 847725"/>
                <a:gd name="connsiteX14" fmla="*/ 21205 w 141004"/>
                <a:gd name="connsiteY14" fmla="*/ 56436 h 847725"/>
                <a:gd name="connsiteX15" fmla="*/ 21205 w 141004"/>
                <a:gd name="connsiteY15" fmla="*/ 48790 h 847725"/>
                <a:gd name="connsiteX16" fmla="*/ 10506 w 141004"/>
                <a:gd name="connsiteY16" fmla="*/ 45497 h 847725"/>
                <a:gd name="connsiteX17" fmla="*/ 0 w 141004"/>
                <a:gd name="connsiteY17" fmla="*/ 26652 h 847725"/>
                <a:gd name="connsiteX18" fmla="*/ 0 w 141004"/>
                <a:gd name="connsiteY18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207241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5754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6554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1004" h="847725">
                  <a:moveTo>
                    <a:pt x="0" y="0"/>
                  </a:moveTo>
                  <a:lnTo>
                    <a:pt x="141004" y="0"/>
                  </a:lnTo>
                  <a:lnTo>
                    <a:pt x="141004" y="26652"/>
                  </a:lnTo>
                  <a:cubicBezTo>
                    <a:pt x="141004" y="34011"/>
                    <a:pt x="136990" y="40674"/>
                    <a:pt x="130498" y="45497"/>
                  </a:cubicBezTo>
                  <a:lnTo>
                    <a:pt x="119799" y="48790"/>
                  </a:lnTo>
                  <a:lnTo>
                    <a:pt x="119799" y="56437"/>
                  </a:lnTo>
                  <a:cubicBezTo>
                    <a:pt x="119799" y="62305"/>
                    <a:pt x="116599" y="67617"/>
                    <a:pt x="111424" y="71462"/>
                  </a:cubicBezTo>
                  <a:lnTo>
                    <a:pt x="99100" y="75254"/>
                  </a:lnTo>
                  <a:cubicBezTo>
                    <a:pt x="99310" y="332744"/>
                    <a:pt x="96344" y="590235"/>
                    <a:pt x="96554" y="847725"/>
                  </a:cubicBezTo>
                  <a:lnTo>
                    <a:pt x="42579" y="847725"/>
                  </a:lnTo>
                  <a:cubicBezTo>
                    <a:pt x="42354" y="590234"/>
                    <a:pt x="42130" y="332744"/>
                    <a:pt x="41905" y="75253"/>
                  </a:cubicBezTo>
                  <a:lnTo>
                    <a:pt x="29582" y="71461"/>
                  </a:lnTo>
                  <a:cubicBezTo>
                    <a:pt x="24406" y="67616"/>
                    <a:pt x="21205" y="62304"/>
                    <a:pt x="21205" y="56436"/>
                  </a:cubicBezTo>
                  <a:lnTo>
                    <a:pt x="21205" y="48790"/>
                  </a:lnTo>
                  <a:lnTo>
                    <a:pt x="10506" y="45497"/>
                  </a:lnTo>
                  <a:cubicBezTo>
                    <a:pt x="4015" y="40674"/>
                    <a:pt x="0" y="34011"/>
                    <a:pt x="0" y="266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9E087D15-0906-436B-A6D8-6D97FD1C513D}"/>
                </a:ext>
              </a:extLst>
            </p:cNvPr>
            <p:cNvSpPr/>
            <p:nvPr/>
          </p:nvSpPr>
          <p:spPr>
            <a:xfrm>
              <a:off x="4935821" y="3502024"/>
              <a:ext cx="141004" cy="847725"/>
            </a:xfrm>
            <a:custGeom>
              <a:avLst/>
              <a:gdLst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222251 h 847725"/>
                <a:gd name="connsiteX14" fmla="*/ 41905 w 141004"/>
                <a:gd name="connsiteY14" fmla="*/ 75253 h 847725"/>
                <a:gd name="connsiteX15" fmla="*/ 29582 w 141004"/>
                <a:gd name="connsiteY15" fmla="*/ 71461 h 847725"/>
                <a:gd name="connsiteX16" fmla="*/ 21205 w 141004"/>
                <a:gd name="connsiteY16" fmla="*/ 56436 h 847725"/>
                <a:gd name="connsiteX17" fmla="*/ 21205 w 141004"/>
                <a:gd name="connsiteY17" fmla="*/ 48790 h 847725"/>
                <a:gd name="connsiteX18" fmla="*/ 10506 w 141004"/>
                <a:gd name="connsiteY18" fmla="*/ 45497 h 847725"/>
                <a:gd name="connsiteX19" fmla="*/ 0 w 141004"/>
                <a:gd name="connsiteY19" fmla="*/ 26652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75253 h 847725"/>
                <a:gd name="connsiteX14" fmla="*/ 29582 w 141004"/>
                <a:gd name="connsiteY14" fmla="*/ 71461 h 847725"/>
                <a:gd name="connsiteX15" fmla="*/ 21205 w 141004"/>
                <a:gd name="connsiteY15" fmla="*/ 56436 h 847725"/>
                <a:gd name="connsiteX16" fmla="*/ 21205 w 141004"/>
                <a:gd name="connsiteY16" fmla="*/ 48790 h 847725"/>
                <a:gd name="connsiteX17" fmla="*/ 10506 w 141004"/>
                <a:gd name="connsiteY17" fmla="*/ 45497 h 847725"/>
                <a:gd name="connsiteX18" fmla="*/ 0 w 141004"/>
                <a:gd name="connsiteY18" fmla="*/ 26652 h 847725"/>
                <a:gd name="connsiteX19" fmla="*/ 0 w 141004"/>
                <a:gd name="connsiteY19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1905 w 141004"/>
                <a:gd name="connsiteY12" fmla="*/ 75253 h 847725"/>
                <a:gd name="connsiteX13" fmla="*/ 29582 w 141004"/>
                <a:gd name="connsiteY13" fmla="*/ 71461 h 847725"/>
                <a:gd name="connsiteX14" fmla="*/ 21205 w 141004"/>
                <a:gd name="connsiteY14" fmla="*/ 56436 h 847725"/>
                <a:gd name="connsiteX15" fmla="*/ 21205 w 141004"/>
                <a:gd name="connsiteY15" fmla="*/ 48790 h 847725"/>
                <a:gd name="connsiteX16" fmla="*/ 10506 w 141004"/>
                <a:gd name="connsiteY16" fmla="*/ 45497 h 847725"/>
                <a:gd name="connsiteX17" fmla="*/ 0 w 141004"/>
                <a:gd name="connsiteY17" fmla="*/ 26652 h 847725"/>
                <a:gd name="connsiteX18" fmla="*/ 0 w 141004"/>
                <a:gd name="connsiteY18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207241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5754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6554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1004" h="847725">
                  <a:moveTo>
                    <a:pt x="0" y="0"/>
                  </a:moveTo>
                  <a:lnTo>
                    <a:pt x="141004" y="0"/>
                  </a:lnTo>
                  <a:lnTo>
                    <a:pt x="141004" y="26652"/>
                  </a:lnTo>
                  <a:cubicBezTo>
                    <a:pt x="141004" y="34011"/>
                    <a:pt x="136990" y="40674"/>
                    <a:pt x="130498" y="45497"/>
                  </a:cubicBezTo>
                  <a:lnTo>
                    <a:pt x="119799" y="48790"/>
                  </a:lnTo>
                  <a:lnTo>
                    <a:pt x="119799" y="56437"/>
                  </a:lnTo>
                  <a:cubicBezTo>
                    <a:pt x="119799" y="62305"/>
                    <a:pt x="116599" y="67617"/>
                    <a:pt x="111424" y="71462"/>
                  </a:cubicBezTo>
                  <a:lnTo>
                    <a:pt x="99100" y="75254"/>
                  </a:lnTo>
                  <a:cubicBezTo>
                    <a:pt x="99310" y="332744"/>
                    <a:pt x="96344" y="590235"/>
                    <a:pt x="96554" y="847725"/>
                  </a:cubicBezTo>
                  <a:lnTo>
                    <a:pt x="42579" y="847725"/>
                  </a:lnTo>
                  <a:cubicBezTo>
                    <a:pt x="42354" y="590234"/>
                    <a:pt x="42130" y="332744"/>
                    <a:pt x="41905" y="75253"/>
                  </a:cubicBezTo>
                  <a:lnTo>
                    <a:pt x="29582" y="71461"/>
                  </a:lnTo>
                  <a:cubicBezTo>
                    <a:pt x="24406" y="67616"/>
                    <a:pt x="21205" y="62304"/>
                    <a:pt x="21205" y="56436"/>
                  </a:cubicBezTo>
                  <a:lnTo>
                    <a:pt x="21205" y="48790"/>
                  </a:lnTo>
                  <a:lnTo>
                    <a:pt x="10506" y="45497"/>
                  </a:lnTo>
                  <a:cubicBezTo>
                    <a:pt x="4015" y="40674"/>
                    <a:pt x="0" y="34011"/>
                    <a:pt x="0" y="266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DFACC77F-C1B3-484B-B8DF-350156098967}"/>
                </a:ext>
              </a:extLst>
            </p:cNvPr>
            <p:cNvSpPr/>
            <p:nvPr/>
          </p:nvSpPr>
          <p:spPr>
            <a:xfrm>
              <a:off x="5342221" y="3502024"/>
              <a:ext cx="141004" cy="847725"/>
            </a:xfrm>
            <a:custGeom>
              <a:avLst/>
              <a:gdLst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222251 h 847725"/>
                <a:gd name="connsiteX14" fmla="*/ 41905 w 141004"/>
                <a:gd name="connsiteY14" fmla="*/ 75253 h 847725"/>
                <a:gd name="connsiteX15" fmla="*/ 29582 w 141004"/>
                <a:gd name="connsiteY15" fmla="*/ 71461 h 847725"/>
                <a:gd name="connsiteX16" fmla="*/ 21205 w 141004"/>
                <a:gd name="connsiteY16" fmla="*/ 56436 h 847725"/>
                <a:gd name="connsiteX17" fmla="*/ 21205 w 141004"/>
                <a:gd name="connsiteY17" fmla="*/ 48790 h 847725"/>
                <a:gd name="connsiteX18" fmla="*/ 10506 w 141004"/>
                <a:gd name="connsiteY18" fmla="*/ 45497 h 847725"/>
                <a:gd name="connsiteX19" fmla="*/ 0 w 141004"/>
                <a:gd name="connsiteY19" fmla="*/ 26652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75253 h 847725"/>
                <a:gd name="connsiteX14" fmla="*/ 29582 w 141004"/>
                <a:gd name="connsiteY14" fmla="*/ 71461 h 847725"/>
                <a:gd name="connsiteX15" fmla="*/ 21205 w 141004"/>
                <a:gd name="connsiteY15" fmla="*/ 56436 h 847725"/>
                <a:gd name="connsiteX16" fmla="*/ 21205 w 141004"/>
                <a:gd name="connsiteY16" fmla="*/ 48790 h 847725"/>
                <a:gd name="connsiteX17" fmla="*/ 10506 w 141004"/>
                <a:gd name="connsiteY17" fmla="*/ 45497 h 847725"/>
                <a:gd name="connsiteX18" fmla="*/ 0 w 141004"/>
                <a:gd name="connsiteY18" fmla="*/ 26652 h 847725"/>
                <a:gd name="connsiteX19" fmla="*/ 0 w 141004"/>
                <a:gd name="connsiteY19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1905 w 141004"/>
                <a:gd name="connsiteY12" fmla="*/ 75253 h 847725"/>
                <a:gd name="connsiteX13" fmla="*/ 29582 w 141004"/>
                <a:gd name="connsiteY13" fmla="*/ 71461 h 847725"/>
                <a:gd name="connsiteX14" fmla="*/ 21205 w 141004"/>
                <a:gd name="connsiteY14" fmla="*/ 56436 h 847725"/>
                <a:gd name="connsiteX15" fmla="*/ 21205 w 141004"/>
                <a:gd name="connsiteY15" fmla="*/ 48790 h 847725"/>
                <a:gd name="connsiteX16" fmla="*/ 10506 w 141004"/>
                <a:gd name="connsiteY16" fmla="*/ 45497 h 847725"/>
                <a:gd name="connsiteX17" fmla="*/ 0 w 141004"/>
                <a:gd name="connsiteY17" fmla="*/ 26652 h 847725"/>
                <a:gd name="connsiteX18" fmla="*/ 0 w 141004"/>
                <a:gd name="connsiteY18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207241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5754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6554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1004" h="847725">
                  <a:moveTo>
                    <a:pt x="0" y="0"/>
                  </a:moveTo>
                  <a:lnTo>
                    <a:pt x="141004" y="0"/>
                  </a:lnTo>
                  <a:lnTo>
                    <a:pt x="141004" y="26652"/>
                  </a:lnTo>
                  <a:cubicBezTo>
                    <a:pt x="141004" y="34011"/>
                    <a:pt x="136990" y="40674"/>
                    <a:pt x="130498" y="45497"/>
                  </a:cubicBezTo>
                  <a:lnTo>
                    <a:pt x="119799" y="48790"/>
                  </a:lnTo>
                  <a:lnTo>
                    <a:pt x="119799" y="56437"/>
                  </a:lnTo>
                  <a:cubicBezTo>
                    <a:pt x="119799" y="62305"/>
                    <a:pt x="116599" y="67617"/>
                    <a:pt x="111424" y="71462"/>
                  </a:cubicBezTo>
                  <a:lnTo>
                    <a:pt x="99100" y="75254"/>
                  </a:lnTo>
                  <a:cubicBezTo>
                    <a:pt x="99310" y="332744"/>
                    <a:pt x="96344" y="590235"/>
                    <a:pt x="96554" y="847725"/>
                  </a:cubicBezTo>
                  <a:lnTo>
                    <a:pt x="42579" y="847725"/>
                  </a:lnTo>
                  <a:cubicBezTo>
                    <a:pt x="42354" y="590234"/>
                    <a:pt x="42130" y="332744"/>
                    <a:pt x="41905" y="75253"/>
                  </a:cubicBezTo>
                  <a:lnTo>
                    <a:pt x="29582" y="71461"/>
                  </a:lnTo>
                  <a:cubicBezTo>
                    <a:pt x="24406" y="67616"/>
                    <a:pt x="21205" y="62304"/>
                    <a:pt x="21205" y="56436"/>
                  </a:cubicBezTo>
                  <a:lnTo>
                    <a:pt x="21205" y="48790"/>
                  </a:lnTo>
                  <a:lnTo>
                    <a:pt x="10506" y="45497"/>
                  </a:lnTo>
                  <a:cubicBezTo>
                    <a:pt x="4015" y="40674"/>
                    <a:pt x="0" y="34011"/>
                    <a:pt x="0" y="266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3B4A326A-E12B-4079-84F3-D9A739BC40C6}"/>
                </a:ext>
              </a:extLst>
            </p:cNvPr>
            <p:cNvSpPr/>
            <p:nvPr/>
          </p:nvSpPr>
          <p:spPr>
            <a:xfrm>
              <a:off x="4529421" y="3502024"/>
              <a:ext cx="141004" cy="847725"/>
            </a:xfrm>
            <a:custGeom>
              <a:avLst/>
              <a:gdLst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222251 h 847725"/>
                <a:gd name="connsiteX14" fmla="*/ 41905 w 141004"/>
                <a:gd name="connsiteY14" fmla="*/ 75253 h 847725"/>
                <a:gd name="connsiteX15" fmla="*/ 29582 w 141004"/>
                <a:gd name="connsiteY15" fmla="*/ 71461 h 847725"/>
                <a:gd name="connsiteX16" fmla="*/ 21205 w 141004"/>
                <a:gd name="connsiteY16" fmla="*/ 56436 h 847725"/>
                <a:gd name="connsiteX17" fmla="*/ 21205 w 141004"/>
                <a:gd name="connsiteY17" fmla="*/ 48790 h 847725"/>
                <a:gd name="connsiteX18" fmla="*/ 10506 w 141004"/>
                <a:gd name="connsiteY18" fmla="*/ 45497 h 847725"/>
                <a:gd name="connsiteX19" fmla="*/ 0 w 141004"/>
                <a:gd name="connsiteY19" fmla="*/ 26652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75253 h 847725"/>
                <a:gd name="connsiteX14" fmla="*/ 29582 w 141004"/>
                <a:gd name="connsiteY14" fmla="*/ 71461 h 847725"/>
                <a:gd name="connsiteX15" fmla="*/ 21205 w 141004"/>
                <a:gd name="connsiteY15" fmla="*/ 56436 h 847725"/>
                <a:gd name="connsiteX16" fmla="*/ 21205 w 141004"/>
                <a:gd name="connsiteY16" fmla="*/ 48790 h 847725"/>
                <a:gd name="connsiteX17" fmla="*/ 10506 w 141004"/>
                <a:gd name="connsiteY17" fmla="*/ 45497 h 847725"/>
                <a:gd name="connsiteX18" fmla="*/ 0 w 141004"/>
                <a:gd name="connsiteY18" fmla="*/ 26652 h 847725"/>
                <a:gd name="connsiteX19" fmla="*/ 0 w 141004"/>
                <a:gd name="connsiteY19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1905 w 141004"/>
                <a:gd name="connsiteY12" fmla="*/ 75253 h 847725"/>
                <a:gd name="connsiteX13" fmla="*/ 29582 w 141004"/>
                <a:gd name="connsiteY13" fmla="*/ 71461 h 847725"/>
                <a:gd name="connsiteX14" fmla="*/ 21205 w 141004"/>
                <a:gd name="connsiteY14" fmla="*/ 56436 h 847725"/>
                <a:gd name="connsiteX15" fmla="*/ 21205 w 141004"/>
                <a:gd name="connsiteY15" fmla="*/ 48790 h 847725"/>
                <a:gd name="connsiteX16" fmla="*/ 10506 w 141004"/>
                <a:gd name="connsiteY16" fmla="*/ 45497 h 847725"/>
                <a:gd name="connsiteX17" fmla="*/ 0 w 141004"/>
                <a:gd name="connsiteY17" fmla="*/ 26652 h 847725"/>
                <a:gd name="connsiteX18" fmla="*/ 0 w 141004"/>
                <a:gd name="connsiteY18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207241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5754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6554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1004" h="847725">
                  <a:moveTo>
                    <a:pt x="0" y="0"/>
                  </a:moveTo>
                  <a:lnTo>
                    <a:pt x="141004" y="0"/>
                  </a:lnTo>
                  <a:lnTo>
                    <a:pt x="141004" y="26652"/>
                  </a:lnTo>
                  <a:cubicBezTo>
                    <a:pt x="141004" y="34011"/>
                    <a:pt x="136990" y="40674"/>
                    <a:pt x="130498" y="45497"/>
                  </a:cubicBezTo>
                  <a:lnTo>
                    <a:pt x="119799" y="48790"/>
                  </a:lnTo>
                  <a:lnTo>
                    <a:pt x="119799" y="56437"/>
                  </a:lnTo>
                  <a:cubicBezTo>
                    <a:pt x="119799" y="62305"/>
                    <a:pt x="116599" y="67617"/>
                    <a:pt x="111424" y="71462"/>
                  </a:cubicBezTo>
                  <a:lnTo>
                    <a:pt x="99100" y="75254"/>
                  </a:lnTo>
                  <a:cubicBezTo>
                    <a:pt x="99310" y="332744"/>
                    <a:pt x="96344" y="590235"/>
                    <a:pt x="96554" y="847725"/>
                  </a:cubicBezTo>
                  <a:lnTo>
                    <a:pt x="42579" y="847725"/>
                  </a:lnTo>
                  <a:cubicBezTo>
                    <a:pt x="42354" y="590234"/>
                    <a:pt x="42130" y="332744"/>
                    <a:pt x="41905" y="75253"/>
                  </a:cubicBezTo>
                  <a:lnTo>
                    <a:pt x="29582" y="71461"/>
                  </a:lnTo>
                  <a:cubicBezTo>
                    <a:pt x="24406" y="67616"/>
                    <a:pt x="21205" y="62304"/>
                    <a:pt x="21205" y="56436"/>
                  </a:cubicBezTo>
                  <a:lnTo>
                    <a:pt x="21205" y="48790"/>
                  </a:lnTo>
                  <a:lnTo>
                    <a:pt x="10506" y="45497"/>
                  </a:lnTo>
                  <a:cubicBezTo>
                    <a:pt x="4015" y="40674"/>
                    <a:pt x="0" y="34011"/>
                    <a:pt x="0" y="266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6" name="正方形/長方形 445">
              <a:extLst>
                <a:ext uri="{FF2B5EF4-FFF2-40B4-BE49-F238E27FC236}">
                  <a16:creationId xmlns:a16="http://schemas.microsoft.com/office/drawing/2014/main" id="{821C41CF-56E1-48A1-B18C-92B97C76C6A4}"/>
                </a:ext>
              </a:extLst>
            </p:cNvPr>
            <p:cNvSpPr/>
            <p:nvPr/>
          </p:nvSpPr>
          <p:spPr>
            <a:xfrm>
              <a:off x="3380723" y="4190598"/>
              <a:ext cx="2861327" cy="4571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7" name="台形 446">
              <a:extLst>
                <a:ext uri="{FF2B5EF4-FFF2-40B4-BE49-F238E27FC236}">
                  <a16:creationId xmlns:a16="http://schemas.microsoft.com/office/drawing/2014/main" id="{43B9E9B0-E47D-4C86-84CA-C8D6086EE435}"/>
                </a:ext>
              </a:extLst>
            </p:cNvPr>
            <p:cNvSpPr/>
            <p:nvPr/>
          </p:nvSpPr>
          <p:spPr>
            <a:xfrm>
              <a:off x="3945624" y="4190598"/>
              <a:ext cx="1683652" cy="159151"/>
            </a:xfrm>
            <a:prstGeom prst="trapezoid">
              <a:avLst>
                <a:gd name="adj" fmla="val 36628"/>
              </a:avLst>
            </a:prstGeom>
            <a:pattFill prst="dkHorz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8" name="台形 447">
              <a:extLst>
                <a:ext uri="{FF2B5EF4-FFF2-40B4-BE49-F238E27FC236}">
                  <a16:creationId xmlns:a16="http://schemas.microsoft.com/office/drawing/2014/main" id="{FBE4F926-1D8E-4669-882C-76E247898F95}"/>
                </a:ext>
              </a:extLst>
            </p:cNvPr>
            <p:cNvSpPr/>
            <p:nvPr/>
          </p:nvSpPr>
          <p:spPr>
            <a:xfrm>
              <a:off x="3878950" y="4349348"/>
              <a:ext cx="1817000" cy="244476"/>
            </a:xfrm>
            <a:prstGeom prst="trapezoid">
              <a:avLst>
                <a:gd name="adj" fmla="val 36628"/>
              </a:avLst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9" name="台形 448">
              <a:extLst>
                <a:ext uri="{FF2B5EF4-FFF2-40B4-BE49-F238E27FC236}">
                  <a16:creationId xmlns:a16="http://schemas.microsoft.com/office/drawing/2014/main" id="{19C36229-C531-445D-86E1-A0742ABE2B22}"/>
                </a:ext>
              </a:extLst>
            </p:cNvPr>
            <p:cNvSpPr/>
            <p:nvPr/>
          </p:nvSpPr>
          <p:spPr>
            <a:xfrm>
              <a:off x="3977375" y="4349348"/>
              <a:ext cx="1620150" cy="244476"/>
            </a:xfrm>
            <a:prstGeom prst="trapezoid">
              <a:avLst>
                <a:gd name="adj" fmla="val 36628"/>
              </a:avLst>
            </a:prstGeom>
            <a:pattFill prst="dkHorz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0" name="正方形/長方形 449">
              <a:extLst>
                <a:ext uri="{FF2B5EF4-FFF2-40B4-BE49-F238E27FC236}">
                  <a16:creationId xmlns:a16="http://schemas.microsoft.com/office/drawing/2014/main" id="{A5BD2BBF-8CE3-40B0-8C59-74C58A9CB9E3}"/>
                </a:ext>
              </a:extLst>
            </p:cNvPr>
            <p:cNvSpPr/>
            <p:nvPr/>
          </p:nvSpPr>
          <p:spPr>
            <a:xfrm>
              <a:off x="3841098" y="4348947"/>
              <a:ext cx="1940578" cy="45720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A0C96372-87BB-4145-AE6A-BA12DB36917F}"/>
                </a:ext>
              </a:extLst>
            </p:cNvPr>
            <p:cNvSpPr/>
            <p:nvPr/>
          </p:nvSpPr>
          <p:spPr>
            <a:xfrm>
              <a:off x="3310221" y="3502024"/>
              <a:ext cx="141004" cy="847725"/>
            </a:xfrm>
            <a:custGeom>
              <a:avLst/>
              <a:gdLst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222251 h 847725"/>
                <a:gd name="connsiteX14" fmla="*/ 41905 w 141004"/>
                <a:gd name="connsiteY14" fmla="*/ 75253 h 847725"/>
                <a:gd name="connsiteX15" fmla="*/ 29582 w 141004"/>
                <a:gd name="connsiteY15" fmla="*/ 71461 h 847725"/>
                <a:gd name="connsiteX16" fmla="*/ 21205 w 141004"/>
                <a:gd name="connsiteY16" fmla="*/ 56436 h 847725"/>
                <a:gd name="connsiteX17" fmla="*/ 21205 w 141004"/>
                <a:gd name="connsiteY17" fmla="*/ 48790 h 847725"/>
                <a:gd name="connsiteX18" fmla="*/ 10506 w 141004"/>
                <a:gd name="connsiteY18" fmla="*/ 45497 h 847725"/>
                <a:gd name="connsiteX19" fmla="*/ 0 w 141004"/>
                <a:gd name="connsiteY19" fmla="*/ 26652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75253 h 847725"/>
                <a:gd name="connsiteX14" fmla="*/ 29582 w 141004"/>
                <a:gd name="connsiteY14" fmla="*/ 71461 h 847725"/>
                <a:gd name="connsiteX15" fmla="*/ 21205 w 141004"/>
                <a:gd name="connsiteY15" fmla="*/ 56436 h 847725"/>
                <a:gd name="connsiteX16" fmla="*/ 21205 w 141004"/>
                <a:gd name="connsiteY16" fmla="*/ 48790 h 847725"/>
                <a:gd name="connsiteX17" fmla="*/ 10506 w 141004"/>
                <a:gd name="connsiteY17" fmla="*/ 45497 h 847725"/>
                <a:gd name="connsiteX18" fmla="*/ 0 w 141004"/>
                <a:gd name="connsiteY18" fmla="*/ 26652 h 847725"/>
                <a:gd name="connsiteX19" fmla="*/ 0 w 141004"/>
                <a:gd name="connsiteY19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1905 w 141004"/>
                <a:gd name="connsiteY12" fmla="*/ 75253 h 847725"/>
                <a:gd name="connsiteX13" fmla="*/ 29582 w 141004"/>
                <a:gd name="connsiteY13" fmla="*/ 71461 h 847725"/>
                <a:gd name="connsiteX14" fmla="*/ 21205 w 141004"/>
                <a:gd name="connsiteY14" fmla="*/ 56436 h 847725"/>
                <a:gd name="connsiteX15" fmla="*/ 21205 w 141004"/>
                <a:gd name="connsiteY15" fmla="*/ 48790 h 847725"/>
                <a:gd name="connsiteX16" fmla="*/ 10506 w 141004"/>
                <a:gd name="connsiteY16" fmla="*/ 45497 h 847725"/>
                <a:gd name="connsiteX17" fmla="*/ 0 w 141004"/>
                <a:gd name="connsiteY17" fmla="*/ 26652 h 847725"/>
                <a:gd name="connsiteX18" fmla="*/ 0 w 141004"/>
                <a:gd name="connsiteY18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207241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5754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6554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1004" h="847725">
                  <a:moveTo>
                    <a:pt x="0" y="0"/>
                  </a:moveTo>
                  <a:lnTo>
                    <a:pt x="141004" y="0"/>
                  </a:lnTo>
                  <a:lnTo>
                    <a:pt x="141004" y="26652"/>
                  </a:lnTo>
                  <a:cubicBezTo>
                    <a:pt x="141004" y="34011"/>
                    <a:pt x="136990" y="40674"/>
                    <a:pt x="130498" y="45497"/>
                  </a:cubicBezTo>
                  <a:lnTo>
                    <a:pt x="119799" y="48790"/>
                  </a:lnTo>
                  <a:lnTo>
                    <a:pt x="119799" y="56437"/>
                  </a:lnTo>
                  <a:cubicBezTo>
                    <a:pt x="119799" y="62305"/>
                    <a:pt x="116599" y="67617"/>
                    <a:pt x="111424" y="71462"/>
                  </a:cubicBezTo>
                  <a:lnTo>
                    <a:pt x="99100" y="75254"/>
                  </a:lnTo>
                  <a:cubicBezTo>
                    <a:pt x="99310" y="332744"/>
                    <a:pt x="96344" y="590235"/>
                    <a:pt x="96554" y="847725"/>
                  </a:cubicBezTo>
                  <a:lnTo>
                    <a:pt x="42579" y="847725"/>
                  </a:lnTo>
                  <a:cubicBezTo>
                    <a:pt x="42354" y="590234"/>
                    <a:pt x="42130" y="332744"/>
                    <a:pt x="41905" y="75253"/>
                  </a:cubicBezTo>
                  <a:lnTo>
                    <a:pt x="29582" y="71461"/>
                  </a:lnTo>
                  <a:cubicBezTo>
                    <a:pt x="24406" y="67616"/>
                    <a:pt x="21205" y="62304"/>
                    <a:pt x="21205" y="56436"/>
                  </a:cubicBezTo>
                  <a:lnTo>
                    <a:pt x="21205" y="48790"/>
                  </a:lnTo>
                  <a:lnTo>
                    <a:pt x="10506" y="45497"/>
                  </a:lnTo>
                  <a:cubicBezTo>
                    <a:pt x="4015" y="40674"/>
                    <a:pt x="0" y="34011"/>
                    <a:pt x="0" y="266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2" name="フリーフォーム: 図形 451">
              <a:extLst>
                <a:ext uri="{FF2B5EF4-FFF2-40B4-BE49-F238E27FC236}">
                  <a16:creationId xmlns:a16="http://schemas.microsoft.com/office/drawing/2014/main" id="{BA156C14-AD36-4CAB-B81D-107403830AF7}"/>
                </a:ext>
              </a:extLst>
            </p:cNvPr>
            <p:cNvSpPr/>
            <p:nvPr/>
          </p:nvSpPr>
          <p:spPr>
            <a:xfrm>
              <a:off x="6155021" y="3502024"/>
              <a:ext cx="141004" cy="847725"/>
            </a:xfrm>
            <a:custGeom>
              <a:avLst/>
              <a:gdLst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222251 h 847725"/>
                <a:gd name="connsiteX14" fmla="*/ 41905 w 141004"/>
                <a:gd name="connsiteY14" fmla="*/ 75253 h 847725"/>
                <a:gd name="connsiteX15" fmla="*/ 29582 w 141004"/>
                <a:gd name="connsiteY15" fmla="*/ 71461 h 847725"/>
                <a:gd name="connsiteX16" fmla="*/ 21205 w 141004"/>
                <a:gd name="connsiteY16" fmla="*/ 56436 h 847725"/>
                <a:gd name="connsiteX17" fmla="*/ 21205 w 141004"/>
                <a:gd name="connsiteY17" fmla="*/ 48790 h 847725"/>
                <a:gd name="connsiteX18" fmla="*/ 10506 w 141004"/>
                <a:gd name="connsiteY18" fmla="*/ 45497 h 847725"/>
                <a:gd name="connsiteX19" fmla="*/ 0 w 141004"/>
                <a:gd name="connsiteY19" fmla="*/ 26652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75253 h 847725"/>
                <a:gd name="connsiteX14" fmla="*/ 29582 w 141004"/>
                <a:gd name="connsiteY14" fmla="*/ 71461 h 847725"/>
                <a:gd name="connsiteX15" fmla="*/ 21205 w 141004"/>
                <a:gd name="connsiteY15" fmla="*/ 56436 h 847725"/>
                <a:gd name="connsiteX16" fmla="*/ 21205 w 141004"/>
                <a:gd name="connsiteY16" fmla="*/ 48790 h 847725"/>
                <a:gd name="connsiteX17" fmla="*/ 10506 w 141004"/>
                <a:gd name="connsiteY17" fmla="*/ 45497 h 847725"/>
                <a:gd name="connsiteX18" fmla="*/ 0 w 141004"/>
                <a:gd name="connsiteY18" fmla="*/ 26652 h 847725"/>
                <a:gd name="connsiteX19" fmla="*/ 0 w 141004"/>
                <a:gd name="connsiteY19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1905 w 141004"/>
                <a:gd name="connsiteY12" fmla="*/ 75253 h 847725"/>
                <a:gd name="connsiteX13" fmla="*/ 29582 w 141004"/>
                <a:gd name="connsiteY13" fmla="*/ 71461 h 847725"/>
                <a:gd name="connsiteX14" fmla="*/ 21205 w 141004"/>
                <a:gd name="connsiteY14" fmla="*/ 56436 h 847725"/>
                <a:gd name="connsiteX15" fmla="*/ 21205 w 141004"/>
                <a:gd name="connsiteY15" fmla="*/ 48790 h 847725"/>
                <a:gd name="connsiteX16" fmla="*/ 10506 w 141004"/>
                <a:gd name="connsiteY16" fmla="*/ 45497 h 847725"/>
                <a:gd name="connsiteX17" fmla="*/ 0 w 141004"/>
                <a:gd name="connsiteY17" fmla="*/ 26652 h 847725"/>
                <a:gd name="connsiteX18" fmla="*/ 0 w 141004"/>
                <a:gd name="connsiteY18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207241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5754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6554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1004" h="847725">
                  <a:moveTo>
                    <a:pt x="0" y="0"/>
                  </a:moveTo>
                  <a:lnTo>
                    <a:pt x="141004" y="0"/>
                  </a:lnTo>
                  <a:lnTo>
                    <a:pt x="141004" y="26652"/>
                  </a:lnTo>
                  <a:cubicBezTo>
                    <a:pt x="141004" y="34011"/>
                    <a:pt x="136990" y="40674"/>
                    <a:pt x="130498" y="45497"/>
                  </a:cubicBezTo>
                  <a:lnTo>
                    <a:pt x="119799" y="48790"/>
                  </a:lnTo>
                  <a:lnTo>
                    <a:pt x="119799" y="56437"/>
                  </a:lnTo>
                  <a:cubicBezTo>
                    <a:pt x="119799" y="62305"/>
                    <a:pt x="116599" y="67617"/>
                    <a:pt x="111424" y="71462"/>
                  </a:cubicBezTo>
                  <a:lnTo>
                    <a:pt x="99100" y="75254"/>
                  </a:lnTo>
                  <a:cubicBezTo>
                    <a:pt x="99310" y="332744"/>
                    <a:pt x="96344" y="590235"/>
                    <a:pt x="96554" y="847725"/>
                  </a:cubicBezTo>
                  <a:lnTo>
                    <a:pt x="42579" y="847725"/>
                  </a:lnTo>
                  <a:cubicBezTo>
                    <a:pt x="42354" y="590234"/>
                    <a:pt x="42130" y="332744"/>
                    <a:pt x="41905" y="75253"/>
                  </a:cubicBezTo>
                  <a:lnTo>
                    <a:pt x="29582" y="71461"/>
                  </a:lnTo>
                  <a:cubicBezTo>
                    <a:pt x="24406" y="67616"/>
                    <a:pt x="21205" y="62304"/>
                    <a:pt x="21205" y="56436"/>
                  </a:cubicBezTo>
                  <a:lnTo>
                    <a:pt x="21205" y="48790"/>
                  </a:lnTo>
                  <a:lnTo>
                    <a:pt x="10506" y="45497"/>
                  </a:lnTo>
                  <a:cubicBezTo>
                    <a:pt x="4015" y="40674"/>
                    <a:pt x="0" y="34011"/>
                    <a:pt x="0" y="266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53" name="グループ化 452">
              <a:extLst>
                <a:ext uri="{FF2B5EF4-FFF2-40B4-BE49-F238E27FC236}">
                  <a16:creationId xmlns:a16="http://schemas.microsoft.com/office/drawing/2014/main" id="{B2392EB0-5BD2-40BC-A110-666A21CB5679}"/>
                </a:ext>
              </a:extLst>
            </p:cNvPr>
            <p:cNvGrpSpPr/>
            <p:nvPr/>
          </p:nvGrpSpPr>
          <p:grpSpPr>
            <a:xfrm>
              <a:off x="4671695" y="4058042"/>
              <a:ext cx="264126" cy="157163"/>
              <a:chOff x="4783931" y="6691313"/>
              <a:chExt cx="264126" cy="157163"/>
            </a:xfrm>
          </p:grpSpPr>
          <p:sp>
            <p:nvSpPr>
              <p:cNvPr id="457" name="四角形: 上の 2 つの角を丸める 456">
                <a:extLst>
                  <a:ext uri="{FF2B5EF4-FFF2-40B4-BE49-F238E27FC236}">
                    <a16:creationId xmlns:a16="http://schemas.microsoft.com/office/drawing/2014/main" id="{3E8F3D93-2C77-4EEC-832D-97B3F95B185C}"/>
                  </a:ext>
                </a:extLst>
              </p:cNvPr>
              <p:cNvSpPr/>
              <p:nvPr/>
            </p:nvSpPr>
            <p:spPr>
              <a:xfrm>
                <a:off x="4802789" y="6797992"/>
                <a:ext cx="231174" cy="5048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8" name="四角形: 上の 2 つの角を丸める 457">
                <a:extLst>
                  <a:ext uri="{FF2B5EF4-FFF2-40B4-BE49-F238E27FC236}">
                    <a16:creationId xmlns:a16="http://schemas.microsoft.com/office/drawing/2014/main" id="{31B7B403-42EB-41A6-886C-1ACC6F15FFE4}"/>
                  </a:ext>
                </a:extLst>
              </p:cNvPr>
              <p:cNvSpPr/>
              <p:nvPr/>
            </p:nvSpPr>
            <p:spPr>
              <a:xfrm>
                <a:off x="4783931" y="6691313"/>
                <a:ext cx="264126" cy="111918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FE6C8B33-BC1E-4153-8B89-48254BAF6E21}"/>
                </a:ext>
              </a:extLst>
            </p:cNvPr>
            <p:cNvSpPr/>
            <p:nvPr/>
          </p:nvSpPr>
          <p:spPr>
            <a:xfrm>
              <a:off x="3406775" y="4030663"/>
              <a:ext cx="2790826" cy="132112"/>
            </a:xfrm>
            <a:custGeom>
              <a:avLst/>
              <a:gdLst>
                <a:gd name="connsiteX0" fmla="*/ 2019952 w 2772428"/>
                <a:gd name="connsiteY0" fmla="*/ 109465 h 132112"/>
                <a:gd name="connsiteX1" fmla="*/ 2772428 w 2772428"/>
                <a:gd name="connsiteY1" fmla="*/ 109465 h 132112"/>
                <a:gd name="connsiteX2" fmla="*/ 2772428 w 2772428"/>
                <a:gd name="connsiteY2" fmla="*/ 132112 h 132112"/>
                <a:gd name="connsiteX3" fmla="*/ 2019952 w 2772428"/>
                <a:gd name="connsiteY3" fmla="*/ 132112 h 132112"/>
                <a:gd name="connsiteX4" fmla="*/ 0 w 2772428"/>
                <a:gd name="connsiteY4" fmla="*/ 109465 h 132112"/>
                <a:gd name="connsiteX5" fmla="*/ 741062 w 2772428"/>
                <a:gd name="connsiteY5" fmla="*/ 109465 h 132112"/>
                <a:gd name="connsiteX6" fmla="*/ 741062 w 2772428"/>
                <a:gd name="connsiteY6" fmla="*/ 132112 h 132112"/>
                <a:gd name="connsiteX7" fmla="*/ 0 w 2772428"/>
                <a:gd name="connsiteY7" fmla="*/ 132112 h 132112"/>
                <a:gd name="connsiteX8" fmla="*/ 2019952 w 2772428"/>
                <a:gd name="connsiteY8" fmla="*/ 52845 h 132112"/>
                <a:gd name="connsiteX9" fmla="*/ 2772428 w 2772428"/>
                <a:gd name="connsiteY9" fmla="*/ 52845 h 132112"/>
                <a:gd name="connsiteX10" fmla="*/ 2772428 w 2772428"/>
                <a:gd name="connsiteY10" fmla="*/ 75492 h 132112"/>
                <a:gd name="connsiteX11" fmla="*/ 2019952 w 2772428"/>
                <a:gd name="connsiteY11" fmla="*/ 75492 h 132112"/>
                <a:gd name="connsiteX12" fmla="*/ 0 w 2772428"/>
                <a:gd name="connsiteY12" fmla="*/ 52845 h 132112"/>
                <a:gd name="connsiteX13" fmla="*/ 741062 w 2772428"/>
                <a:gd name="connsiteY13" fmla="*/ 52845 h 132112"/>
                <a:gd name="connsiteX14" fmla="*/ 741062 w 2772428"/>
                <a:gd name="connsiteY14" fmla="*/ 75492 h 132112"/>
                <a:gd name="connsiteX15" fmla="*/ 0 w 2772428"/>
                <a:gd name="connsiteY15" fmla="*/ 75492 h 132112"/>
                <a:gd name="connsiteX16" fmla="*/ 2019952 w 2772428"/>
                <a:gd name="connsiteY16" fmla="*/ 0 h 132112"/>
                <a:gd name="connsiteX17" fmla="*/ 2772428 w 2772428"/>
                <a:gd name="connsiteY17" fmla="*/ 0 h 132112"/>
                <a:gd name="connsiteX18" fmla="*/ 2772428 w 2772428"/>
                <a:gd name="connsiteY18" fmla="*/ 22647 h 132112"/>
                <a:gd name="connsiteX19" fmla="*/ 2019952 w 2772428"/>
                <a:gd name="connsiteY19" fmla="*/ 22647 h 132112"/>
                <a:gd name="connsiteX20" fmla="*/ 0 w 2772428"/>
                <a:gd name="connsiteY20" fmla="*/ 0 h 132112"/>
                <a:gd name="connsiteX21" fmla="*/ 741062 w 2772428"/>
                <a:gd name="connsiteY21" fmla="*/ 0 h 132112"/>
                <a:gd name="connsiteX22" fmla="*/ 741062 w 2772428"/>
                <a:gd name="connsiteY22" fmla="*/ 22647 h 132112"/>
                <a:gd name="connsiteX23" fmla="*/ 0 w 2772428"/>
                <a:gd name="connsiteY23" fmla="*/ 22647 h 132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72428" h="132112">
                  <a:moveTo>
                    <a:pt x="2019952" y="109465"/>
                  </a:moveTo>
                  <a:lnTo>
                    <a:pt x="2772428" y="109465"/>
                  </a:lnTo>
                  <a:lnTo>
                    <a:pt x="2772428" y="132112"/>
                  </a:lnTo>
                  <a:lnTo>
                    <a:pt x="2019952" y="132112"/>
                  </a:lnTo>
                  <a:close/>
                  <a:moveTo>
                    <a:pt x="0" y="109465"/>
                  </a:moveTo>
                  <a:lnTo>
                    <a:pt x="741062" y="109465"/>
                  </a:lnTo>
                  <a:lnTo>
                    <a:pt x="741062" y="132112"/>
                  </a:lnTo>
                  <a:lnTo>
                    <a:pt x="0" y="132112"/>
                  </a:lnTo>
                  <a:close/>
                  <a:moveTo>
                    <a:pt x="2019952" y="52845"/>
                  </a:moveTo>
                  <a:lnTo>
                    <a:pt x="2772428" y="52845"/>
                  </a:lnTo>
                  <a:lnTo>
                    <a:pt x="2772428" y="75492"/>
                  </a:lnTo>
                  <a:lnTo>
                    <a:pt x="2019952" y="75492"/>
                  </a:lnTo>
                  <a:close/>
                  <a:moveTo>
                    <a:pt x="0" y="52845"/>
                  </a:moveTo>
                  <a:lnTo>
                    <a:pt x="741062" y="52845"/>
                  </a:lnTo>
                  <a:lnTo>
                    <a:pt x="741062" y="75492"/>
                  </a:lnTo>
                  <a:lnTo>
                    <a:pt x="0" y="75492"/>
                  </a:lnTo>
                  <a:close/>
                  <a:moveTo>
                    <a:pt x="2019952" y="0"/>
                  </a:moveTo>
                  <a:lnTo>
                    <a:pt x="2772428" y="0"/>
                  </a:lnTo>
                  <a:lnTo>
                    <a:pt x="2772428" y="22647"/>
                  </a:lnTo>
                  <a:lnTo>
                    <a:pt x="2019952" y="22647"/>
                  </a:lnTo>
                  <a:close/>
                  <a:moveTo>
                    <a:pt x="0" y="0"/>
                  </a:moveTo>
                  <a:lnTo>
                    <a:pt x="741062" y="0"/>
                  </a:lnTo>
                  <a:lnTo>
                    <a:pt x="741062" y="22647"/>
                  </a:lnTo>
                  <a:lnTo>
                    <a:pt x="0" y="22647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A4343BAD-BC16-477B-898D-BDC6EF2746D5}"/>
                </a:ext>
              </a:extLst>
            </p:cNvPr>
            <p:cNvSpPr/>
            <p:nvPr/>
          </p:nvSpPr>
          <p:spPr>
            <a:xfrm>
              <a:off x="3716621" y="3502024"/>
              <a:ext cx="141004" cy="847725"/>
            </a:xfrm>
            <a:custGeom>
              <a:avLst/>
              <a:gdLst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222251 h 847725"/>
                <a:gd name="connsiteX14" fmla="*/ 41905 w 141004"/>
                <a:gd name="connsiteY14" fmla="*/ 75253 h 847725"/>
                <a:gd name="connsiteX15" fmla="*/ 29582 w 141004"/>
                <a:gd name="connsiteY15" fmla="*/ 71461 h 847725"/>
                <a:gd name="connsiteX16" fmla="*/ 21205 w 141004"/>
                <a:gd name="connsiteY16" fmla="*/ 56436 h 847725"/>
                <a:gd name="connsiteX17" fmla="*/ 21205 w 141004"/>
                <a:gd name="connsiteY17" fmla="*/ 48790 h 847725"/>
                <a:gd name="connsiteX18" fmla="*/ 10506 w 141004"/>
                <a:gd name="connsiteY18" fmla="*/ 45497 h 847725"/>
                <a:gd name="connsiteX19" fmla="*/ 0 w 141004"/>
                <a:gd name="connsiteY19" fmla="*/ 26652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75253 h 847725"/>
                <a:gd name="connsiteX14" fmla="*/ 29582 w 141004"/>
                <a:gd name="connsiteY14" fmla="*/ 71461 h 847725"/>
                <a:gd name="connsiteX15" fmla="*/ 21205 w 141004"/>
                <a:gd name="connsiteY15" fmla="*/ 56436 h 847725"/>
                <a:gd name="connsiteX16" fmla="*/ 21205 w 141004"/>
                <a:gd name="connsiteY16" fmla="*/ 48790 h 847725"/>
                <a:gd name="connsiteX17" fmla="*/ 10506 w 141004"/>
                <a:gd name="connsiteY17" fmla="*/ 45497 h 847725"/>
                <a:gd name="connsiteX18" fmla="*/ 0 w 141004"/>
                <a:gd name="connsiteY18" fmla="*/ 26652 h 847725"/>
                <a:gd name="connsiteX19" fmla="*/ 0 w 141004"/>
                <a:gd name="connsiteY19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1905 w 141004"/>
                <a:gd name="connsiteY12" fmla="*/ 75253 h 847725"/>
                <a:gd name="connsiteX13" fmla="*/ 29582 w 141004"/>
                <a:gd name="connsiteY13" fmla="*/ 71461 h 847725"/>
                <a:gd name="connsiteX14" fmla="*/ 21205 w 141004"/>
                <a:gd name="connsiteY14" fmla="*/ 56436 h 847725"/>
                <a:gd name="connsiteX15" fmla="*/ 21205 w 141004"/>
                <a:gd name="connsiteY15" fmla="*/ 48790 h 847725"/>
                <a:gd name="connsiteX16" fmla="*/ 10506 w 141004"/>
                <a:gd name="connsiteY16" fmla="*/ 45497 h 847725"/>
                <a:gd name="connsiteX17" fmla="*/ 0 w 141004"/>
                <a:gd name="connsiteY17" fmla="*/ 26652 h 847725"/>
                <a:gd name="connsiteX18" fmla="*/ 0 w 141004"/>
                <a:gd name="connsiteY18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207241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5754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6554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1004" h="847725">
                  <a:moveTo>
                    <a:pt x="0" y="0"/>
                  </a:moveTo>
                  <a:lnTo>
                    <a:pt x="141004" y="0"/>
                  </a:lnTo>
                  <a:lnTo>
                    <a:pt x="141004" y="26652"/>
                  </a:lnTo>
                  <a:cubicBezTo>
                    <a:pt x="141004" y="34011"/>
                    <a:pt x="136990" y="40674"/>
                    <a:pt x="130498" y="45497"/>
                  </a:cubicBezTo>
                  <a:lnTo>
                    <a:pt x="119799" y="48790"/>
                  </a:lnTo>
                  <a:lnTo>
                    <a:pt x="119799" y="56437"/>
                  </a:lnTo>
                  <a:cubicBezTo>
                    <a:pt x="119799" y="62305"/>
                    <a:pt x="116599" y="67617"/>
                    <a:pt x="111424" y="71462"/>
                  </a:cubicBezTo>
                  <a:lnTo>
                    <a:pt x="99100" y="75254"/>
                  </a:lnTo>
                  <a:cubicBezTo>
                    <a:pt x="99310" y="332744"/>
                    <a:pt x="96344" y="590235"/>
                    <a:pt x="96554" y="847725"/>
                  </a:cubicBezTo>
                  <a:lnTo>
                    <a:pt x="42579" y="847725"/>
                  </a:lnTo>
                  <a:cubicBezTo>
                    <a:pt x="42354" y="590234"/>
                    <a:pt x="42130" y="332744"/>
                    <a:pt x="41905" y="75253"/>
                  </a:cubicBezTo>
                  <a:lnTo>
                    <a:pt x="29582" y="71461"/>
                  </a:lnTo>
                  <a:cubicBezTo>
                    <a:pt x="24406" y="67616"/>
                    <a:pt x="21205" y="62304"/>
                    <a:pt x="21205" y="56436"/>
                  </a:cubicBezTo>
                  <a:lnTo>
                    <a:pt x="21205" y="48790"/>
                  </a:lnTo>
                  <a:lnTo>
                    <a:pt x="10506" y="45497"/>
                  </a:lnTo>
                  <a:cubicBezTo>
                    <a:pt x="4015" y="40674"/>
                    <a:pt x="0" y="34011"/>
                    <a:pt x="0" y="266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8D808EA5-7C97-4483-A66E-C98A1B28B45F}"/>
                </a:ext>
              </a:extLst>
            </p:cNvPr>
            <p:cNvSpPr/>
            <p:nvPr/>
          </p:nvSpPr>
          <p:spPr>
            <a:xfrm>
              <a:off x="5748621" y="3502024"/>
              <a:ext cx="141004" cy="847725"/>
            </a:xfrm>
            <a:custGeom>
              <a:avLst/>
              <a:gdLst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222251 h 847725"/>
                <a:gd name="connsiteX14" fmla="*/ 41905 w 141004"/>
                <a:gd name="connsiteY14" fmla="*/ 75253 h 847725"/>
                <a:gd name="connsiteX15" fmla="*/ 29582 w 141004"/>
                <a:gd name="connsiteY15" fmla="*/ 71461 h 847725"/>
                <a:gd name="connsiteX16" fmla="*/ 21205 w 141004"/>
                <a:gd name="connsiteY16" fmla="*/ 56436 h 847725"/>
                <a:gd name="connsiteX17" fmla="*/ 21205 w 141004"/>
                <a:gd name="connsiteY17" fmla="*/ 48790 h 847725"/>
                <a:gd name="connsiteX18" fmla="*/ 10506 w 141004"/>
                <a:gd name="connsiteY18" fmla="*/ 45497 h 847725"/>
                <a:gd name="connsiteX19" fmla="*/ 0 w 141004"/>
                <a:gd name="connsiteY19" fmla="*/ 26652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75253 h 847725"/>
                <a:gd name="connsiteX14" fmla="*/ 29582 w 141004"/>
                <a:gd name="connsiteY14" fmla="*/ 71461 h 847725"/>
                <a:gd name="connsiteX15" fmla="*/ 21205 w 141004"/>
                <a:gd name="connsiteY15" fmla="*/ 56436 h 847725"/>
                <a:gd name="connsiteX16" fmla="*/ 21205 w 141004"/>
                <a:gd name="connsiteY16" fmla="*/ 48790 h 847725"/>
                <a:gd name="connsiteX17" fmla="*/ 10506 w 141004"/>
                <a:gd name="connsiteY17" fmla="*/ 45497 h 847725"/>
                <a:gd name="connsiteX18" fmla="*/ 0 w 141004"/>
                <a:gd name="connsiteY18" fmla="*/ 26652 h 847725"/>
                <a:gd name="connsiteX19" fmla="*/ 0 w 141004"/>
                <a:gd name="connsiteY19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1905 w 141004"/>
                <a:gd name="connsiteY12" fmla="*/ 75253 h 847725"/>
                <a:gd name="connsiteX13" fmla="*/ 29582 w 141004"/>
                <a:gd name="connsiteY13" fmla="*/ 71461 h 847725"/>
                <a:gd name="connsiteX14" fmla="*/ 21205 w 141004"/>
                <a:gd name="connsiteY14" fmla="*/ 56436 h 847725"/>
                <a:gd name="connsiteX15" fmla="*/ 21205 w 141004"/>
                <a:gd name="connsiteY15" fmla="*/ 48790 h 847725"/>
                <a:gd name="connsiteX16" fmla="*/ 10506 w 141004"/>
                <a:gd name="connsiteY16" fmla="*/ 45497 h 847725"/>
                <a:gd name="connsiteX17" fmla="*/ 0 w 141004"/>
                <a:gd name="connsiteY17" fmla="*/ 26652 h 847725"/>
                <a:gd name="connsiteX18" fmla="*/ 0 w 141004"/>
                <a:gd name="connsiteY18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207241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5754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6554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1004" h="847725">
                  <a:moveTo>
                    <a:pt x="0" y="0"/>
                  </a:moveTo>
                  <a:lnTo>
                    <a:pt x="141004" y="0"/>
                  </a:lnTo>
                  <a:lnTo>
                    <a:pt x="141004" y="26652"/>
                  </a:lnTo>
                  <a:cubicBezTo>
                    <a:pt x="141004" y="34011"/>
                    <a:pt x="136990" y="40674"/>
                    <a:pt x="130498" y="45497"/>
                  </a:cubicBezTo>
                  <a:lnTo>
                    <a:pt x="119799" y="48790"/>
                  </a:lnTo>
                  <a:lnTo>
                    <a:pt x="119799" y="56437"/>
                  </a:lnTo>
                  <a:cubicBezTo>
                    <a:pt x="119799" y="62305"/>
                    <a:pt x="116599" y="67617"/>
                    <a:pt x="111424" y="71462"/>
                  </a:cubicBezTo>
                  <a:lnTo>
                    <a:pt x="99100" y="75254"/>
                  </a:lnTo>
                  <a:cubicBezTo>
                    <a:pt x="99310" y="332744"/>
                    <a:pt x="96344" y="590235"/>
                    <a:pt x="96554" y="847725"/>
                  </a:cubicBezTo>
                  <a:lnTo>
                    <a:pt x="42579" y="847725"/>
                  </a:lnTo>
                  <a:cubicBezTo>
                    <a:pt x="42354" y="590234"/>
                    <a:pt x="42130" y="332744"/>
                    <a:pt x="41905" y="75253"/>
                  </a:cubicBezTo>
                  <a:lnTo>
                    <a:pt x="29582" y="71461"/>
                  </a:lnTo>
                  <a:cubicBezTo>
                    <a:pt x="24406" y="67616"/>
                    <a:pt x="21205" y="62304"/>
                    <a:pt x="21205" y="56436"/>
                  </a:cubicBezTo>
                  <a:lnTo>
                    <a:pt x="21205" y="48790"/>
                  </a:lnTo>
                  <a:lnTo>
                    <a:pt x="10506" y="45497"/>
                  </a:lnTo>
                  <a:cubicBezTo>
                    <a:pt x="4015" y="40674"/>
                    <a:pt x="0" y="34011"/>
                    <a:pt x="0" y="266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468" name="テキスト ボックス 467">
            <a:extLst>
              <a:ext uri="{FF2B5EF4-FFF2-40B4-BE49-F238E27FC236}">
                <a16:creationId xmlns:a16="http://schemas.microsoft.com/office/drawing/2014/main" id="{FC10B258-813C-4ED1-A2D5-D5A770D6A9A6}"/>
              </a:ext>
            </a:extLst>
          </p:cNvPr>
          <p:cNvSpPr txBox="1"/>
          <p:nvPr/>
        </p:nvSpPr>
        <p:spPr>
          <a:xfrm>
            <a:off x="2776841" y="4414558"/>
            <a:ext cx="1210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延暦寺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（大津市）</a:t>
            </a:r>
          </a:p>
        </p:txBody>
      </p:sp>
      <p:grpSp>
        <p:nvGrpSpPr>
          <p:cNvPr id="469" name="グループ化 468">
            <a:extLst>
              <a:ext uri="{FF2B5EF4-FFF2-40B4-BE49-F238E27FC236}">
                <a16:creationId xmlns:a16="http://schemas.microsoft.com/office/drawing/2014/main" id="{43E30A29-2B95-4E97-B71B-8401EBBF8CD8}"/>
              </a:ext>
            </a:extLst>
          </p:cNvPr>
          <p:cNvGrpSpPr/>
          <p:nvPr/>
        </p:nvGrpSpPr>
        <p:grpSpPr>
          <a:xfrm>
            <a:off x="7160211" y="4630975"/>
            <a:ext cx="2515052" cy="1775309"/>
            <a:chOff x="1334888" y="2309937"/>
            <a:chExt cx="4042540" cy="2983032"/>
          </a:xfrm>
        </p:grpSpPr>
        <p:sp>
          <p:nvSpPr>
            <p:cNvPr id="470" name="楕円 469">
              <a:extLst>
                <a:ext uri="{FF2B5EF4-FFF2-40B4-BE49-F238E27FC236}">
                  <a16:creationId xmlns:a16="http://schemas.microsoft.com/office/drawing/2014/main" id="{F4032D8A-444A-4AB6-AE9F-2722AA50AAB3}"/>
                </a:ext>
              </a:extLst>
            </p:cNvPr>
            <p:cNvSpPr/>
            <p:nvPr/>
          </p:nvSpPr>
          <p:spPr>
            <a:xfrm>
              <a:off x="1390403" y="2309937"/>
              <a:ext cx="3905086" cy="298303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0C5900D2-912B-4EA7-87C1-FC340716524C}"/>
                </a:ext>
              </a:extLst>
            </p:cNvPr>
            <p:cNvGrpSpPr/>
            <p:nvPr/>
          </p:nvGrpSpPr>
          <p:grpSpPr>
            <a:xfrm>
              <a:off x="1334888" y="2347547"/>
              <a:ext cx="4042540" cy="2901448"/>
              <a:chOff x="1132665" y="235186"/>
              <a:chExt cx="8406678" cy="6033716"/>
            </a:xfrm>
          </p:grpSpPr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5B466D58-D6BD-4E0C-8BC9-F46BA67867AA}"/>
                  </a:ext>
                </a:extLst>
              </p:cNvPr>
              <p:cNvGrpSpPr/>
              <p:nvPr/>
            </p:nvGrpSpPr>
            <p:grpSpPr>
              <a:xfrm>
                <a:off x="1132665" y="842919"/>
                <a:ext cx="3820335" cy="3474104"/>
                <a:chOff x="2125467" y="1203404"/>
                <a:chExt cx="3820335" cy="3906172"/>
              </a:xfrm>
              <a:solidFill>
                <a:srgbClr val="FF99FF"/>
              </a:solidFill>
            </p:grpSpPr>
            <p:sp>
              <p:nvSpPr>
                <p:cNvPr id="710" name="月 709">
                  <a:extLst>
                    <a:ext uri="{FF2B5EF4-FFF2-40B4-BE49-F238E27FC236}">
                      <a16:creationId xmlns:a16="http://schemas.microsoft.com/office/drawing/2014/main" id="{17569437-13F7-4ACD-B4D5-094A2B37C154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1" name="月 710">
                  <a:extLst>
                    <a:ext uri="{FF2B5EF4-FFF2-40B4-BE49-F238E27FC236}">
                      <a16:creationId xmlns:a16="http://schemas.microsoft.com/office/drawing/2014/main" id="{FF63B040-C592-4D65-AD2B-4B44931560D3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2" name="月 711">
                  <a:extLst>
                    <a:ext uri="{FF2B5EF4-FFF2-40B4-BE49-F238E27FC236}">
                      <a16:creationId xmlns:a16="http://schemas.microsoft.com/office/drawing/2014/main" id="{652794F2-E6C7-422B-A989-E33F25293959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3" name="月 712">
                  <a:extLst>
                    <a:ext uri="{FF2B5EF4-FFF2-40B4-BE49-F238E27FC236}">
                      <a16:creationId xmlns:a16="http://schemas.microsoft.com/office/drawing/2014/main" id="{260C1755-30B1-46B6-84AC-61AD0CAC8DF2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4" name="月 713">
                  <a:extLst>
                    <a:ext uri="{FF2B5EF4-FFF2-40B4-BE49-F238E27FC236}">
                      <a16:creationId xmlns:a16="http://schemas.microsoft.com/office/drawing/2014/main" id="{47D1646B-7ECC-4B65-82AB-986F6066871D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5" name="月 714">
                  <a:extLst>
                    <a:ext uri="{FF2B5EF4-FFF2-40B4-BE49-F238E27FC236}">
                      <a16:creationId xmlns:a16="http://schemas.microsoft.com/office/drawing/2014/main" id="{C21E27BC-70E2-4824-92BF-7152CEF3EFF4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6" name="月 715">
                  <a:extLst>
                    <a:ext uri="{FF2B5EF4-FFF2-40B4-BE49-F238E27FC236}">
                      <a16:creationId xmlns:a16="http://schemas.microsoft.com/office/drawing/2014/main" id="{3A150FE5-2B69-4A5E-ABC3-31A5867F61D4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7" name="月 716">
                  <a:extLst>
                    <a:ext uri="{FF2B5EF4-FFF2-40B4-BE49-F238E27FC236}">
                      <a16:creationId xmlns:a16="http://schemas.microsoft.com/office/drawing/2014/main" id="{8BB42B28-C84C-48C1-A066-003EF47BE2BC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8" name="月 717">
                  <a:extLst>
                    <a:ext uri="{FF2B5EF4-FFF2-40B4-BE49-F238E27FC236}">
                      <a16:creationId xmlns:a16="http://schemas.microsoft.com/office/drawing/2014/main" id="{0114A62C-EC0C-4FD0-B3B0-AA8BC40F4266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9" name="月 718">
                  <a:extLst>
                    <a:ext uri="{FF2B5EF4-FFF2-40B4-BE49-F238E27FC236}">
                      <a16:creationId xmlns:a16="http://schemas.microsoft.com/office/drawing/2014/main" id="{00E181C4-5A3F-4498-BEE5-71E77A838F16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0" name="月 719">
                  <a:extLst>
                    <a:ext uri="{FF2B5EF4-FFF2-40B4-BE49-F238E27FC236}">
                      <a16:creationId xmlns:a16="http://schemas.microsoft.com/office/drawing/2014/main" id="{BEB3A024-1D21-4AEF-ACF3-46CE90BE6AA3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1" name="月 720">
                  <a:extLst>
                    <a:ext uri="{FF2B5EF4-FFF2-40B4-BE49-F238E27FC236}">
                      <a16:creationId xmlns:a16="http://schemas.microsoft.com/office/drawing/2014/main" id="{88B80665-5258-46DD-93FA-E1BF2B5AB5AD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2" name="月 721">
                  <a:extLst>
                    <a:ext uri="{FF2B5EF4-FFF2-40B4-BE49-F238E27FC236}">
                      <a16:creationId xmlns:a16="http://schemas.microsoft.com/office/drawing/2014/main" id="{FB982EA5-F120-42D8-AB98-2082777DEEDD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3" name="月 722">
                  <a:extLst>
                    <a:ext uri="{FF2B5EF4-FFF2-40B4-BE49-F238E27FC236}">
                      <a16:creationId xmlns:a16="http://schemas.microsoft.com/office/drawing/2014/main" id="{28B8B6AD-358C-43B8-B63F-FF343019870F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4" name="月 723">
                  <a:extLst>
                    <a:ext uri="{FF2B5EF4-FFF2-40B4-BE49-F238E27FC236}">
                      <a16:creationId xmlns:a16="http://schemas.microsoft.com/office/drawing/2014/main" id="{E54EB205-9F53-4997-BEA6-7FC2D1098146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5" name="月 724">
                  <a:extLst>
                    <a:ext uri="{FF2B5EF4-FFF2-40B4-BE49-F238E27FC236}">
                      <a16:creationId xmlns:a16="http://schemas.microsoft.com/office/drawing/2014/main" id="{EAE41D6F-757E-4FDD-8065-70D8A61BC8E2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6" name="月 725">
                  <a:extLst>
                    <a:ext uri="{FF2B5EF4-FFF2-40B4-BE49-F238E27FC236}">
                      <a16:creationId xmlns:a16="http://schemas.microsoft.com/office/drawing/2014/main" id="{F69A4B17-C99B-466A-92E8-803BA0CDFF3F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7" name="月 726">
                  <a:extLst>
                    <a:ext uri="{FF2B5EF4-FFF2-40B4-BE49-F238E27FC236}">
                      <a16:creationId xmlns:a16="http://schemas.microsoft.com/office/drawing/2014/main" id="{E50A5C4E-6F1C-4D62-804B-A99ED8DD4AF5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8" name="月 727">
                  <a:extLst>
                    <a:ext uri="{FF2B5EF4-FFF2-40B4-BE49-F238E27FC236}">
                      <a16:creationId xmlns:a16="http://schemas.microsoft.com/office/drawing/2014/main" id="{D964509F-F01E-46D4-95E1-7B6D25DA924D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9" name="月 728">
                  <a:extLst>
                    <a:ext uri="{FF2B5EF4-FFF2-40B4-BE49-F238E27FC236}">
                      <a16:creationId xmlns:a16="http://schemas.microsoft.com/office/drawing/2014/main" id="{C6FC05D1-F693-42FF-B5C2-0CCDD4EFD255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0" name="月 729">
                  <a:extLst>
                    <a:ext uri="{FF2B5EF4-FFF2-40B4-BE49-F238E27FC236}">
                      <a16:creationId xmlns:a16="http://schemas.microsoft.com/office/drawing/2014/main" id="{1D85645B-D6BD-4F96-B1CE-ABDB35A2432E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1" name="月 730">
                  <a:extLst>
                    <a:ext uri="{FF2B5EF4-FFF2-40B4-BE49-F238E27FC236}">
                      <a16:creationId xmlns:a16="http://schemas.microsoft.com/office/drawing/2014/main" id="{96442D7D-4C1A-4A3E-955F-D0570AEDFCFF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2" name="月 731">
                  <a:extLst>
                    <a:ext uri="{FF2B5EF4-FFF2-40B4-BE49-F238E27FC236}">
                      <a16:creationId xmlns:a16="http://schemas.microsoft.com/office/drawing/2014/main" id="{8889792F-850D-412F-B568-1306D6880594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3" name="月 732">
                  <a:extLst>
                    <a:ext uri="{FF2B5EF4-FFF2-40B4-BE49-F238E27FC236}">
                      <a16:creationId xmlns:a16="http://schemas.microsoft.com/office/drawing/2014/main" id="{9A015A12-0645-4033-A74A-A389B15D300E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4" name="月 733">
                  <a:extLst>
                    <a:ext uri="{FF2B5EF4-FFF2-40B4-BE49-F238E27FC236}">
                      <a16:creationId xmlns:a16="http://schemas.microsoft.com/office/drawing/2014/main" id="{74A73E08-85DA-4F27-B5AC-DAD38EBDA8AF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5" name="月 734">
                  <a:extLst>
                    <a:ext uri="{FF2B5EF4-FFF2-40B4-BE49-F238E27FC236}">
                      <a16:creationId xmlns:a16="http://schemas.microsoft.com/office/drawing/2014/main" id="{4D8B90A0-3EB7-40BD-A747-7BB676D52CDE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6" name="月 735">
                  <a:extLst>
                    <a:ext uri="{FF2B5EF4-FFF2-40B4-BE49-F238E27FC236}">
                      <a16:creationId xmlns:a16="http://schemas.microsoft.com/office/drawing/2014/main" id="{9E213AAC-DE5D-453B-BE9B-6DDF452F97C3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7" name="月 736">
                  <a:extLst>
                    <a:ext uri="{FF2B5EF4-FFF2-40B4-BE49-F238E27FC236}">
                      <a16:creationId xmlns:a16="http://schemas.microsoft.com/office/drawing/2014/main" id="{5D117D09-E0C6-4E28-8B70-946AF47ABA6E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8" name="月 737">
                  <a:extLst>
                    <a:ext uri="{FF2B5EF4-FFF2-40B4-BE49-F238E27FC236}">
                      <a16:creationId xmlns:a16="http://schemas.microsoft.com/office/drawing/2014/main" id="{A2E155A9-FCA8-4B3C-AFBB-DE00EAE88BDD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9" name="月 738">
                  <a:extLst>
                    <a:ext uri="{FF2B5EF4-FFF2-40B4-BE49-F238E27FC236}">
                      <a16:creationId xmlns:a16="http://schemas.microsoft.com/office/drawing/2014/main" id="{F56555D7-891E-4F96-8152-3BC7EA8C836E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0" name="月 739">
                  <a:extLst>
                    <a:ext uri="{FF2B5EF4-FFF2-40B4-BE49-F238E27FC236}">
                      <a16:creationId xmlns:a16="http://schemas.microsoft.com/office/drawing/2014/main" id="{A1B8E450-9B9D-4F89-B2B9-35A9914E1C87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1" name="月 740">
                  <a:extLst>
                    <a:ext uri="{FF2B5EF4-FFF2-40B4-BE49-F238E27FC236}">
                      <a16:creationId xmlns:a16="http://schemas.microsoft.com/office/drawing/2014/main" id="{8884E84A-C58A-47C7-9742-57D7E85ABA08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2" name="月 741">
                  <a:extLst>
                    <a:ext uri="{FF2B5EF4-FFF2-40B4-BE49-F238E27FC236}">
                      <a16:creationId xmlns:a16="http://schemas.microsoft.com/office/drawing/2014/main" id="{EF26B7BA-4B60-4935-99E3-F0DAC5340C8E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3" name="月 742">
                  <a:extLst>
                    <a:ext uri="{FF2B5EF4-FFF2-40B4-BE49-F238E27FC236}">
                      <a16:creationId xmlns:a16="http://schemas.microsoft.com/office/drawing/2014/main" id="{AD0F3B3E-ECDF-4C3A-B01D-A87F161B2474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4" name="月 743">
                  <a:extLst>
                    <a:ext uri="{FF2B5EF4-FFF2-40B4-BE49-F238E27FC236}">
                      <a16:creationId xmlns:a16="http://schemas.microsoft.com/office/drawing/2014/main" id="{D14E4FA1-99A4-46F6-A9CF-F590AAA67520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5" name="月 744">
                  <a:extLst>
                    <a:ext uri="{FF2B5EF4-FFF2-40B4-BE49-F238E27FC236}">
                      <a16:creationId xmlns:a16="http://schemas.microsoft.com/office/drawing/2014/main" id="{B18F907C-C06C-4C0C-A8D7-F2D156396B87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6" name="月 745">
                  <a:extLst>
                    <a:ext uri="{FF2B5EF4-FFF2-40B4-BE49-F238E27FC236}">
                      <a16:creationId xmlns:a16="http://schemas.microsoft.com/office/drawing/2014/main" id="{E3071012-2955-4B90-83B0-30DB10B44CE6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7" name="月 746">
                  <a:extLst>
                    <a:ext uri="{FF2B5EF4-FFF2-40B4-BE49-F238E27FC236}">
                      <a16:creationId xmlns:a16="http://schemas.microsoft.com/office/drawing/2014/main" id="{6A477F1A-F2AD-4D25-98A4-694E501CCE22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8" name="月 747">
                  <a:extLst>
                    <a:ext uri="{FF2B5EF4-FFF2-40B4-BE49-F238E27FC236}">
                      <a16:creationId xmlns:a16="http://schemas.microsoft.com/office/drawing/2014/main" id="{6DF2FA6F-019A-4A96-8234-0822CE49A4E1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9" name="月 748">
                  <a:extLst>
                    <a:ext uri="{FF2B5EF4-FFF2-40B4-BE49-F238E27FC236}">
                      <a16:creationId xmlns:a16="http://schemas.microsoft.com/office/drawing/2014/main" id="{C21211D4-76B1-4F51-856F-F2201802D8BB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0" name="月 749">
                  <a:extLst>
                    <a:ext uri="{FF2B5EF4-FFF2-40B4-BE49-F238E27FC236}">
                      <a16:creationId xmlns:a16="http://schemas.microsoft.com/office/drawing/2014/main" id="{A42BF5A4-0A90-45A1-98CD-9D1E516B6E7C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1" name="月 750">
                  <a:extLst>
                    <a:ext uri="{FF2B5EF4-FFF2-40B4-BE49-F238E27FC236}">
                      <a16:creationId xmlns:a16="http://schemas.microsoft.com/office/drawing/2014/main" id="{29427167-3C70-44AA-AFC8-A6622DB723B5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2" name="月 751">
                  <a:extLst>
                    <a:ext uri="{FF2B5EF4-FFF2-40B4-BE49-F238E27FC236}">
                      <a16:creationId xmlns:a16="http://schemas.microsoft.com/office/drawing/2014/main" id="{4C305FA6-1B09-439A-866A-07864FD41493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3" name="月 752">
                  <a:extLst>
                    <a:ext uri="{FF2B5EF4-FFF2-40B4-BE49-F238E27FC236}">
                      <a16:creationId xmlns:a16="http://schemas.microsoft.com/office/drawing/2014/main" id="{ED6101B8-99A4-405F-BF8B-7E20A3F4C65E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4" name="月 753">
                  <a:extLst>
                    <a:ext uri="{FF2B5EF4-FFF2-40B4-BE49-F238E27FC236}">
                      <a16:creationId xmlns:a16="http://schemas.microsoft.com/office/drawing/2014/main" id="{77FCBFB6-6706-4CDA-898F-5737F3FC5AB1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5" name="月 754">
                  <a:extLst>
                    <a:ext uri="{FF2B5EF4-FFF2-40B4-BE49-F238E27FC236}">
                      <a16:creationId xmlns:a16="http://schemas.microsoft.com/office/drawing/2014/main" id="{58E5646C-AB4F-4D18-B7A5-9B3903DB477A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6" name="月 755">
                  <a:extLst>
                    <a:ext uri="{FF2B5EF4-FFF2-40B4-BE49-F238E27FC236}">
                      <a16:creationId xmlns:a16="http://schemas.microsoft.com/office/drawing/2014/main" id="{5D0B3641-89F9-403B-8998-6CFC6E4FDB6D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7" name="月 756">
                  <a:extLst>
                    <a:ext uri="{FF2B5EF4-FFF2-40B4-BE49-F238E27FC236}">
                      <a16:creationId xmlns:a16="http://schemas.microsoft.com/office/drawing/2014/main" id="{7A6D504C-81E4-477D-802E-0242530E7BD4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8" name="月 757">
                  <a:extLst>
                    <a:ext uri="{FF2B5EF4-FFF2-40B4-BE49-F238E27FC236}">
                      <a16:creationId xmlns:a16="http://schemas.microsoft.com/office/drawing/2014/main" id="{DF66B20F-8175-48CB-A113-C072CEAE6762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9" name="月 758">
                  <a:extLst>
                    <a:ext uri="{FF2B5EF4-FFF2-40B4-BE49-F238E27FC236}">
                      <a16:creationId xmlns:a16="http://schemas.microsoft.com/office/drawing/2014/main" id="{2DC13947-7ABB-446E-BE4E-EB892FB6DD2D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0" name="月 759">
                  <a:extLst>
                    <a:ext uri="{FF2B5EF4-FFF2-40B4-BE49-F238E27FC236}">
                      <a16:creationId xmlns:a16="http://schemas.microsoft.com/office/drawing/2014/main" id="{2CD4DBD7-295C-428A-B18E-18B5FBE77C2B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1" name="月 760">
                  <a:extLst>
                    <a:ext uri="{FF2B5EF4-FFF2-40B4-BE49-F238E27FC236}">
                      <a16:creationId xmlns:a16="http://schemas.microsoft.com/office/drawing/2014/main" id="{ED0AC126-43BD-4244-A2A0-883572A06E1B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2" name="月 761">
                  <a:extLst>
                    <a:ext uri="{FF2B5EF4-FFF2-40B4-BE49-F238E27FC236}">
                      <a16:creationId xmlns:a16="http://schemas.microsoft.com/office/drawing/2014/main" id="{4CB4A773-BA0A-43F0-A966-50A378084158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3" name="月 762">
                  <a:extLst>
                    <a:ext uri="{FF2B5EF4-FFF2-40B4-BE49-F238E27FC236}">
                      <a16:creationId xmlns:a16="http://schemas.microsoft.com/office/drawing/2014/main" id="{F9DE1892-EA04-4D3B-9B97-A63C586DB891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4" name="月 763">
                  <a:extLst>
                    <a:ext uri="{FF2B5EF4-FFF2-40B4-BE49-F238E27FC236}">
                      <a16:creationId xmlns:a16="http://schemas.microsoft.com/office/drawing/2014/main" id="{6C3A7ECA-FA1F-46B8-A13F-13E8F3B4362B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5" name="月 764">
                  <a:extLst>
                    <a:ext uri="{FF2B5EF4-FFF2-40B4-BE49-F238E27FC236}">
                      <a16:creationId xmlns:a16="http://schemas.microsoft.com/office/drawing/2014/main" id="{3230AF91-B3D7-42DB-BFEE-9398672CD145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6" name="月 765">
                  <a:extLst>
                    <a:ext uri="{FF2B5EF4-FFF2-40B4-BE49-F238E27FC236}">
                      <a16:creationId xmlns:a16="http://schemas.microsoft.com/office/drawing/2014/main" id="{CDD0CCE8-1FE2-4DE7-95F8-4AC017AD1827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720C5129-AD0A-4EF8-B4BD-720D7DAC6131}"/>
                  </a:ext>
                </a:extLst>
              </p:cNvPr>
              <p:cNvGrpSpPr/>
              <p:nvPr/>
            </p:nvGrpSpPr>
            <p:grpSpPr>
              <a:xfrm>
                <a:off x="3775872" y="1570158"/>
                <a:ext cx="3820335" cy="3474104"/>
                <a:chOff x="2125467" y="1203404"/>
                <a:chExt cx="3820335" cy="3906172"/>
              </a:xfrm>
              <a:solidFill>
                <a:srgbClr val="FF9933"/>
              </a:solidFill>
            </p:grpSpPr>
            <p:sp>
              <p:nvSpPr>
                <p:cNvPr id="653" name="月 652">
                  <a:extLst>
                    <a:ext uri="{FF2B5EF4-FFF2-40B4-BE49-F238E27FC236}">
                      <a16:creationId xmlns:a16="http://schemas.microsoft.com/office/drawing/2014/main" id="{5DD596D2-4DF8-4256-A0A8-47BC9DC328AF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4" name="月 653">
                  <a:extLst>
                    <a:ext uri="{FF2B5EF4-FFF2-40B4-BE49-F238E27FC236}">
                      <a16:creationId xmlns:a16="http://schemas.microsoft.com/office/drawing/2014/main" id="{4846410A-AF47-410F-9851-1A6CD17816C7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5" name="月 654">
                  <a:extLst>
                    <a:ext uri="{FF2B5EF4-FFF2-40B4-BE49-F238E27FC236}">
                      <a16:creationId xmlns:a16="http://schemas.microsoft.com/office/drawing/2014/main" id="{391DFA38-CF55-454C-BF5B-4F7417B8D49A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6" name="月 655">
                  <a:extLst>
                    <a:ext uri="{FF2B5EF4-FFF2-40B4-BE49-F238E27FC236}">
                      <a16:creationId xmlns:a16="http://schemas.microsoft.com/office/drawing/2014/main" id="{494C6199-03A6-425B-A89C-83EC20B9A7A0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7" name="月 656">
                  <a:extLst>
                    <a:ext uri="{FF2B5EF4-FFF2-40B4-BE49-F238E27FC236}">
                      <a16:creationId xmlns:a16="http://schemas.microsoft.com/office/drawing/2014/main" id="{BA753141-82E1-451A-98CB-DDFAEBB5AE4E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8" name="月 657">
                  <a:extLst>
                    <a:ext uri="{FF2B5EF4-FFF2-40B4-BE49-F238E27FC236}">
                      <a16:creationId xmlns:a16="http://schemas.microsoft.com/office/drawing/2014/main" id="{8BA9622D-E3E7-430D-9089-3B2475437CB8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9" name="月 658">
                  <a:extLst>
                    <a:ext uri="{FF2B5EF4-FFF2-40B4-BE49-F238E27FC236}">
                      <a16:creationId xmlns:a16="http://schemas.microsoft.com/office/drawing/2014/main" id="{2BAF6F63-FE0E-463C-8528-47CA48FA6CCD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0" name="月 659">
                  <a:extLst>
                    <a:ext uri="{FF2B5EF4-FFF2-40B4-BE49-F238E27FC236}">
                      <a16:creationId xmlns:a16="http://schemas.microsoft.com/office/drawing/2014/main" id="{E3B354DB-CC8F-4DF6-8155-ED8255C591AA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1" name="月 660">
                  <a:extLst>
                    <a:ext uri="{FF2B5EF4-FFF2-40B4-BE49-F238E27FC236}">
                      <a16:creationId xmlns:a16="http://schemas.microsoft.com/office/drawing/2014/main" id="{43782469-520B-4EF1-A869-0090F2D3152C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2" name="月 661">
                  <a:extLst>
                    <a:ext uri="{FF2B5EF4-FFF2-40B4-BE49-F238E27FC236}">
                      <a16:creationId xmlns:a16="http://schemas.microsoft.com/office/drawing/2014/main" id="{375368BD-7F51-44CD-8602-861E3A6AE5E5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3" name="月 662">
                  <a:extLst>
                    <a:ext uri="{FF2B5EF4-FFF2-40B4-BE49-F238E27FC236}">
                      <a16:creationId xmlns:a16="http://schemas.microsoft.com/office/drawing/2014/main" id="{46F33A53-6214-4F78-8AA3-77E631113A38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4" name="月 663">
                  <a:extLst>
                    <a:ext uri="{FF2B5EF4-FFF2-40B4-BE49-F238E27FC236}">
                      <a16:creationId xmlns:a16="http://schemas.microsoft.com/office/drawing/2014/main" id="{303E77BF-86AB-4E6C-A511-EDDE4824CCFE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5" name="月 664">
                  <a:extLst>
                    <a:ext uri="{FF2B5EF4-FFF2-40B4-BE49-F238E27FC236}">
                      <a16:creationId xmlns:a16="http://schemas.microsoft.com/office/drawing/2014/main" id="{AC6AC044-C14A-411C-9D39-6666C3671343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6" name="月 665">
                  <a:extLst>
                    <a:ext uri="{FF2B5EF4-FFF2-40B4-BE49-F238E27FC236}">
                      <a16:creationId xmlns:a16="http://schemas.microsoft.com/office/drawing/2014/main" id="{D4788553-08DA-4CD2-B04D-25AB5CDAB2B2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7" name="月 666">
                  <a:extLst>
                    <a:ext uri="{FF2B5EF4-FFF2-40B4-BE49-F238E27FC236}">
                      <a16:creationId xmlns:a16="http://schemas.microsoft.com/office/drawing/2014/main" id="{2DF4C20C-890C-4A79-A15E-3C56D0C22103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8" name="月 667">
                  <a:extLst>
                    <a:ext uri="{FF2B5EF4-FFF2-40B4-BE49-F238E27FC236}">
                      <a16:creationId xmlns:a16="http://schemas.microsoft.com/office/drawing/2014/main" id="{3327F838-D133-4FE8-BF20-92F930948D39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9" name="月 668">
                  <a:extLst>
                    <a:ext uri="{FF2B5EF4-FFF2-40B4-BE49-F238E27FC236}">
                      <a16:creationId xmlns:a16="http://schemas.microsoft.com/office/drawing/2014/main" id="{47BF1DFC-8A30-46BF-AFA4-D6701FB0EABA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0" name="月 669">
                  <a:extLst>
                    <a:ext uri="{FF2B5EF4-FFF2-40B4-BE49-F238E27FC236}">
                      <a16:creationId xmlns:a16="http://schemas.microsoft.com/office/drawing/2014/main" id="{6CD55A63-B363-4A12-BF5D-2CBABB79A640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1" name="月 670">
                  <a:extLst>
                    <a:ext uri="{FF2B5EF4-FFF2-40B4-BE49-F238E27FC236}">
                      <a16:creationId xmlns:a16="http://schemas.microsoft.com/office/drawing/2014/main" id="{DC77ED55-7673-46CE-A82C-34A2656F04FA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2" name="月 671">
                  <a:extLst>
                    <a:ext uri="{FF2B5EF4-FFF2-40B4-BE49-F238E27FC236}">
                      <a16:creationId xmlns:a16="http://schemas.microsoft.com/office/drawing/2014/main" id="{26C71179-1358-427D-A7EF-251AF63E1D38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3" name="月 672">
                  <a:extLst>
                    <a:ext uri="{FF2B5EF4-FFF2-40B4-BE49-F238E27FC236}">
                      <a16:creationId xmlns:a16="http://schemas.microsoft.com/office/drawing/2014/main" id="{290743D3-39CB-4489-A091-D5EAE8F279AD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4" name="月 673">
                  <a:extLst>
                    <a:ext uri="{FF2B5EF4-FFF2-40B4-BE49-F238E27FC236}">
                      <a16:creationId xmlns:a16="http://schemas.microsoft.com/office/drawing/2014/main" id="{0771077E-8648-4DC9-9C6D-E3C92811AC74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5" name="月 674">
                  <a:extLst>
                    <a:ext uri="{FF2B5EF4-FFF2-40B4-BE49-F238E27FC236}">
                      <a16:creationId xmlns:a16="http://schemas.microsoft.com/office/drawing/2014/main" id="{14ADA633-EEF6-4F8D-99F6-25AB451205A0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6" name="月 675">
                  <a:extLst>
                    <a:ext uri="{FF2B5EF4-FFF2-40B4-BE49-F238E27FC236}">
                      <a16:creationId xmlns:a16="http://schemas.microsoft.com/office/drawing/2014/main" id="{AEDAFC37-50DC-44AA-A4D6-9DE4BD27AB4E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7" name="月 676">
                  <a:extLst>
                    <a:ext uri="{FF2B5EF4-FFF2-40B4-BE49-F238E27FC236}">
                      <a16:creationId xmlns:a16="http://schemas.microsoft.com/office/drawing/2014/main" id="{3ACF2FDE-25C4-47D3-A723-1DD3EF0FB3DD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8" name="月 677">
                  <a:extLst>
                    <a:ext uri="{FF2B5EF4-FFF2-40B4-BE49-F238E27FC236}">
                      <a16:creationId xmlns:a16="http://schemas.microsoft.com/office/drawing/2014/main" id="{35B3516B-BC14-4B27-A086-F1AEBFC5A99A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9" name="月 678">
                  <a:extLst>
                    <a:ext uri="{FF2B5EF4-FFF2-40B4-BE49-F238E27FC236}">
                      <a16:creationId xmlns:a16="http://schemas.microsoft.com/office/drawing/2014/main" id="{409D6BB6-36A7-4E83-AC1F-078420CED473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0" name="月 679">
                  <a:extLst>
                    <a:ext uri="{FF2B5EF4-FFF2-40B4-BE49-F238E27FC236}">
                      <a16:creationId xmlns:a16="http://schemas.microsoft.com/office/drawing/2014/main" id="{2BB73C3C-395A-467C-A963-2EBBB27C4440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1" name="月 680">
                  <a:extLst>
                    <a:ext uri="{FF2B5EF4-FFF2-40B4-BE49-F238E27FC236}">
                      <a16:creationId xmlns:a16="http://schemas.microsoft.com/office/drawing/2014/main" id="{3AE2A395-E65F-469D-A14D-8B7DBBB9E4DD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2" name="月 681">
                  <a:extLst>
                    <a:ext uri="{FF2B5EF4-FFF2-40B4-BE49-F238E27FC236}">
                      <a16:creationId xmlns:a16="http://schemas.microsoft.com/office/drawing/2014/main" id="{F3F73F32-AF99-487C-BA29-FF804D3F559B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3" name="月 682">
                  <a:extLst>
                    <a:ext uri="{FF2B5EF4-FFF2-40B4-BE49-F238E27FC236}">
                      <a16:creationId xmlns:a16="http://schemas.microsoft.com/office/drawing/2014/main" id="{6D3897BD-0A13-4702-B7B9-38BDD942A8FB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4" name="月 683">
                  <a:extLst>
                    <a:ext uri="{FF2B5EF4-FFF2-40B4-BE49-F238E27FC236}">
                      <a16:creationId xmlns:a16="http://schemas.microsoft.com/office/drawing/2014/main" id="{16070F5A-E2C1-4325-A6E0-0E44A3A02531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5" name="月 684">
                  <a:extLst>
                    <a:ext uri="{FF2B5EF4-FFF2-40B4-BE49-F238E27FC236}">
                      <a16:creationId xmlns:a16="http://schemas.microsoft.com/office/drawing/2014/main" id="{14296EE0-C8DD-4677-AAD9-4B980BE00DE9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6" name="月 685">
                  <a:extLst>
                    <a:ext uri="{FF2B5EF4-FFF2-40B4-BE49-F238E27FC236}">
                      <a16:creationId xmlns:a16="http://schemas.microsoft.com/office/drawing/2014/main" id="{70E984CE-C705-4650-B17F-5F87DE83E56A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7" name="月 686">
                  <a:extLst>
                    <a:ext uri="{FF2B5EF4-FFF2-40B4-BE49-F238E27FC236}">
                      <a16:creationId xmlns:a16="http://schemas.microsoft.com/office/drawing/2014/main" id="{B77D37DC-49BF-480E-9AFF-A861631F3EF5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8" name="月 687">
                  <a:extLst>
                    <a:ext uri="{FF2B5EF4-FFF2-40B4-BE49-F238E27FC236}">
                      <a16:creationId xmlns:a16="http://schemas.microsoft.com/office/drawing/2014/main" id="{A6DAAC7E-0601-4C39-B2B2-70478E6761BE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9" name="月 688">
                  <a:extLst>
                    <a:ext uri="{FF2B5EF4-FFF2-40B4-BE49-F238E27FC236}">
                      <a16:creationId xmlns:a16="http://schemas.microsoft.com/office/drawing/2014/main" id="{3A01994C-7F94-4378-BEA7-E7D9FC6E9783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0" name="月 689">
                  <a:extLst>
                    <a:ext uri="{FF2B5EF4-FFF2-40B4-BE49-F238E27FC236}">
                      <a16:creationId xmlns:a16="http://schemas.microsoft.com/office/drawing/2014/main" id="{03643986-8BF6-4A9B-9C9B-7507D538D567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1" name="月 690">
                  <a:extLst>
                    <a:ext uri="{FF2B5EF4-FFF2-40B4-BE49-F238E27FC236}">
                      <a16:creationId xmlns:a16="http://schemas.microsoft.com/office/drawing/2014/main" id="{4B4A72A7-01A2-4E19-80BD-75911909C4B1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2" name="月 691">
                  <a:extLst>
                    <a:ext uri="{FF2B5EF4-FFF2-40B4-BE49-F238E27FC236}">
                      <a16:creationId xmlns:a16="http://schemas.microsoft.com/office/drawing/2014/main" id="{890371AD-20AE-4A1D-A042-2BB28C6E24C3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3" name="月 692">
                  <a:extLst>
                    <a:ext uri="{FF2B5EF4-FFF2-40B4-BE49-F238E27FC236}">
                      <a16:creationId xmlns:a16="http://schemas.microsoft.com/office/drawing/2014/main" id="{BAA87238-2FB8-4660-846B-7B4340FFF833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4" name="月 693">
                  <a:extLst>
                    <a:ext uri="{FF2B5EF4-FFF2-40B4-BE49-F238E27FC236}">
                      <a16:creationId xmlns:a16="http://schemas.microsoft.com/office/drawing/2014/main" id="{8D9193E8-4C9D-40AA-B427-45D73D87995D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5" name="月 694">
                  <a:extLst>
                    <a:ext uri="{FF2B5EF4-FFF2-40B4-BE49-F238E27FC236}">
                      <a16:creationId xmlns:a16="http://schemas.microsoft.com/office/drawing/2014/main" id="{A36F8B1C-06D9-49DF-B14C-45162A68382E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6" name="月 695">
                  <a:extLst>
                    <a:ext uri="{FF2B5EF4-FFF2-40B4-BE49-F238E27FC236}">
                      <a16:creationId xmlns:a16="http://schemas.microsoft.com/office/drawing/2014/main" id="{B9FA7663-25A1-4653-934D-4134122A4B39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7" name="月 696">
                  <a:extLst>
                    <a:ext uri="{FF2B5EF4-FFF2-40B4-BE49-F238E27FC236}">
                      <a16:creationId xmlns:a16="http://schemas.microsoft.com/office/drawing/2014/main" id="{33EB7239-744D-41DF-822E-45CA01E2BA1E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8" name="月 697">
                  <a:extLst>
                    <a:ext uri="{FF2B5EF4-FFF2-40B4-BE49-F238E27FC236}">
                      <a16:creationId xmlns:a16="http://schemas.microsoft.com/office/drawing/2014/main" id="{AEC22EF5-9931-42A5-A711-6E21662F7AB3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9" name="月 698">
                  <a:extLst>
                    <a:ext uri="{FF2B5EF4-FFF2-40B4-BE49-F238E27FC236}">
                      <a16:creationId xmlns:a16="http://schemas.microsoft.com/office/drawing/2014/main" id="{9135BECE-A68E-4CBD-943E-0F7139CE4F0C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0" name="月 699">
                  <a:extLst>
                    <a:ext uri="{FF2B5EF4-FFF2-40B4-BE49-F238E27FC236}">
                      <a16:creationId xmlns:a16="http://schemas.microsoft.com/office/drawing/2014/main" id="{46DD03CE-F926-4348-8630-72CADFF27BF1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1" name="月 700">
                  <a:extLst>
                    <a:ext uri="{FF2B5EF4-FFF2-40B4-BE49-F238E27FC236}">
                      <a16:creationId xmlns:a16="http://schemas.microsoft.com/office/drawing/2014/main" id="{7AB800FA-71FA-4FDE-902A-56BA8BCF8836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2" name="月 701">
                  <a:extLst>
                    <a:ext uri="{FF2B5EF4-FFF2-40B4-BE49-F238E27FC236}">
                      <a16:creationId xmlns:a16="http://schemas.microsoft.com/office/drawing/2014/main" id="{DB8A8B86-73E0-4672-B66B-C6AC831D089F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3" name="月 702">
                  <a:extLst>
                    <a:ext uri="{FF2B5EF4-FFF2-40B4-BE49-F238E27FC236}">
                      <a16:creationId xmlns:a16="http://schemas.microsoft.com/office/drawing/2014/main" id="{F55C502D-CE5E-4FB6-888C-94FB8C3BBE23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4" name="月 703">
                  <a:extLst>
                    <a:ext uri="{FF2B5EF4-FFF2-40B4-BE49-F238E27FC236}">
                      <a16:creationId xmlns:a16="http://schemas.microsoft.com/office/drawing/2014/main" id="{251CAE50-B6A5-444C-8992-1255811ECDD6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5" name="月 704">
                  <a:extLst>
                    <a:ext uri="{FF2B5EF4-FFF2-40B4-BE49-F238E27FC236}">
                      <a16:creationId xmlns:a16="http://schemas.microsoft.com/office/drawing/2014/main" id="{1A922BD1-FB33-4CD5-88E7-DCF346B57B6C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6" name="月 705">
                  <a:extLst>
                    <a:ext uri="{FF2B5EF4-FFF2-40B4-BE49-F238E27FC236}">
                      <a16:creationId xmlns:a16="http://schemas.microsoft.com/office/drawing/2014/main" id="{8B7F2AF5-A541-485E-B221-6B3BEA959D90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7" name="月 706">
                  <a:extLst>
                    <a:ext uri="{FF2B5EF4-FFF2-40B4-BE49-F238E27FC236}">
                      <a16:creationId xmlns:a16="http://schemas.microsoft.com/office/drawing/2014/main" id="{270A029D-9769-4476-B3B5-0A6B2AB54393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8" name="月 707">
                  <a:extLst>
                    <a:ext uri="{FF2B5EF4-FFF2-40B4-BE49-F238E27FC236}">
                      <a16:creationId xmlns:a16="http://schemas.microsoft.com/office/drawing/2014/main" id="{99BD0B1B-98AF-4DA8-AEB3-8E67E7E92464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9" name="月 708">
                  <a:extLst>
                    <a:ext uri="{FF2B5EF4-FFF2-40B4-BE49-F238E27FC236}">
                      <a16:creationId xmlns:a16="http://schemas.microsoft.com/office/drawing/2014/main" id="{7C619C4F-5350-4C79-9FB9-39F3F13D8FAF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F08990BF-3A77-47FE-972B-A7D6C8E4D31D}"/>
                  </a:ext>
                </a:extLst>
              </p:cNvPr>
              <p:cNvGrpSpPr/>
              <p:nvPr/>
            </p:nvGrpSpPr>
            <p:grpSpPr>
              <a:xfrm>
                <a:off x="5719008" y="235186"/>
                <a:ext cx="3820335" cy="3474104"/>
                <a:chOff x="2125467" y="1203404"/>
                <a:chExt cx="3820335" cy="3906172"/>
              </a:xfrm>
              <a:solidFill>
                <a:srgbClr val="FFC000"/>
              </a:solidFill>
            </p:grpSpPr>
            <p:sp>
              <p:nvSpPr>
                <p:cNvPr id="596" name="月 595">
                  <a:extLst>
                    <a:ext uri="{FF2B5EF4-FFF2-40B4-BE49-F238E27FC236}">
                      <a16:creationId xmlns:a16="http://schemas.microsoft.com/office/drawing/2014/main" id="{216811BF-9EB2-42F7-8627-CF3E419CA926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7" name="月 596">
                  <a:extLst>
                    <a:ext uri="{FF2B5EF4-FFF2-40B4-BE49-F238E27FC236}">
                      <a16:creationId xmlns:a16="http://schemas.microsoft.com/office/drawing/2014/main" id="{747EF905-5533-4E8C-A60E-D0090504F086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8" name="月 597">
                  <a:extLst>
                    <a:ext uri="{FF2B5EF4-FFF2-40B4-BE49-F238E27FC236}">
                      <a16:creationId xmlns:a16="http://schemas.microsoft.com/office/drawing/2014/main" id="{48FDA61A-1965-4F15-BD63-6DA10A438A56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9" name="月 598">
                  <a:extLst>
                    <a:ext uri="{FF2B5EF4-FFF2-40B4-BE49-F238E27FC236}">
                      <a16:creationId xmlns:a16="http://schemas.microsoft.com/office/drawing/2014/main" id="{46FE161C-602F-4077-8D39-028B7BE4F7F1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0" name="月 599">
                  <a:extLst>
                    <a:ext uri="{FF2B5EF4-FFF2-40B4-BE49-F238E27FC236}">
                      <a16:creationId xmlns:a16="http://schemas.microsoft.com/office/drawing/2014/main" id="{468489EC-8B7E-425E-AAB0-EDD25C4A9EE9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1" name="月 600">
                  <a:extLst>
                    <a:ext uri="{FF2B5EF4-FFF2-40B4-BE49-F238E27FC236}">
                      <a16:creationId xmlns:a16="http://schemas.microsoft.com/office/drawing/2014/main" id="{6676DE84-02DD-4EAE-831F-07DF760ADF94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2" name="月 601">
                  <a:extLst>
                    <a:ext uri="{FF2B5EF4-FFF2-40B4-BE49-F238E27FC236}">
                      <a16:creationId xmlns:a16="http://schemas.microsoft.com/office/drawing/2014/main" id="{E33F8346-97A7-402E-B9C2-BB802B5A69A7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3" name="月 602">
                  <a:extLst>
                    <a:ext uri="{FF2B5EF4-FFF2-40B4-BE49-F238E27FC236}">
                      <a16:creationId xmlns:a16="http://schemas.microsoft.com/office/drawing/2014/main" id="{9143BECB-1391-49B9-9C7F-891CC866F2EC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4" name="月 603">
                  <a:extLst>
                    <a:ext uri="{FF2B5EF4-FFF2-40B4-BE49-F238E27FC236}">
                      <a16:creationId xmlns:a16="http://schemas.microsoft.com/office/drawing/2014/main" id="{FEDEAEF8-5162-4FF5-9855-1FC408A32352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5" name="月 604">
                  <a:extLst>
                    <a:ext uri="{FF2B5EF4-FFF2-40B4-BE49-F238E27FC236}">
                      <a16:creationId xmlns:a16="http://schemas.microsoft.com/office/drawing/2014/main" id="{10436A64-BD2B-4C1B-A678-26AAE1263D60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6" name="月 605">
                  <a:extLst>
                    <a:ext uri="{FF2B5EF4-FFF2-40B4-BE49-F238E27FC236}">
                      <a16:creationId xmlns:a16="http://schemas.microsoft.com/office/drawing/2014/main" id="{5A7F773F-FDF1-4821-BE1F-B1595EE1593C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7" name="月 606">
                  <a:extLst>
                    <a:ext uri="{FF2B5EF4-FFF2-40B4-BE49-F238E27FC236}">
                      <a16:creationId xmlns:a16="http://schemas.microsoft.com/office/drawing/2014/main" id="{E71875B5-2206-49B0-B25F-DF6A4D1C5C6A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8" name="月 607">
                  <a:extLst>
                    <a:ext uri="{FF2B5EF4-FFF2-40B4-BE49-F238E27FC236}">
                      <a16:creationId xmlns:a16="http://schemas.microsoft.com/office/drawing/2014/main" id="{19392388-7B09-43E4-88A1-AEB623EC97BF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9" name="月 608">
                  <a:extLst>
                    <a:ext uri="{FF2B5EF4-FFF2-40B4-BE49-F238E27FC236}">
                      <a16:creationId xmlns:a16="http://schemas.microsoft.com/office/drawing/2014/main" id="{149A9B5C-7875-4C2F-8119-6D3873C7390F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0" name="月 609">
                  <a:extLst>
                    <a:ext uri="{FF2B5EF4-FFF2-40B4-BE49-F238E27FC236}">
                      <a16:creationId xmlns:a16="http://schemas.microsoft.com/office/drawing/2014/main" id="{7C39C4D9-9CA1-4F63-8FDC-3398F77889CB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1" name="月 610">
                  <a:extLst>
                    <a:ext uri="{FF2B5EF4-FFF2-40B4-BE49-F238E27FC236}">
                      <a16:creationId xmlns:a16="http://schemas.microsoft.com/office/drawing/2014/main" id="{FF8A5E1B-C019-4744-95A2-25A4A0AF15EF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2" name="月 611">
                  <a:extLst>
                    <a:ext uri="{FF2B5EF4-FFF2-40B4-BE49-F238E27FC236}">
                      <a16:creationId xmlns:a16="http://schemas.microsoft.com/office/drawing/2014/main" id="{5AC4BF47-5E4F-4581-915D-0F8F0FFB444D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3" name="月 612">
                  <a:extLst>
                    <a:ext uri="{FF2B5EF4-FFF2-40B4-BE49-F238E27FC236}">
                      <a16:creationId xmlns:a16="http://schemas.microsoft.com/office/drawing/2014/main" id="{173CB860-6326-422D-9EA2-BBA816721535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4" name="月 613">
                  <a:extLst>
                    <a:ext uri="{FF2B5EF4-FFF2-40B4-BE49-F238E27FC236}">
                      <a16:creationId xmlns:a16="http://schemas.microsoft.com/office/drawing/2014/main" id="{B491FF57-3DB2-4830-BE4B-162587CC6431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5" name="月 614">
                  <a:extLst>
                    <a:ext uri="{FF2B5EF4-FFF2-40B4-BE49-F238E27FC236}">
                      <a16:creationId xmlns:a16="http://schemas.microsoft.com/office/drawing/2014/main" id="{8CDAE186-4C8C-4269-BFDA-06B2AB71FE40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6" name="月 615">
                  <a:extLst>
                    <a:ext uri="{FF2B5EF4-FFF2-40B4-BE49-F238E27FC236}">
                      <a16:creationId xmlns:a16="http://schemas.microsoft.com/office/drawing/2014/main" id="{C2A30799-12AE-44D4-BFC9-C265D3AD5E6E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7" name="月 616">
                  <a:extLst>
                    <a:ext uri="{FF2B5EF4-FFF2-40B4-BE49-F238E27FC236}">
                      <a16:creationId xmlns:a16="http://schemas.microsoft.com/office/drawing/2014/main" id="{786424E2-0CC7-4610-B961-5BFA6A5B5329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8" name="月 617">
                  <a:extLst>
                    <a:ext uri="{FF2B5EF4-FFF2-40B4-BE49-F238E27FC236}">
                      <a16:creationId xmlns:a16="http://schemas.microsoft.com/office/drawing/2014/main" id="{D49E8114-C89E-4AA8-9CBC-816EB0E9E3F1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9" name="月 618">
                  <a:extLst>
                    <a:ext uri="{FF2B5EF4-FFF2-40B4-BE49-F238E27FC236}">
                      <a16:creationId xmlns:a16="http://schemas.microsoft.com/office/drawing/2014/main" id="{5F30BA5D-DCEC-4262-8381-8460B6185EA1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0" name="月 619">
                  <a:extLst>
                    <a:ext uri="{FF2B5EF4-FFF2-40B4-BE49-F238E27FC236}">
                      <a16:creationId xmlns:a16="http://schemas.microsoft.com/office/drawing/2014/main" id="{D5AF1104-9E80-4C15-94EE-1DC0C7FD059D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1" name="月 620">
                  <a:extLst>
                    <a:ext uri="{FF2B5EF4-FFF2-40B4-BE49-F238E27FC236}">
                      <a16:creationId xmlns:a16="http://schemas.microsoft.com/office/drawing/2014/main" id="{308F901E-D53E-4FDD-B5DA-3EA16ABFDBCD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2" name="月 621">
                  <a:extLst>
                    <a:ext uri="{FF2B5EF4-FFF2-40B4-BE49-F238E27FC236}">
                      <a16:creationId xmlns:a16="http://schemas.microsoft.com/office/drawing/2014/main" id="{D3156AE6-8F1A-4818-89C1-27FB07611652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3" name="月 622">
                  <a:extLst>
                    <a:ext uri="{FF2B5EF4-FFF2-40B4-BE49-F238E27FC236}">
                      <a16:creationId xmlns:a16="http://schemas.microsoft.com/office/drawing/2014/main" id="{32BC2EB4-8555-4A96-8B7F-238EFBECA848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4" name="月 623">
                  <a:extLst>
                    <a:ext uri="{FF2B5EF4-FFF2-40B4-BE49-F238E27FC236}">
                      <a16:creationId xmlns:a16="http://schemas.microsoft.com/office/drawing/2014/main" id="{73A90CC8-48FC-450C-B12E-9124BFA604CB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5" name="月 624">
                  <a:extLst>
                    <a:ext uri="{FF2B5EF4-FFF2-40B4-BE49-F238E27FC236}">
                      <a16:creationId xmlns:a16="http://schemas.microsoft.com/office/drawing/2014/main" id="{53F1A7A6-C7A7-4C8C-AE1E-7D0E1A9E75CA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6" name="月 625">
                  <a:extLst>
                    <a:ext uri="{FF2B5EF4-FFF2-40B4-BE49-F238E27FC236}">
                      <a16:creationId xmlns:a16="http://schemas.microsoft.com/office/drawing/2014/main" id="{85E62313-19EE-4089-82FF-5684DFE46F07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7" name="月 626">
                  <a:extLst>
                    <a:ext uri="{FF2B5EF4-FFF2-40B4-BE49-F238E27FC236}">
                      <a16:creationId xmlns:a16="http://schemas.microsoft.com/office/drawing/2014/main" id="{BF0BA847-C273-49F9-8B16-129505C5F032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8" name="月 627">
                  <a:extLst>
                    <a:ext uri="{FF2B5EF4-FFF2-40B4-BE49-F238E27FC236}">
                      <a16:creationId xmlns:a16="http://schemas.microsoft.com/office/drawing/2014/main" id="{6A8527CF-C4C2-4F22-AEC1-125F94F00D01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9" name="月 628">
                  <a:extLst>
                    <a:ext uri="{FF2B5EF4-FFF2-40B4-BE49-F238E27FC236}">
                      <a16:creationId xmlns:a16="http://schemas.microsoft.com/office/drawing/2014/main" id="{B58A0F8B-79C4-4CCE-A414-4845F7E1694F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0" name="月 629">
                  <a:extLst>
                    <a:ext uri="{FF2B5EF4-FFF2-40B4-BE49-F238E27FC236}">
                      <a16:creationId xmlns:a16="http://schemas.microsoft.com/office/drawing/2014/main" id="{8C13EBFF-EBE4-4F49-96DA-23EFDD432CBD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1" name="月 630">
                  <a:extLst>
                    <a:ext uri="{FF2B5EF4-FFF2-40B4-BE49-F238E27FC236}">
                      <a16:creationId xmlns:a16="http://schemas.microsoft.com/office/drawing/2014/main" id="{CAAB8A72-73E2-4DDD-8DCD-DE588D02E0F0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2" name="月 631">
                  <a:extLst>
                    <a:ext uri="{FF2B5EF4-FFF2-40B4-BE49-F238E27FC236}">
                      <a16:creationId xmlns:a16="http://schemas.microsoft.com/office/drawing/2014/main" id="{A1679EC0-97F5-4A10-8DEF-B332B1A1F508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3" name="月 632">
                  <a:extLst>
                    <a:ext uri="{FF2B5EF4-FFF2-40B4-BE49-F238E27FC236}">
                      <a16:creationId xmlns:a16="http://schemas.microsoft.com/office/drawing/2014/main" id="{F1A54813-ED0C-4816-9F81-C0C9F09143B5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4" name="月 633">
                  <a:extLst>
                    <a:ext uri="{FF2B5EF4-FFF2-40B4-BE49-F238E27FC236}">
                      <a16:creationId xmlns:a16="http://schemas.microsoft.com/office/drawing/2014/main" id="{DADD7CA3-2F88-426B-B63F-64E0812AEB6D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5" name="月 634">
                  <a:extLst>
                    <a:ext uri="{FF2B5EF4-FFF2-40B4-BE49-F238E27FC236}">
                      <a16:creationId xmlns:a16="http://schemas.microsoft.com/office/drawing/2014/main" id="{C2653862-7173-44B5-83F7-B378FA492692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6" name="月 635">
                  <a:extLst>
                    <a:ext uri="{FF2B5EF4-FFF2-40B4-BE49-F238E27FC236}">
                      <a16:creationId xmlns:a16="http://schemas.microsoft.com/office/drawing/2014/main" id="{BC454384-E07A-4817-B523-E1488B284BAB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7" name="月 636">
                  <a:extLst>
                    <a:ext uri="{FF2B5EF4-FFF2-40B4-BE49-F238E27FC236}">
                      <a16:creationId xmlns:a16="http://schemas.microsoft.com/office/drawing/2014/main" id="{D823210E-BAD6-47E8-936E-54A6B5EF6ED5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8" name="月 637">
                  <a:extLst>
                    <a:ext uri="{FF2B5EF4-FFF2-40B4-BE49-F238E27FC236}">
                      <a16:creationId xmlns:a16="http://schemas.microsoft.com/office/drawing/2014/main" id="{613A35C0-0E87-4C6A-A6FE-1684FEA63424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9" name="月 638">
                  <a:extLst>
                    <a:ext uri="{FF2B5EF4-FFF2-40B4-BE49-F238E27FC236}">
                      <a16:creationId xmlns:a16="http://schemas.microsoft.com/office/drawing/2014/main" id="{9A9E9CB1-1616-4610-8BBA-202B38830105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0" name="月 639">
                  <a:extLst>
                    <a:ext uri="{FF2B5EF4-FFF2-40B4-BE49-F238E27FC236}">
                      <a16:creationId xmlns:a16="http://schemas.microsoft.com/office/drawing/2014/main" id="{57DAF565-7D02-4533-B082-98BFD73E7554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1" name="月 640">
                  <a:extLst>
                    <a:ext uri="{FF2B5EF4-FFF2-40B4-BE49-F238E27FC236}">
                      <a16:creationId xmlns:a16="http://schemas.microsoft.com/office/drawing/2014/main" id="{12161B20-C141-415D-8B16-BC568ED6E112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2" name="月 641">
                  <a:extLst>
                    <a:ext uri="{FF2B5EF4-FFF2-40B4-BE49-F238E27FC236}">
                      <a16:creationId xmlns:a16="http://schemas.microsoft.com/office/drawing/2014/main" id="{E6D913CB-7AF7-4424-9F83-979BE586ADD4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3" name="月 642">
                  <a:extLst>
                    <a:ext uri="{FF2B5EF4-FFF2-40B4-BE49-F238E27FC236}">
                      <a16:creationId xmlns:a16="http://schemas.microsoft.com/office/drawing/2014/main" id="{01F21A1B-B91D-4B7E-996F-F49D57CC5B28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4" name="月 643">
                  <a:extLst>
                    <a:ext uri="{FF2B5EF4-FFF2-40B4-BE49-F238E27FC236}">
                      <a16:creationId xmlns:a16="http://schemas.microsoft.com/office/drawing/2014/main" id="{98887E09-4A53-4E8D-AD22-2BB86A86D08A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5" name="月 644">
                  <a:extLst>
                    <a:ext uri="{FF2B5EF4-FFF2-40B4-BE49-F238E27FC236}">
                      <a16:creationId xmlns:a16="http://schemas.microsoft.com/office/drawing/2014/main" id="{79127E1F-0EDA-4C7B-88E6-28DA128C5854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6" name="月 645">
                  <a:extLst>
                    <a:ext uri="{FF2B5EF4-FFF2-40B4-BE49-F238E27FC236}">
                      <a16:creationId xmlns:a16="http://schemas.microsoft.com/office/drawing/2014/main" id="{1BBB8C52-FCF9-4FDB-ADD3-983D3B54890B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7" name="月 646">
                  <a:extLst>
                    <a:ext uri="{FF2B5EF4-FFF2-40B4-BE49-F238E27FC236}">
                      <a16:creationId xmlns:a16="http://schemas.microsoft.com/office/drawing/2014/main" id="{D8CA3C58-3562-497C-A1A3-4EBAD543E1D0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8" name="月 647">
                  <a:extLst>
                    <a:ext uri="{FF2B5EF4-FFF2-40B4-BE49-F238E27FC236}">
                      <a16:creationId xmlns:a16="http://schemas.microsoft.com/office/drawing/2014/main" id="{BCA7821A-8DEE-40C3-82E0-9841B0EF0E2F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9" name="月 648">
                  <a:extLst>
                    <a:ext uri="{FF2B5EF4-FFF2-40B4-BE49-F238E27FC236}">
                      <a16:creationId xmlns:a16="http://schemas.microsoft.com/office/drawing/2014/main" id="{26DC58C7-9BDC-497A-A147-6253C912AD5F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0" name="月 649">
                  <a:extLst>
                    <a:ext uri="{FF2B5EF4-FFF2-40B4-BE49-F238E27FC236}">
                      <a16:creationId xmlns:a16="http://schemas.microsoft.com/office/drawing/2014/main" id="{A8A7781A-8AD6-4E55-A4EF-61D27B8AE823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1" name="月 650">
                  <a:extLst>
                    <a:ext uri="{FF2B5EF4-FFF2-40B4-BE49-F238E27FC236}">
                      <a16:creationId xmlns:a16="http://schemas.microsoft.com/office/drawing/2014/main" id="{700CDF5A-6A82-4C9B-9968-CF5EE3D6CC31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2" name="月 651">
                  <a:extLst>
                    <a:ext uri="{FF2B5EF4-FFF2-40B4-BE49-F238E27FC236}">
                      <a16:creationId xmlns:a16="http://schemas.microsoft.com/office/drawing/2014/main" id="{96E44278-D4A4-40F0-A464-7F1EA32B8DE5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2DBED62D-EB5E-41A0-B6B2-FFC89DE6515F}"/>
                  </a:ext>
                </a:extLst>
              </p:cNvPr>
              <p:cNvGrpSpPr/>
              <p:nvPr/>
            </p:nvGrpSpPr>
            <p:grpSpPr>
              <a:xfrm>
                <a:off x="2204510" y="3176396"/>
                <a:ext cx="2994627" cy="2723229"/>
                <a:chOff x="2125467" y="1203404"/>
                <a:chExt cx="3820335" cy="3906172"/>
              </a:xfrm>
              <a:solidFill>
                <a:srgbClr val="66FFCC"/>
              </a:solidFill>
            </p:grpSpPr>
            <p:sp>
              <p:nvSpPr>
                <p:cNvPr id="539" name="月 538">
                  <a:extLst>
                    <a:ext uri="{FF2B5EF4-FFF2-40B4-BE49-F238E27FC236}">
                      <a16:creationId xmlns:a16="http://schemas.microsoft.com/office/drawing/2014/main" id="{5D9C370C-B7C7-4FC6-8ADF-4A78DDA38F22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0" name="月 539">
                  <a:extLst>
                    <a:ext uri="{FF2B5EF4-FFF2-40B4-BE49-F238E27FC236}">
                      <a16:creationId xmlns:a16="http://schemas.microsoft.com/office/drawing/2014/main" id="{146970F2-58C1-4AD1-A8A3-6011835202E4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1" name="月 540">
                  <a:extLst>
                    <a:ext uri="{FF2B5EF4-FFF2-40B4-BE49-F238E27FC236}">
                      <a16:creationId xmlns:a16="http://schemas.microsoft.com/office/drawing/2014/main" id="{0E23BA16-48AB-4BEA-A568-BC30BD6A1B4C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2" name="月 541">
                  <a:extLst>
                    <a:ext uri="{FF2B5EF4-FFF2-40B4-BE49-F238E27FC236}">
                      <a16:creationId xmlns:a16="http://schemas.microsoft.com/office/drawing/2014/main" id="{8F5AEC45-87FD-4E23-98F7-B1AD6B2F0800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3" name="月 542">
                  <a:extLst>
                    <a:ext uri="{FF2B5EF4-FFF2-40B4-BE49-F238E27FC236}">
                      <a16:creationId xmlns:a16="http://schemas.microsoft.com/office/drawing/2014/main" id="{141F364E-168E-49E5-8DDC-A316704D6B92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4" name="月 543">
                  <a:extLst>
                    <a:ext uri="{FF2B5EF4-FFF2-40B4-BE49-F238E27FC236}">
                      <a16:creationId xmlns:a16="http://schemas.microsoft.com/office/drawing/2014/main" id="{E954CC6D-17A8-4D6F-AD80-D3D88586926A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5" name="月 544">
                  <a:extLst>
                    <a:ext uri="{FF2B5EF4-FFF2-40B4-BE49-F238E27FC236}">
                      <a16:creationId xmlns:a16="http://schemas.microsoft.com/office/drawing/2014/main" id="{F181F974-152F-45FE-A597-BD9C53798252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6" name="月 545">
                  <a:extLst>
                    <a:ext uri="{FF2B5EF4-FFF2-40B4-BE49-F238E27FC236}">
                      <a16:creationId xmlns:a16="http://schemas.microsoft.com/office/drawing/2014/main" id="{0D5F9C72-FD36-4073-A314-4E53D04C3406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7" name="月 546">
                  <a:extLst>
                    <a:ext uri="{FF2B5EF4-FFF2-40B4-BE49-F238E27FC236}">
                      <a16:creationId xmlns:a16="http://schemas.microsoft.com/office/drawing/2014/main" id="{97081FAF-E1E3-4AE3-BE42-0111DCDA4B77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8" name="月 547">
                  <a:extLst>
                    <a:ext uri="{FF2B5EF4-FFF2-40B4-BE49-F238E27FC236}">
                      <a16:creationId xmlns:a16="http://schemas.microsoft.com/office/drawing/2014/main" id="{EDDF4A3C-00D2-45AC-B366-754FF7B9EC1C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9" name="月 548">
                  <a:extLst>
                    <a:ext uri="{FF2B5EF4-FFF2-40B4-BE49-F238E27FC236}">
                      <a16:creationId xmlns:a16="http://schemas.microsoft.com/office/drawing/2014/main" id="{56C05B12-641A-49A2-A6F6-D8F09A012A9F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0" name="月 549">
                  <a:extLst>
                    <a:ext uri="{FF2B5EF4-FFF2-40B4-BE49-F238E27FC236}">
                      <a16:creationId xmlns:a16="http://schemas.microsoft.com/office/drawing/2014/main" id="{706E17EA-4F4E-4EAC-9176-8126B273ABE9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1" name="月 550">
                  <a:extLst>
                    <a:ext uri="{FF2B5EF4-FFF2-40B4-BE49-F238E27FC236}">
                      <a16:creationId xmlns:a16="http://schemas.microsoft.com/office/drawing/2014/main" id="{B185C700-EA50-49AA-AECB-2A4A21CC3D93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2" name="月 551">
                  <a:extLst>
                    <a:ext uri="{FF2B5EF4-FFF2-40B4-BE49-F238E27FC236}">
                      <a16:creationId xmlns:a16="http://schemas.microsoft.com/office/drawing/2014/main" id="{86B2C3D4-8E8A-4A73-82BD-58BB85D14F75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3" name="月 552">
                  <a:extLst>
                    <a:ext uri="{FF2B5EF4-FFF2-40B4-BE49-F238E27FC236}">
                      <a16:creationId xmlns:a16="http://schemas.microsoft.com/office/drawing/2014/main" id="{B7B2D261-2245-49FB-BA06-6B73F542359B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4" name="月 553">
                  <a:extLst>
                    <a:ext uri="{FF2B5EF4-FFF2-40B4-BE49-F238E27FC236}">
                      <a16:creationId xmlns:a16="http://schemas.microsoft.com/office/drawing/2014/main" id="{8C5489F7-22AB-4953-9599-EA578C959DF8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5" name="月 554">
                  <a:extLst>
                    <a:ext uri="{FF2B5EF4-FFF2-40B4-BE49-F238E27FC236}">
                      <a16:creationId xmlns:a16="http://schemas.microsoft.com/office/drawing/2014/main" id="{9FEE6748-126A-42E2-94A2-45D6E7356E3B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6" name="月 555">
                  <a:extLst>
                    <a:ext uri="{FF2B5EF4-FFF2-40B4-BE49-F238E27FC236}">
                      <a16:creationId xmlns:a16="http://schemas.microsoft.com/office/drawing/2014/main" id="{EE17D19B-7795-4926-92B8-4465F74029EB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7" name="月 556">
                  <a:extLst>
                    <a:ext uri="{FF2B5EF4-FFF2-40B4-BE49-F238E27FC236}">
                      <a16:creationId xmlns:a16="http://schemas.microsoft.com/office/drawing/2014/main" id="{D62836D5-1080-41CF-8012-8FA554968A37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8" name="月 557">
                  <a:extLst>
                    <a:ext uri="{FF2B5EF4-FFF2-40B4-BE49-F238E27FC236}">
                      <a16:creationId xmlns:a16="http://schemas.microsoft.com/office/drawing/2014/main" id="{59FFBB50-F0C4-4F23-83BC-D4B315866CF6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月 558">
                  <a:extLst>
                    <a:ext uri="{FF2B5EF4-FFF2-40B4-BE49-F238E27FC236}">
                      <a16:creationId xmlns:a16="http://schemas.microsoft.com/office/drawing/2014/main" id="{DEB69E6E-9259-446A-80A8-1C3A9DBD12A9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月 559">
                  <a:extLst>
                    <a:ext uri="{FF2B5EF4-FFF2-40B4-BE49-F238E27FC236}">
                      <a16:creationId xmlns:a16="http://schemas.microsoft.com/office/drawing/2014/main" id="{7EBE1FC4-15DC-4414-B5A7-4998827E3993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1" name="月 560">
                  <a:extLst>
                    <a:ext uri="{FF2B5EF4-FFF2-40B4-BE49-F238E27FC236}">
                      <a16:creationId xmlns:a16="http://schemas.microsoft.com/office/drawing/2014/main" id="{BCABC165-EE6E-4B0A-B71C-D7024092F024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2" name="月 561">
                  <a:extLst>
                    <a:ext uri="{FF2B5EF4-FFF2-40B4-BE49-F238E27FC236}">
                      <a16:creationId xmlns:a16="http://schemas.microsoft.com/office/drawing/2014/main" id="{C2C37227-0195-4B00-B559-7E5C7A38AA2A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月 562">
                  <a:extLst>
                    <a:ext uri="{FF2B5EF4-FFF2-40B4-BE49-F238E27FC236}">
                      <a16:creationId xmlns:a16="http://schemas.microsoft.com/office/drawing/2014/main" id="{E6A86B4E-1062-47A4-A805-0C89F2E0EC3F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4" name="月 563">
                  <a:extLst>
                    <a:ext uri="{FF2B5EF4-FFF2-40B4-BE49-F238E27FC236}">
                      <a16:creationId xmlns:a16="http://schemas.microsoft.com/office/drawing/2014/main" id="{42D0F945-C9A4-4465-A92D-42BA77956575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5" name="月 564">
                  <a:extLst>
                    <a:ext uri="{FF2B5EF4-FFF2-40B4-BE49-F238E27FC236}">
                      <a16:creationId xmlns:a16="http://schemas.microsoft.com/office/drawing/2014/main" id="{8A4A2AAF-1388-4614-842D-92CE97411C51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6" name="月 565">
                  <a:extLst>
                    <a:ext uri="{FF2B5EF4-FFF2-40B4-BE49-F238E27FC236}">
                      <a16:creationId xmlns:a16="http://schemas.microsoft.com/office/drawing/2014/main" id="{9D7C1BFE-D14C-4C58-AE5D-4093AB63DEEA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7" name="月 566">
                  <a:extLst>
                    <a:ext uri="{FF2B5EF4-FFF2-40B4-BE49-F238E27FC236}">
                      <a16:creationId xmlns:a16="http://schemas.microsoft.com/office/drawing/2014/main" id="{AC000658-228B-4633-9B8F-3285BBB5531D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8" name="月 567">
                  <a:extLst>
                    <a:ext uri="{FF2B5EF4-FFF2-40B4-BE49-F238E27FC236}">
                      <a16:creationId xmlns:a16="http://schemas.microsoft.com/office/drawing/2014/main" id="{36A439E4-2C08-4171-99B8-C7B208F2D867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9" name="月 568">
                  <a:extLst>
                    <a:ext uri="{FF2B5EF4-FFF2-40B4-BE49-F238E27FC236}">
                      <a16:creationId xmlns:a16="http://schemas.microsoft.com/office/drawing/2014/main" id="{03202A20-6997-4B86-9D4F-52698378BA7B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月 569">
                  <a:extLst>
                    <a:ext uri="{FF2B5EF4-FFF2-40B4-BE49-F238E27FC236}">
                      <a16:creationId xmlns:a16="http://schemas.microsoft.com/office/drawing/2014/main" id="{4B414EF6-D21F-4B3E-AA5E-198AA0EF4554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1" name="月 570">
                  <a:extLst>
                    <a:ext uri="{FF2B5EF4-FFF2-40B4-BE49-F238E27FC236}">
                      <a16:creationId xmlns:a16="http://schemas.microsoft.com/office/drawing/2014/main" id="{3CABC0D5-097D-4476-BFD3-BA4569A86268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2" name="月 571">
                  <a:extLst>
                    <a:ext uri="{FF2B5EF4-FFF2-40B4-BE49-F238E27FC236}">
                      <a16:creationId xmlns:a16="http://schemas.microsoft.com/office/drawing/2014/main" id="{2FEFCAB6-601D-4195-B735-F1A41304FA91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3" name="月 572">
                  <a:extLst>
                    <a:ext uri="{FF2B5EF4-FFF2-40B4-BE49-F238E27FC236}">
                      <a16:creationId xmlns:a16="http://schemas.microsoft.com/office/drawing/2014/main" id="{CD65FF8A-C734-4218-AD85-CCB52F965D9B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4" name="月 573">
                  <a:extLst>
                    <a:ext uri="{FF2B5EF4-FFF2-40B4-BE49-F238E27FC236}">
                      <a16:creationId xmlns:a16="http://schemas.microsoft.com/office/drawing/2014/main" id="{9B6F2531-D3A2-4054-97F2-D15DEE044640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5" name="月 574">
                  <a:extLst>
                    <a:ext uri="{FF2B5EF4-FFF2-40B4-BE49-F238E27FC236}">
                      <a16:creationId xmlns:a16="http://schemas.microsoft.com/office/drawing/2014/main" id="{DFFEFB0B-0771-4178-881A-639C31A3086F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6" name="月 575">
                  <a:extLst>
                    <a:ext uri="{FF2B5EF4-FFF2-40B4-BE49-F238E27FC236}">
                      <a16:creationId xmlns:a16="http://schemas.microsoft.com/office/drawing/2014/main" id="{6F75A961-4FE6-4FEF-A645-1668292C6E58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7" name="月 576">
                  <a:extLst>
                    <a:ext uri="{FF2B5EF4-FFF2-40B4-BE49-F238E27FC236}">
                      <a16:creationId xmlns:a16="http://schemas.microsoft.com/office/drawing/2014/main" id="{F877548A-A865-4A96-BB5D-F5FE4D74459F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8" name="月 577">
                  <a:extLst>
                    <a:ext uri="{FF2B5EF4-FFF2-40B4-BE49-F238E27FC236}">
                      <a16:creationId xmlns:a16="http://schemas.microsoft.com/office/drawing/2014/main" id="{601F5FF3-BC2D-4B1F-A417-6D76DE84747A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9" name="月 578">
                  <a:extLst>
                    <a:ext uri="{FF2B5EF4-FFF2-40B4-BE49-F238E27FC236}">
                      <a16:creationId xmlns:a16="http://schemas.microsoft.com/office/drawing/2014/main" id="{7E737BC9-3B8A-48E7-A8F2-255E868EDE75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0" name="月 579">
                  <a:extLst>
                    <a:ext uri="{FF2B5EF4-FFF2-40B4-BE49-F238E27FC236}">
                      <a16:creationId xmlns:a16="http://schemas.microsoft.com/office/drawing/2014/main" id="{7CCA6C1E-267C-491B-B21B-8B867726AF02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1" name="月 580">
                  <a:extLst>
                    <a:ext uri="{FF2B5EF4-FFF2-40B4-BE49-F238E27FC236}">
                      <a16:creationId xmlns:a16="http://schemas.microsoft.com/office/drawing/2014/main" id="{97F31B50-36B4-44CC-8D58-1C0E0EEE723C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2" name="月 581">
                  <a:extLst>
                    <a:ext uri="{FF2B5EF4-FFF2-40B4-BE49-F238E27FC236}">
                      <a16:creationId xmlns:a16="http://schemas.microsoft.com/office/drawing/2014/main" id="{9B997327-76CF-4F9E-82A3-97C40CCEA0C4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3" name="月 582">
                  <a:extLst>
                    <a:ext uri="{FF2B5EF4-FFF2-40B4-BE49-F238E27FC236}">
                      <a16:creationId xmlns:a16="http://schemas.microsoft.com/office/drawing/2014/main" id="{E39751A8-ACE4-4D92-BAEB-9D225F27C466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4" name="月 583">
                  <a:extLst>
                    <a:ext uri="{FF2B5EF4-FFF2-40B4-BE49-F238E27FC236}">
                      <a16:creationId xmlns:a16="http://schemas.microsoft.com/office/drawing/2014/main" id="{82673306-1F5C-460A-9C73-5B39024C20F4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5" name="月 584">
                  <a:extLst>
                    <a:ext uri="{FF2B5EF4-FFF2-40B4-BE49-F238E27FC236}">
                      <a16:creationId xmlns:a16="http://schemas.microsoft.com/office/drawing/2014/main" id="{CF63F6FF-3F4D-4D68-A8F3-A66FC5A000FB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6" name="月 585">
                  <a:extLst>
                    <a:ext uri="{FF2B5EF4-FFF2-40B4-BE49-F238E27FC236}">
                      <a16:creationId xmlns:a16="http://schemas.microsoft.com/office/drawing/2014/main" id="{38D298C8-ABE4-4B77-967D-B1ADAC0D46DE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7" name="月 586">
                  <a:extLst>
                    <a:ext uri="{FF2B5EF4-FFF2-40B4-BE49-F238E27FC236}">
                      <a16:creationId xmlns:a16="http://schemas.microsoft.com/office/drawing/2014/main" id="{1CADABEC-A207-4437-A22C-2B304E2F1ADF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8" name="月 587">
                  <a:extLst>
                    <a:ext uri="{FF2B5EF4-FFF2-40B4-BE49-F238E27FC236}">
                      <a16:creationId xmlns:a16="http://schemas.microsoft.com/office/drawing/2014/main" id="{0AF82430-C6AC-4BB8-BDA1-31377BC51D63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9" name="月 588">
                  <a:extLst>
                    <a:ext uri="{FF2B5EF4-FFF2-40B4-BE49-F238E27FC236}">
                      <a16:creationId xmlns:a16="http://schemas.microsoft.com/office/drawing/2014/main" id="{A34F9EA2-6D85-418C-AC9F-10A028CD0582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0" name="月 589">
                  <a:extLst>
                    <a:ext uri="{FF2B5EF4-FFF2-40B4-BE49-F238E27FC236}">
                      <a16:creationId xmlns:a16="http://schemas.microsoft.com/office/drawing/2014/main" id="{213B6439-C4B6-41DE-A4F7-16682D4485CD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1" name="月 590">
                  <a:extLst>
                    <a:ext uri="{FF2B5EF4-FFF2-40B4-BE49-F238E27FC236}">
                      <a16:creationId xmlns:a16="http://schemas.microsoft.com/office/drawing/2014/main" id="{A14593F7-114C-43D1-B4DF-6D7FEC47E524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2" name="月 591">
                  <a:extLst>
                    <a:ext uri="{FF2B5EF4-FFF2-40B4-BE49-F238E27FC236}">
                      <a16:creationId xmlns:a16="http://schemas.microsoft.com/office/drawing/2014/main" id="{2545CB48-B5D6-499C-8A35-82E98436A60E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3" name="月 592">
                  <a:extLst>
                    <a:ext uri="{FF2B5EF4-FFF2-40B4-BE49-F238E27FC236}">
                      <a16:creationId xmlns:a16="http://schemas.microsoft.com/office/drawing/2014/main" id="{4C765E30-1BF7-46B0-BDB3-F76B95A34CC5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4" name="月 593">
                  <a:extLst>
                    <a:ext uri="{FF2B5EF4-FFF2-40B4-BE49-F238E27FC236}">
                      <a16:creationId xmlns:a16="http://schemas.microsoft.com/office/drawing/2014/main" id="{099A4393-F66A-473C-9ACD-5B09760E902F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5" name="月 594">
                  <a:extLst>
                    <a:ext uri="{FF2B5EF4-FFF2-40B4-BE49-F238E27FC236}">
                      <a16:creationId xmlns:a16="http://schemas.microsoft.com/office/drawing/2014/main" id="{E0D804A8-0716-46BE-8C43-EA9513E0370A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FBBB461D-EE83-4BF8-B901-E28E058A0DEC}"/>
                  </a:ext>
                </a:extLst>
              </p:cNvPr>
              <p:cNvGrpSpPr/>
              <p:nvPr/>
            </p:nvGrpSpPr>
            <p:grpSpPr>
              <a:xfrm>
                <a:off x="5026841" y="3545673"/>
                <a:ext cx="2994627" cy="2723229"/>
                <a:chOff x="2125467" y="1203404"/>
                <a:chExt cx="3820335" cy="3906172"/>
              </a:xfrm>
              <a:solidFill>
                <a:srgbClr val="FFFF99"/>
              </a:solidFill>
            </p:grpSpPr>
            <p:sp>
              <p:nvSpPr>
                <p:cNvPr id="482" name="月 481">
                  <a:extLst>
                    <a:ext uri="{FF2B5EF4-FFF2-40B4-BE49-F238E27FC236}">
                      <a16:creationId xmlns:a16="http://schemas.microsoft.com/office/drawing/2014/main" id="{D66302A6-47B8-40BD-9861-1E0F0C192460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3" name="月 482">
                  <a:extLst>
                    <a:ext uri="{FF2B5EF4-FFF2-40B4-BE49-F238E27FC236}">
                      <a16:creationId xmlns:a16="http://schemas.microsoft.com/office/drawing/2014/main" id="{87AC4AA4-4447-4608-8253-72F228ACAEF1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4" name="月 483">
                  <a:extLst>
                    <a:ext uri="{FF2B5EF4-FFF2-40B4-BE49-F238E27FC236}">
                      <a16:creationId xmlns:a16="http://schemas.microsoft.com/office/drawing/2014/main" id="{E23C74F5-E159-428E-83D7-0FD3A47C9C46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5" name="月 484">
                  <a:extLst>
                    <a:ext uri="{FF2B5EF4-FFF2-40B4-BE49-F238E27FC236}">
                      <a16:creationId xmlns:a16="http://schemas.microsoft.com/office/drawing/2014/main" id="{811E400B-B1CA-4F5C-BE0F-4340AE2D998F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6" name="月 485">
                  <a:extLst>
                    <a:ext uri="{FF2B5EF4-FFF2-40B4-BE49-F238E27FC236}">
                      <a16:creationId xmlns:a16="http://schemas.microsoft.com/office/drawing/2014/main" id="{40234F18-FA8D-431D-A56C-A316177A25D4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7" name="月 486">
                  <a:extLst>
                    <a:ext uri="{FF2B5EF4-FFF2-40B4-BE49-F238E27FC236}">
                      <a16:creationId xmlns:a16="http://schemas.microsoft.com/office/drawing/2014/main" id="{35BBA2E1-E001-4C77-9C4E-6DDBE6FEC55E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8" name="月 487">
                  <a:extLst>
                    <a:ext uri="{FF2B5EF4-FFF2-40B4-BE49-F238E27FC236}">
                      <a16:creationId xmlns:a16="http://schemas.microsoft.com/office/drawing/2014/main" id="{35982EEC-217B-42A3-B10C-B1D077057D02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9" name="月 488">
                  <a:extLst>
                    <a:ext uri="{FF2B5EF4-FFF2-40B4-BE49-F238E27FC236}">
                      <a16:creationId xmlns:a16="http://schemas.microsoft.com/office/drawing/2014/main" id="{49998063-E46B-41ED-90C3-8BDAA7B668A4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0" name="月 489">
                  <a:extLst>
                    <a:ext uri="{FF2B5EF4-FFF2-40B4-BE49-F238E27FC236}">
                      <a16:creationId xmlns:a16="http://schemas.microsoft.com/office/drawing/2014/main" id="{EDB787A8-99B1-40E5-9656-EF67F7D4AFFE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1" name="月 490">
                  <a:extLst>
                    <a:ext uri="{FF2B5EF4-FFF2-40B4-BE49-F238E27FC236}">
                      <a16:creationId xmlns:a16="http://schemas.microsoft.com/office/drawing/2014/main" id="{659C86C3-E7BA-4CD7-98FF-56DC369EC334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2" name="月 491">
                  <a:extLst>
                    <a:ext uri="{FF2B5EF4-FFF2-40B4-BE49-F238E27FC236}">
                      <a16:creationId xmlns:a16="http://schemas.microsoft.com/office/drawing/2014/main" id="{C1F0EC0D-DBFF-4E02-B37F-B8DD755CF59E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3" name="月 492">
                  <a:extLst>
                    <a:ext uri="{FF2B5EF4-FFF2-40B4-BE49-F238E27FC236}">
                      <a16:creationId xmlns:a16="http://schemas.microsoft.com/office/drawing/2014/main" id="{F4A7A858-3F01-4458-BB93-59E83AD87907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4" name="月 493">
                  <a:extLst>
                    <a:ext uri="{FF2B5EF4-FFF2-40B4-BE49-F238E27FC236}">
                      <a16:creationId xmlns:a16="http://schemas.microsoft.com/office/drawing/2014/main" id="{9B4061DC-0B45-4F8F-BBC5-5A383CFCEB6F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5" name="月 494">
                  <a:extLst>
                    <a:ext uri="{FF2B5EF4-FFF2-40B4-BE49-F238E27FC236}">
                      <a16:creationId xmlns:a16="http://schemas.microsoft.com/office/drawing/2014/main" id="{ECB5BFF1-052C-47C0-8C1C-177A482B5227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6" name="月 495">
                  <a:extLst>
                    <a:ext uri="{FF2B5EF4-FFF2-40B4-BE49-F238E27FC236}">
                      <a16:creationId xmlns:a16="http://schemas.microsoft.com/office/drawing/2014/main" id="{4CAA333B-FBC2-45DC-A17C-AC1F7FEE65ED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7" name="月 496">
                  <a:extLst>
                    <a:ext uri="{FF2B5EF4-FFF2-40B4-BE49-F238E27FC236}">
                      <a16:creationId xmlns:a16="http://schemas.microsoft.com/office/drawing/2014/main" id="{A225B236-3CD9-4B15-974F-71F1A532018D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8" name="月 497">
                  <a:extLst>
                    <a:ext uri="{FF2B5EF4-FFF2-40B4-BE49-F238E27FC236}">
                      <a16:creationId xmlns:a16="http://schemas.microsoft.com/office/drawing/2014/main" id="{8E145951-1EA0-4386-B9AE-B02F0856A908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9" name="月 498">
                  <a:extLst>
                    <a:ext uri="{FF2B5EF4-FFF2-40B4-BE49-F238E27FC236}">
                      <a16:creationId xmlns:a16="http://schemas.microsoft.com/office/drawing/2014/main" id="{DD51D139-F196-4CCD-A782-6732CFCB3511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0" name="月 499">
                  <a:extLst>
                    <a:ext uri="{FF2B5EF4-FFF2-40B4-BE49-F238E27FC236}">
                      <a16:creationId xmlns:a16="http://schemas.microsoft.com/office/drawing/2014/main" id="{2A047FA8-2E17-4300-9B0D-AD98C759A786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1" name="月 500">
                  <a:extLst>
                    <a:ext uri="{FF2B5EF4-FFF2-40B4-BE49-F238E27FC236}">
                      <a16:creationId xmlns:a16="http://schemas.microsoft.com/office/drawing/2014/main" id="{98420872-B084-4371-849D-FFC18A1644CF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2" name="月 501">
                  <a:extLst>
                    <a:ext uri="{FF2B5EF4-FFF2-40B4-BE49-F238E27FC236}">
                      <a16:creationId xmlns:a16="http://schemas.microsoft.com/office/drawing/2014/main" id="{6A9A0DA7-E9D5-46F2-893A-7179BA2C4DCB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3" name="月 502">
                  <a:extLst>
                    <a:ext uri="{FF2B5EF4-FFF2-40B4-BE49-F238E27FC236}">
                      <a16:creationId xmlns:a16="http://schemas.microsoft.com/office/drawing/2014/main" id="{B63242BA-FA01-436D-965D-C57151CF5DEC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4" name="月 503">
                  <a:extLst>
                    <a:ext uri="{FF2B5EF4-FFF2-40B4-BE49-F238E27FC236}">
                      <a16:creationId xmlns:a16="http://schemas.microsoft.com/office/drawing/2014/main" id="{3A46005E-99B2-4FE2-8224-C9FCF90693C6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5" name="月 504">
                  <a:extLst>
                    <a:ext uri="{FF2B5EF4-FFF2-40B4-BE49-F238E27FC236}">
                      <a16:creationId xmlns:a16="http://schemas.microsoft.com/office/drawing/2014/main" id="{4C3081AD-43B7-44C8-95E7-84A80CCBD32F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6" name="月 505">
                  <a:extLst>
                    <a:ext uri="{FF2B5EF4-FFF2-40B4-BE49-F238E27FC236}">
                      <a16:creationId xmlns:a16="http://schemas.microsoft.com/office/drawing/2014/main" id="{1DEB435C-AF48-48EC-8A02-0BFCC82A38FA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7" name="月 506">
                  <a:extLst>
                    <a:ext uri="{FF2B5EF4-FFF2-40B4-BE49-F238E27FC236}">
                      <a16:creationId xmlns:a16="http://schemas.microsoft.com/office/drawing/2014/main" id="{99947954-E963-4A69-9644-FB064FEA6590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8" name="月 507">
                  <a:extLst>
                    <a:ext uri="{FF2B5EF4-FFF2-40B4-BE49-F238E27FC236}">
                      <a16:creationId xmlns:a16="http://schemas.microsoft.com/office/drawing/2014/main" id="{D53FAEA6-D175-46F7-9297-179B833FCE96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9" name="月 508">
                  <a:extLst>
                    <a:ext uri="{FF2B5EF4-FFF2-40B4-BE49-F238E27FC236}">
                      <a16:creationId xmlns:a16="http://schemas.microsoft.com/office/drawing/2014/main" id="{22788DFE-DDBF-459E-9A45-98B0F7361A45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0" name="月 509">
                  <a:extLst>
                    <a:ext uri="{FF2B5EF4-FFF2-40B4-BE49-F238E27FC236}">
                      <a16:creationId xmlns:a16="http://schemas.microsoft.com/office/drawing/2014/main" id="{35F5B8F5-A604-43D1-87C7-E2655B97D8A5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1" name="月 510">
                  <a:extLst>
                    <a:ext uri="{FF2B5EF4-FFF2-40B4-BE49-F238E27FC236}">
                      <a16:creationId xmlns:a16="http://schemas.microsoft.com/office/drawing/2014/main" id="{252E0984-033A-4A75-81B2-1EFCCA1BD981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2" name="月 511">
                  <a:extLst>
                    <a:ext uri="{FF2B5EF4-FFF2-40B4-BE49-F238E27FC236}">
                      <a16:creationId xmlns:a16="http://schemas.microsoft.com/office/drawing/2014/main" id="{FCC43291-2C9F-4886-9676-AE5B493B8AE9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3" name="月 512">
                  <a:extLst>
                    <a:ext uri="{FF2B5EF4-FFF2-40B4-BE49-F238E27FC236}">
                      <a16:creationId xmlns:a16="http://schemas.microsoft.com/office/drawing/2014/main" id="{184A6D02-C7C0-4CF4-8FD4-5CFDEAD77D41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4" name="月 513">
                  <a:extLst>
                    <a:ext uri="{FF2B5EF4-FFF2-40B4-BE49-F238E27FC236}">
                      <a16:creationId xmlns:a16="http://schemas.microsoft.com/office/drawing/2014/main" id="{9E9DA821-09A0-48A8-A376-A0C53A949E10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5" name="月 514">
                  <a:extLst>
                    <a:ext uri="{FF2B5EF4-FFF2-40B4-BE49-F238E27FC236}">
                      <a16:creationId xmlns:a16="http://schemas.microsoft.com/office/drawing/2014/main" id="{EDE36C13-DD41-487A-8CAA-75FEF237DDA7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6" name="月 515">
                  <a:extLst>
                    <a:ext uri="{FF2B5EF4-FFF2-40B4-BE49-F238E27FC236}">
                      <a16:creationId xmlns:a16="http://schemas.microsoft.com/office/drawing/2014/main" id="{3563EED3-7FD0-4B15-AADF-7A196A946DF8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7" name="月 516">
                  <a:extLst>
                    <a:ext uri="{FF2B5EF4-FFF2-40B4-BE49-F238E27FC236}">
                      <a16:creationId xmlns:a16="http://schemas.microsoft.com/office/drawing/2014/main" id="{54CF2938-C741-45F9-BDBF-28AB26A27034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8" name="月 517">
                  <a:extLst>
                    <a:ext uri="{FF2B5EF4-FFF2-40B4-BE49-F238E27FC236}">
                      <a16:creationId xmlns:a16="http://schemas.microsoft.com/office/drawing/2014/main" id="{B75E4CEB-D1E4-4389-B097-73BAF37C4C7D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9" name="月 518">
                  <a:extLst>
                    <a:ext uri="{FF2B5EF4-FFF2-40B4-BE49-F238E27FC236}">
                      <a16:creationId xmlns:a16="http://schemas.microsoft.com/office/drawing/2014/main" id="{47D49217-9094-4965-8800-B34BD1DFCB68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0" name="月 519">
                  <a:extLst>
                    <a:ext uri="{FF2B5EF4-FFF2-40B4-BE49-F238E27FC236}">
                      <a16:creationId xmlns:a16="http://schemas.microsoft.com/office/drawing/2014/main" id="{E6D72BE4-A3C4-4FFB-AFAE-950F9C69F801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1" name="月 520">
                  <a:extLst>
                    <a:ext uri="{FF2B5EF4-FFF2-40B4-BE49-F238E27FC236}">
                      <a16:creationId xmlns:a16="http://schemas.microsoft.com/office/drawing/2014/main" id="{6CFB28AB-3A96-4A8F-BA55-8E08C3F8B23B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2" name="月 521">
                  <a:extLst>
                    <a:ext uri="{FF2B5EF4-FFF2-40B4-BE49-F238E27FC236}">
                      <a16:creationId xmlns:a16="http://schemas.microsoft.com/office/drawing/2014/main" id="{CA463522-CBE1-420A-B492-DB8867519BD0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3" name="月 522">
                  <a:extLst>
                    <a:ext uri="{FF2B5EF4-FFF2-40B4-BE49-F238E27FC236}">
                      <a16:creationId xmlns:a16="http://schemas.microsoft.com/office/drawing/2014/main" id="{8AAF7C65-F1B4-441E-BB5E-B3152E60E7F9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4" name="月 523">
                  <a:extLst>
                    <a:ext uri="{FF2B5EF4-FFF2-40B4-BE49-F238E27FC236}">
                      <a16:creationId xmlns:a16="http://schemas.microsoft.com/office/drawing/2014/main" id="{A977BA0B-E446-4B3C-B4B3-689CC3075027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5" name="月 524">
                  <a:extLst>
                    <a:ext uri="{FF2B5EF4-FFF2-40B4-BE49-F238E27FC236}">
                      <a16:creationId xmlns:a16="http://schemas.microsoft.com/office/drawing/2014/main" id="{1880DDEB-18D5-4167-8B39-16C0EF45F976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6" name="月 525">
                  <a:extLst>
                    <a:ext uri="{FF2B5EF4-FFF2-40B4-BE49-F238E27FC236}">
                      <a16:creationId xmlns:a16="http://schemas.microsoft.com/office/drawing/2014/main" id="{A0BFE25E-93FB-41BF-B0BF-EB57261FA319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7" name="月 526">
                  <a:extLst>
                    <a:ext uri="{FF2B5EF4-FFF2-40B4-BE49-F238E27FC236}">
                      <a16:creationId xmlns:a16="http://schemas.microsoft.com/office/drawing/2014/main" id="{557BCAD7-4ADD-405B-8C0F-C6DC5D24EEF2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8" name="月 527">
                  <a:extLst>
                    <a:ext uri="{FF2B5EF4-FFF2-40B4-BE49-F238E27FC236}">
                      <a16:creationId xmlns:a16="http://schemas.microsoft.com/office/drawing/2014/main" id="{F517D401-F55E-4678-9B9F-F3306A34C16E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9" name="月 528">
                  <a:extLst>
                    <a:ext uri="{FF2B5EF4-FFF2-40B4-BE49-F238E27FC236}">
                      <a16:creationId xmlns:a16="http://schemas.microsoft.com/office/drawing/2014/main" id="{2A15AB8E-DC6D-4FBE-B3AC-22BD8DCEF014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0" name="月 529">
                  <a:extLst>
                    <a:ext uri="{FF2B5EF4-FFF2-40B4-BE49-F238E27FC236}">
                      <a16:creationId xmlns:a16="http://schemas.microsoft.com/office/drawing/2014/main" id="{C7F1F3B7-39D1-46F1-95C2-EA134A4B1A83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1" name="月 530">
                  <a:extLst>
                    <a:ext uri="{FF2B5EF4-FFF2-40B4-BE49-F238E27FC236}">
                      <a16:creationId xmlns:a16="http://schemas.microsoft.com/office/drawing/2014/main" id="{2DB87595-A044-4986-B0B2-790316B23273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2" name="月 531">
                  <a:extLst>
                    <a:ext uri="{FF2B5EF4-FFF2-40B4-BE49-F238E27FC236}">
                      <a16:creationId xmlns:a16="http://schemas.microsoft.com/office/drawing/2014/main" id="{E807473A-7A42-4326-8036-D54D0681FC35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3" name="月 532">
                  <a:extLst>
                    <a:ext uri="{FF2B5EF4-FFF2-40B4-BE49-F238E27FC236}">
                      <a16:creationId xmlns:a16="http://schemas.microsoft.com/office/drawing/2014/main" id="{28D8A4B4-5A1F-4B38-B5B9-EFBE4D28F212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4" name="月 533">
                  <a:extLst>
                    <a:ext uri="{FF2B5EF4-FFF2-40B4-BE49-F238E27FC236}">
                      <a16:creationId xmlns:a16="http://schemas.microsoft.com/office/drawing/2014/main" id="{DEF3983B-0D1C-432D-9C5C-986BBF9B1863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5" name="月 534">
                  <a:extLst>
                    <a:ext uri="{FF2B5EF4-FFF2-40B4-BE49-F238E27FC236}">
                      <a16:creationId xmlns:a16="http://schemas.microsoft.com/office/drawing/2014/main" id="{BE4F36FB-4E17-4752-8AF0-9A14B2E49581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6" name="月 535">
                  <a:extLst>
                    <a:ext uri="{FF2B5EF4-FFF2-40B4-BE49-F238E27FC236}">
                      <a16:creationId xmlns:a16="http://schemas.microsoft.com/office/drawing/2014/main" id="{A6193FDC-05EF-47D3-808C-38006103BE14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7" name="月 536">
                  <a:extLst>
                    <a:ext uri="{FF2B5EF4-FFF2-40B4-BE49-F238E27FC236}">
                      <a16:creationId xmlns:a16="http://schemas.microsoft.com/office/drawing/2014/main" id="{9B63D490-1675-4D31-B74F-627C40D0F2A3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8" name="月 537">
                  <a:extLst>
                    <a:ext uri="{FF2B5EF4-FFF2-40B4-BE49-F238E27FC236}">
                      <a16:creationId xmlns:a16="http://schemas.microsoft.com/office/drawing/2014/main" id="{0E2B5672-2A6D-4E51-A98E-14C5463C4308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472" name="星: 32 pt 471">
              <a:extLst>
                <a:ext uri="{FF2B5EF4-FFF2-40B4-BE49-F238E27FC236}">
                  <a16:creationId xmlns:a16="http://schemas.microsoft.com/office/drawing/2014/main" id="{C76175CD-1BFE-4503-85E2-AC016528007A}"/>
                </a:ext>
              </a:extLst>
            </p:cNvPr>
            <p:cNvSpPr/>
            <p:nvPr/>
          </p:nvSpPr>
          <p:spPr>
            <a:xfrm>
              <a:off x="2048389" y="3263892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E7FF"/>
            </a:solidFill>
            <a:ln w="6350" cap="flat" cmpd="sng" algn="ctr">
              <a:solidFill>
                <a:srgbClr val="FF99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3" name="星: 32 pt 472">
              <a:extLst>
                <a:ext uri="{FF2B5EF4-FFF2-40B4-BE49-F238E27FC236}">
                  <a16:creationId xmlns:a16="http://schemas.microsoft.com/office/drawing/2014/main" id="{13341E50-D8A2-4034-A8B8-816485487306}"/>
                </a:ext>
              </a:extLst>
            </p:cNvPr>
            <p:cNvSpPr/>
            <p:nvPr/>
          </p:nvSpPr>
          <p:spPr>
            <a:xfrm>
              <a:off x="3720026" y="4383079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4" name="星: 32 pt 473">
              <a:extLst>
                <a:ext uri="{FF2B5EF4-FFF2-40B4-BE49-F238E27FC236}">
                  <a16:creationId xmlns:a16="http://schemas.microsoft.com/office/drawing/2014/main" id="{AF0EB999-2F54-43FD-9099-D033C1B19E5E}"/>
                </a:ext>
              </a:extLst>
            </p:cNvPr>
            <p:cNvSpPr/>
            <p:nvPr/>
          </p:nvSpPr>
          <p:spPr>
            <a:xfrm>
              <a:off x="2362713" y="4202104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70AD47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5" name="星: 32 pt 474">
              <a:extLst>
                <a:ext uri="{FF2B5EF4-FFF2-40B4-BE49-F238E27FC236}">
                  <a16:creationId xmlns:a16="http://schemas.microsoft.com/office/drawing/2014/main" id="{5580951B-D7C5-4466-AFD9-696B3B2493A2}"/>
                </a:ext>
              </a:extLst>
            </p:cNvPr>
            <p:cNvSpPr/>
            <p:nvPr/>
          </p:nvSpPr>
          <p:spPr>
            <a:xfrm>
              <a:off x="3291431" y="3587772"/>
              <a:ext cx="466182" cy="466182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6" name="星: 32 pt 475">
              <a:extLst>
                <a:ext uri="{FF2B5EF4-FFF2-40B4-BE49-F238E27FC236}">
                  <a16:creationId xmlns:a16="http://schemas.microsoft.com/office/drawing/2014/main" id="{88122D4C-E3A2-4755-8498-BB8B0B273B8D}"/>
                </a:ext>
              </a:extLst>
            </p:cNvPr>
            <p:cNvSpPr/>
            <p:nvPr/>
          </p:nvSpPr>
          <p:spPr>
            <a:xfrm>
              <a:off x="4229643" y="2935309"/>
              <a:ext cx="466182" cy="466182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767" name="テキスト ボックス 766">
            <a:extLst>
              <a:ext uri="{FF2B5EF4-FFF2-40B4-BE49-F238E27FC236}">
                <a16:creationId xmlns:a16="http://schemas.microsoft.com/office/drawing/2014/main" id="{FA96A9F1-AA46-439A-85A0-A79B742E4D77}"/>
              </a:ext>
            </a:extLst>
          </p:cNvPr>
          <p:cNvSpPr txBox="1"/>
          <p:nvPr/>
        </p:nvSpPr>
        <p:spPr>
          <a:xfrm>
            <a:off x="7599482" y="645915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びわこ花火大会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68" name="グループ化 767">
            <a:extLst>
              <a:ext uri="{FF2B5EF4-FFF2-40B4-BE49-F238E27FC236}">
                <a16:creationId xmlns:a16="http://schemas.microsoft.com/office/drawing/2014/main" id="{EB493FB2-9EDE-45B5-87AA-CF659285503F}"/>
              </a:ext>
            </a:extLst>
          </p:cNvPr>
          <p:cNvGrpSpPr/>
          <p:nvPr/>
        </p:nvGrpSpPr>
        <p:grpSpPr>
          <a:xfrm>
            <a:off x="3861792" y="5520953"/>
            <a:ext cx="684079" cy="876772"/>
            <a:chOff x="1344818" y="1010195"/>
            <a:chExt cx="3052308" cy="3912087"/>
          </a:xfrm>
        </p:grpSpPr>
        <p:grpSp>
          <p:nvGrpSpPr>
            <p:cNvPr id="769" name="グループ化 768">
              <a:extLst>
                <a:ext uri="{FF2B5EF4-FFF2-40B4-BE49-F238E27FC236}">
                  <a16:creationId xmlns:a16="http://schemas.microsoft.com/office/drawing/2014/main" id="{FB856B55-0D8D-4DCF-8804-AB3EB0C6FE7C}"/>
                </a:ext>
              </a:extLst>
            </p:cNvPr>
            <p:cNvGrpSpPr/>
            <p:nvPr/>
          </p:nvGrpSpPr>
          <p:grpSpPr>
            <a:xfrm>
              <a:off x="1344818" y="1010195"/>
              <a:ext cx="3032330" cy="3912087"/>
              <a:chOff x="1344818" y="1010195"/>
              <a:chExt cx="3032330" cy="3912087"/>
            </a:xfrm>
            <a:solidFill>
              <a:srgbClr val="ED7D31">
                <a:lumMod val="50000"/>
              </a:srgbClr>
            </a:solidFill>
          </p:grpSpPr>
          <p:grpSp>
            <p:nvGrpSpPr>
              <p:cNvPr id="776" name="グループ化 775">
                <a:extLst>
                  <a:ext uri="{FF2B5EF4-FFF2-40B4-BE49-F238E27FC236}">
                    <a16:creationId xmlns:a16="http://schemas.microsoft.com/office/drawing/2014/main" id="{5A50D4A9-95BA-4D6B-8697-B8F75314B23F}"/>
                  </a:ext>
                </a:extLst>
              </p:cNvPr>
              <p:cNvGrpSpPr/>
              <p:nvPr/>
            </p:nvGrpSpPr>
            <p:grpSpPr>
              <a:xfrm rot="20995827" flipH="1">
                <a:off x="3205720" y="4316358"/>
                <a:ext cx="745413" cy="551949"/>
                <a:chOff x="1921647" y="5111749"/>
                <a:chExt cx="784026" cy="569647"/>
              </a:xfrm>
              <a:grpFill/>
            </p:grpSpPr>
            <p:sp>
              <p:nvSpPr>
                <p:cNvPr id="821" name="楕円 1">
                  <a:extLst>
                    <a:ext uri="{FF2B5EF4-FFF2-40B4-BE49-F238E27FC236}">
                      <a16:creationId xmlns:a16="http://schemas.microsoft.com/office/drawing/2014/main" id="{137367A2-54D2-41D1-867F-F81AF56BA7F0}"/>
                    </a:ext>
                  </a:extLst>
                </p:cNvPr>
                <p:cNvSpPr/>
                <p:nvPr/>
              </p:nvSpPr>
              <p:spPr>
                <a:xfrm>
                  <a:off x="1921647" y="5111749"/>
                  <a:ext cx="745353" cy="488575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2" name="楕円 1">
                  <a:extLst>
                    <a:ext uri="{FF2B5EF4-FFF2-40B4-BE49-F238E27FC236}">
                      <a16:creationId xmlns:a16="http://schemas.microsoft.com/office/drawing/2014/main" id="{25839AE1-3560-4EE3-87AC-E086B40746AB}"/>
                    </a:ext>
                  </a:extLst>
                </p:cNvPr>
                <p:cNvSpPr/>
                <p:nvPr/>
              </p:nvSpPr>
              <p:spPr>
                <a:xfrm rot="13500000">
                  <a:off x="2052303" y="5125601"/>
                  <a:ext cx="449632" cy="55579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3" name="楕円 1">
                  <a:extLst>
                    <a:ext uri="{FF2B5EF4-FFF2-40B4-BE49-F238E27FC236}">
                      <a16:creationId xmlns:a16="http://schemas.microsoft.com/office/drawing/2014/main" id="{B37B96A5-2F14-46D9-937F-2E7A0EFFB13D}"/>
                    </a:ext>
                  </a:extLst>
                </p:cNvPr>
                <p:cNvSpPr/>
                <p:nvPr/>
              </p:nvSpPr>
              <p:spPr>
                <a:xfrm rot="12600000">
                  <a:off x="2256041" y="5125600"/>
                  <a:ext cx="449632" cy="55579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77" name="グループ化 776">
                <a:extLst>
                  <a:ext uri="{FF2B5EF4-FFF2-40B4-BE49-F238E27FC236}">
                    <a16:creationId xmlns:a16="http://schemas.microsoft.com/office/drawing/2014/main" id="{1C6D9130-26F0-4E74-BF67-B97DE981FE0A}"/>
                  </a:ext>
                </a:extLst>
              </p:cNvPr>
              <p:cNvGrpSpPr/>
              <p:nvPr/>
            </p:nvGrpSpPr>
            <p:grpSpPr>
              <a:xfrm rot="604173">
                <a:off x="1870833" y="4316356"/>
                <a:ext cx="745413" cy="551949"/>
                <a:chOff x="1921647" y="5111749"/>
                <a:chExt cx="784026" cy="569647"/>
              </a:xfrm>
              <a:grpFill/>
            </p:grpSpPr>
            <p:sp>
              <p:nvSpPr>
                <p:cNvPr id="818" name="楕円 1">
                  <a:extLst>
                    <a:ext uri="{FF2B5EF4-FFF2-40B4-BE49-F238E27FC236}">
                      <a16:creationId xmlns:a16="http://schemas.microsoft.com/office/drawing/2014/main" id="{428526E1-6A12-4BC0-B78B-B6C3408790B4}"/>
                    </a:ext>
                  </a:extLst>
                </p:cNvPr>
                <p:cNvSpPr/>
                <p:nvPr/>
              </p:nvSpPr>
              <p:spPr>
                <a:xfrm>
                  <a:off x="1921647" y="5111749"/>
                  <a:ext cx="745353" cy="488575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9" name="楕円 1">
                  <a:extLst>
                    <a:ext uri="{FF2B5EF4-FFF2-40B4-BE49-F238E27FC236}">
                      <a16:creationId xmlns:a16="http://schemas.microsoft.com/office/drawing/2014/main" id="{99EDAB9B-E67B-4D06-83AE-FBF01103A88E}"/>
                    </a:ext>
                  </a:extLst>
                </p:cNvPr>
                <p:cNvSpPr/>
                <p:nvPr/>
              </p:nvSpPr>
              <p:spPr>
                <a:xfrm rot="13500000">
                  <a:off x="2052303" y="5125601"/>
                  <a:ext cx="449632" cy="55579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0" name="楕円 1">
                  <a:extLst>
                    <a:ext uri="{FF2B5EF4-FFF2-40B4-BE49-F238E27FC236}">
                      <a16:creationId xmlns:a16="http://schemas.microsoft.com/office/drawing/2014/main" id="{ABB7237C-48CE-4ABB-92D9-44BD52129ECA}"/>
                    </a:ext>
                  </a:extLst>
                </p:cNvPr>
                <p:cNvSpPr/>
                <p:nvPr/>
              </p:nvSpPr>
              <p:spPr>
                <a:xfrm rot="12600000">
                  <a:off x="2256041" y="5125600"/>
                  <a:ext cx="449632" cy="55579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862DAB3C-7E4F-4448-8970-BC20C92004E5}"/>
                  </a:ext>
                </a:extLst>
              </p:cNvPr>
              <p:cNvSpPr/>
              <p:nvPr/>
            </p:nvSpPr>
            <p:spPr>
              <a:xfrm>
                <a:off x="2385511" y="4429900"/>
                <a:ext cx="1060313" cy="492382"/>
              </a:xfrm>
              <a:custGeom>
                <a:avLst/>
                <a:gdLst>
                  <a:gd name="connsiteX0" fmla="*/ 285471 w 1060313"/>
                  <a:gd name="connsiteY0" fmla="*/ 23 h 492382"/>
                  <a:gd name="connsiteX1" fmla="*/ 508320 w 1060313"/>
                  <a:gd name="connsiteY1" fmla="*/ 122524 h 492382"/>
                  <a:gd name="connsiteX2" fmla="*/ 527795 w 1060313"/>
                  <a:gd name="connsiteY2" fmla="*/ 162161 h 492382"/>
                  <a:gd name="connsiteX3" fmla="*/ 548608 w 1060313"/>
                  <a:gd name="connsiteY3" fmla="*/ 118068 h 492382"/>
                  <a:gd name="connsiteX4" fmla="*/ 768072 w 1060313"/>
                  <a:gd name="connsiteY4" fmla="*/ 23 h 492382"/>
                  <a:gd name="connsiteX5" fmla="*/ 1060313 w 1060313"/>
                  <a:gd name="connsiteY5" fmla="*/ 328058 h 492382"/>
                  <a:gd name="connsiteX6" fmla="*/ 774842 w 1060313"/>
                  <a:gd name="connsiteY6" fmla="*/ 492382 h 492382"/>
                  <a:gd name="connsiteX7" fmla="*/ 568663 w 1060313"/>
                  <a:gd name="connsiteY7" fmla="*/ 450145 h 492382"/>
                  <a:gd name="connsiteX8" fmla="*/ 533285 w 1060313"/>
                  <a:gd name="connsiteY8" fmla="*/ 420386 h 492382"/>
                  <a:gd name="connsiteX9" fmla="*/ 495035 w 1060313"/>
                  <a:gd name="connsiteY9" fmla="*/ 452692 h 492382"/>
                  <a:gd name="connsiteX10" fmla="*/ 292241 w 1060313"/>
                  <a:gd name="connsiteY10" fmla="*/ 492382 h 492382"/>
                  <a:gd name="connsiteX11" fmla="*/ 0 w 1060313"/>
                  <a:gd name="connsiteY11" fmla="*/ 322965 h 492382"/>
                  <a:gd name="connsiteX12" fmla="*/ 285471 w 1060313"/>
                  <a:gd name="connsiteY12" fmla="*/ 23 h 492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313" h="492382">
                    <a:moveTo>
                      <a:pt x="285471" y="23"/>
                    </a:moveTo>
                    <a:cubicBezTo>
                      <a:pt x="387775" y="1296"/>
                      <a:pt x="460835" y="54991"/>
                      <a:pt x="508320" y="122524"/>
                    </a:cubicBezTo>
                    <a:lnTo>
                      <a:pt x="527795" y="162161"/>
                    </a:lnTo>
                    <a:lnTo>
                      <a:pt x="548608" y="118068"/>
                    </a:lnTo>
                    <a:cubicBezTo>
                      <a:pt x="594400" y="51171"/>
                      <a:pt x="665768" y="-1250"/>
                      <a:pt x="768072" y="23"/>
                    </a:cubicBezTo>
                    <a:cubicBezTo>
                      <a:pt x="972678" y="2569"/>
                      <a:pt x="1060313" y="214801"/>
                      <a:pt x="1060313" y="328058"/>
                    </a:cubicBezTo>
                    <a:cubicBezTo>
                      <a:pt x="1060313" y="441316"/>
                      <a:pt x="934996" y="492382"/>
                      <a:pt x="774842" y="492382"/>
                    </a:cubicBezTo>
                    <a:cubicBezTo>
                      <a:pt x="694764" y="492382"/>
                      <a:pt x="621704" y="478342"/>
                      <a:pt x="568663" y="450145"/>
                    </a:cubicBezTo>
                    <a:lnTo>
                      <a:pt x="533285" y="420386"/>
                    </a:lnTo>
                    <a:lnTo>
                      <a:pt x="495035" y="452692"/>
                    </a:lnTo>
                    <a:cubicBezTo>
                      <a:pt x="443686" y="479616"/>
                      <a:pt x="372319" y="492382"/>
                      <a:pt x="292241" y="492382"/>
                    </a:cubicBezTo>
                    <a:cubicBezTo>
                      <a:pt x="132087" y="492382"/>
                      <a:pt x="0" y="436223"/>
                      <a:pt x="0" y="322965"/>
                    </a:cubicBezTo>
                    <a:cubicBezTo>
                      <a:pt x="0" y="209708"/>
                      <a:pt x="80865" y="-2524"/>
                      <a:pt x="285471" y="23"/>
                    </a:cubicBezTo>
                    <a:close/>
                  </a:path>
                </a:pathLst>
              </a:custGeom>
              <a:solidFill>
                <a:srgbClr val="4C2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9" name="楕円 1">
                <a:extLst>
                  <a:ext uri="{FF2B5EF4-FFF2-40B4-BE49-F238E27FC236}">
                    <a16:creationId xmlns:a16="http://schemas.microsoft.com/office/drawing/2014/main" id="{C964DA23-5638-4C58-A03C-779F9C37B099}"/>
                  </a:ext>
                </a:extLst>
              </p:cNvPr>
              <p:cNvSpPr/>
              <p:nvPr/>
            </p:nvSpPr>
            <p:spPr>
              <a:xfrm>
                <a:off x="1565910" y="1010195"/>
                <a:ext cx="2694940" cy="2694940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9760" h="1889760">
                    <a:moveTo>
                      <a:pt x="0" y="944880"/>
                    </a:moveTo>
                    <a:cubicBezTo>
                      <a:pt x="0" y="423037"/>
                      <a:pt x="423037" y="0"/>
                      <a:pt x="944880" y="0"/>
                    </a:cubicBezTo>
                    <a:cubicBezTo>
                      <a:pt x="1466723" y="0"/>
                      <a:pt x="1889760" y="423037"/>
                      <a:pt x="1889760" y="944880"/>
                    </a:cubicBezTo>
                    <a:cubicBezTo>
                      <a:pt x="1889760" y="1466723"/>
                      <a:pt x="1466723" y="1889760"/>
                      <a:pt x="944880" y="1889760"/>
                    </a:cubicBezTo>
                    <a:cubicBezTo>
                      <a:pt x="423037" y="1889760"/>
                      <a:pt x="0" y="1466723"/>
                      <a:pt x="0" y="944880"/>
                    </a:cubicBezTo>
                    <a:close/>
                  </a:path>
                </a:pathLst>
              </a:custGeom>
              <a:pattFill prst="dkVert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0" name="楕円 1">
                <a:extLst>
                  <a:ext uri="{FF2B5EF4-FFF2-40B4-BE49-F238E27FC236}">
                    <a16:creationId xmlns:a16="http://schemas.microsoft.com/office/drawing/2014/main" id="{EFA57382-BED7-4AE9-AD77-D4ABD6B85094}"/>
                  </a:ext>
                </a:extLst>
              </p:cNvPr>
              <p:cNvSpPr/>
              <p:nvPr/>
            </p:nvSpPr>
            <p:spPr>
              <a:xfrm>
                <a:off x="1762760" y="1200695"/>
                <a:ext cx="2313940" cy="2313940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9760" h="1889760">
                    <a:moveTo>
                      <a:pt x="0" y="944880"/>
                    </a:moveTo>
                    <a:cubicBezTo>
                      <a:pt x="0" y="423037"/>
                      <a:pt x="423037" y="0"/>
                      <a:pt x="944880" y="0"/>
                    </a:cubicBezTo>
                    <a:cubicBezTo>
                      <a:pt x="1466723" y="0"/>
                      <a:pt x="1889760" y="423037"/>
                      <a:pt x="1889760" y="944880"/>
                    </a:cubicBezTo>
                    <a:cubicBezTo>
                      <a:pt x="1889760" y="1466723"/>
                      <a:pt x="1466723" y="1889760"/>
                      <a:pt x="944880" y="1889760"/>
                    </a:cubicBezTo>
                    <a:cubicBezTo>
                      <a:pt x="423037" y="1889760"/>
                      <a:pt x="0" y="1466723"/>
                      <a:pt x="0" y="944880"/>
                    </a:cubicBezTo>
                    <a:close/>
                  </a:path>
                </a:pathLst>
              </a:custGeom>
              <a:pattFill prst="dkVert">
                <a:fgClr>
                  <a:srgbClr val="FFC000">
                    <a:lumMod val="75000"/>
                  </a:srgbClr>
                </a:fgClr>
                <a:bgClr>
                  <a:srgbClr val="FFC000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1" name="楕円 1">
                <a:extLst>
                  <a:ext uri="{FF2B5EF4-FFF2-40B4-BE49-F238E27FC236}">
                    <a16:creationId xmlns:a16="http://schemas.microsoft.com/office/drawing/2014/main" id="{9CF4E44E-3F44-4836-BDEA-975FF4E5D1CC}"/>
                  </a:ext>
                </a:extLst>
              </p:cNvPr>
              <p:cNvSpPr/>
              <p:nvPr/>
            </p:nvSpPr>
            <p:spPr>
              <a:xfrm>
                <a:off x="1828800" y="2385059"/>
                <a:ext cx="2225040" cy="217424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2" name="楕円 1">
                <a:extLst>
                  <a:ext uri="{FF2B5EF4-FFF2-40B4-BE49-F238E27FC236}">
                    <a16:creationId xmlns:a16="http://schemas.microsoft.com/office/drawing/2014/main" id="{F0C89350-5520-479E-99B6-F4413CCF9EC8}"/>
                  </a:ext>
                </a:extLst>
              </p:cNvPr>
              <p:cNvSpPr/>
              <p:nvPr/>
            </p:nvSpPr>
            <p:spPr>
              <a:xfrm>
                <a:off x="1992856" y="2439846"/>
                <a:ext cx="1878104" cy="217424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3" name="月 782">
                <a:extLst>
                  <a:ext uri="{FF2B5EF4-FFF2-40B4-BE49-F238E27FC236}">
                    <a16:creationId xmlns:a16="http://schemas.microsoft.com/office/drawing/2014/main" id="{B01692FB-54D3-48CD-864F-D4C66D16DFB3}"/>
                  </a:ext>
                </a:extLst>
              </p:cNvPr>
              <p:cNvSpPr/>
              <p:nvPr/>
            </p:nvSpPr>
            <p:spPr>
              <a:xfrm rot="16200000">
                <a:off x="2396046" y="3292606"/>
                <a:ext cx="193980" cy="691286"/>
              </a:xfrm>
              <a:prstGeom prst="moon">
                <a:avLst>
                  <a:gd name="adj" fmla="val 34435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4" name="月 783">
                <a:extLst>
                  <a:ext uri="{FF2B5EF4-FFF2-40B4-BE49-F238E27FC236}">
                    <a16:creationId xmlns:a16="http://schemas.microsoft.com/office/drawing/2014/main" id="{820A8299-0A71-4A23-AACC-5EF614E21D05}"/>
                  </a:ext>
                </a:extLst>
              </p:cNvPr>
              <p:cNvSpPr/>
              <p:nvPr/>
            </p:nvSpPr>
            <p:spPr>
              <a:xfrm rot="16200000">
                <a:off x="3257106" y="3292606"/>
                <a:ext cx="193980" cy="691286"/>
              </a:xfrm>
              <a:prstGeom prst="moon">
                <a:avLst>
                  <a:gd name="adj" fmla="val 34435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750D27C1-5E45-4486-BE66-3C695546C9F2}"/>
                  </a:ext>
                </a:extLst>
              </p:cNvPr>
              <p:cNvSpPr/>
              <p:nvPr/>
            </p:nvSpPr>
            <p:spPr>
              <a:xfrm>
                <a:off x="2814502" y="4226194"/>
                <a:ext cx="200748" cy="200748"/>
              </a:xfrm>
              <a:custGeom>
                <a:avLst/>
                <a:gdLst>
                  <a:gd name="connsiteX0" fmla="*/ 113000 w 466076"/>
                  <a:gd name="connsiteY0" fmla="*/ 0 h 466076"/>
                  <a:gd name="connsiteX1" fmla="*/ 233038 w 466076"/>
                  <a:gd name="connsiteY1" fmla="*/ 120038 h 466076"/>
                  <a:gd name="connsiteX2" fmla="*/ 353076 w 466076"/>
                  <a:gd name="connsiteY2" fmla="*/ 0 h 466076"/>
                  <a:gd name="connsiteX3" fmla="*/ 466076 w 466076"/>
                  <a:gd name="connsiteY3" fmla="*/ 113000 h 466076"/>
                  <a:gd name="connsiteX4" fmla="*/ 346038 w 466076"/>
                  <a:gd name="connsiteY4" fmla="*/ 233038 h 466076"/>
                  <a:gd name="connsiteX5" fmla="*/ 466076 w 466076"/>
                  <a:gd name="connsiteY5" fmla="*/ 353076 h 466076"/>
                  <a:gd name="connsiteX6" fmla="*/ 353076 w 466076"/>
                  <a:gd name="connsiteY6" fmla="*/ 466076 h 466076"/>
                  <a:gd name="connsiteX7" fmla="*/ 233038 w 466076"/>
                  <a:gd name="connsiteY7" fmla="*/ 346038 h 466076"/>
                  <a:gd name="connsiteX8" fmla="*/ 113000 w 466076"/>
                  <a:gd name="connsiteY8" fmla="*/ 466076 h 466076"/>
                  <a:gd name="connsiteX9" fmla="*/ 0 w 466076"/>
                  <a:gd name="connsiteY9" fmla="*/ 353076 h 466076"/>
                  <a:gd name="connsiteX10" fmla="*/ 120038 w 466076"/>
                  <a:gd name="connsiteY10" fmla="*/ 233038 h 466076"/>
                  <a:gd name="connsiteX11" fmla="*/ 0 w 466076"/>
                  <a:gd name="connsiteY11" fmla="*/ 113000 h 466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6076" h="466076">
                    <a:moveTo>
                      <a:pt x="113000" y="0"/>
                    </a:moveTo>
                    <a:lnTo>
                      <a:pt x="233038" y="120038"/>
                    </a:lnTo>
                    <a:lnTo>
                      <a:pt x="353076" y="0"/>
                    </a:lnTo>
                    <a:lnTo>
                      <a:pt x="466076" y="113000"/>
                    </a:lnTo>
                    <a:lnTo>
                      <a:pt x="346038" y="233038"/>
                    </a:lnTo>
                    <a:lnTo>
                      <a:pt x="466076" y="353076"/>
                    </a:lnTo>
                    <a:lnTo>
                      <a:pt x="353076" y="466076"/>
                    </a:lnTo>
                    <a:lnTo>
                      <a:pt x="233038" y="346038"/>
                    </a:lnTo>
                    <a:lnTo>
                      <a:pt x="113000" y="466076"/>
                    </a:lnTo>
                    <a:lnTo>
                      <a:pt x="0" y="353076"/>
                    </a:lnTo>
                    <a:lnTo>
                      <a:pt x="120038" y="233038"/>
                    </a:lnTo>
                    <a:lnTo>
                      <a:pt x="0" y="11300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86" name="グループ化 785">
                <a:extLst>
                  <a:ext uri="{FF2B5EF4-FFF2-40B4-BE49-F238E27FC236}">
                    <a16:creationId xmlns:a16="http://schemas.microsoft.com/office/drawing/2014/main" id="{6E0CB09F-37BB-48DB-8A2B-797AA060DC18}"/>
                  </a:ext>
                </a:extLst>
              </p:cNvPr>
              <p:cNvGrpSpPr/>
              <p:nvPr/>
            </p:nvGrpSpPr>
            <p:grpSpPr>
              <a:xfrm>
                <a:off x="1785670" y="2883076"/>
                <a:ext cx="2329130" cy="820718"/>
                <a:chOff x="4900884" y="3729532"/>
                <a:chExt cx="2356122" cy="894988"/>
              </a:xfrm>
              <a:grpFill/>
            </p:grpSpPr>
            <p:sp>
              <p:nvSpPr>
                <p:cNvPr id="815" name="フリーフォーム: 図形 814">
                  <a:extLst>
                    <a:ext uri="{FF2B5EF4-FFF2-40B4-BE49-F238E27FC236}">
                      <a16:creationId xmlns:a16="http://schemas.microsoft.com/office/drawing/2014/main" id="{503530F6-9EE0-4CF7-A4DF-ADB2381B9A0F}"/>
                    </a:ext>
                  </a:extLst>
                </p:cNvPr>
                <p:cNvSpPr/>
                <p:nvPr/>
              </p:nvSpPr>
              <p:spPr>
                <a:xfrm rot="12600000">
                  <a:off x="4900884" y="3729532"/>
                  <a:ext cx="1354692" cy="894988"/>
                </a:xfrm>
                <a:custGeom>
                  <a:avLst/>
                  <a:gdLst>
                    <a:gd name="connsiteX0" fmla="*/ 1348104 w 1354692"/>
                    <a:gd name="connsiteY0" fmla="*/ 894988 h 894988"/>
                    <a:gd name="connsiteX1" fmla="*/ 1052943 w 1354692"/>
                    <a:gd name="connsiteY1" fmla="*/ 642931 h 894988"/>
                    <a:gd name="connsiteX2" fmla="*/ 746690 w 1354692"/>
                    <a:gd name="connsiteY2" fmla="*/ 662416 h 894988"/>
                    <a:gd name="connsiteX3" fmla="*/ 717228 w 1354692"/>
                    <a:gd name="connsiteY3" fmla="*/ 682433 h 894988"/>
                    <a:gd name="connsiteX4" fmla="*/ 677960 w 1354692"/>
                    <a:gd name="connsiteY4" fmla="*/ 711598 h 894988"/>
                    <a:gd name="connsiteX5" fmla="*/ 366896 w 1354692"/>
                    <a:gd name="connsiteY5" fmla="*/ 735421 h 894988"/>
                    <a:gd name="connsiteX6" fmla="*/ 98890 w 1354692"/>
                    <a:gd name="connsiteY6" fmla="*/ 438107 h 894988"/>
                    <a:gd name="connsiteX7" fmla="*/ 106219 w 1354692"/>
                    <a:gd name="connsiteY7" fmla="*/ 392874 h 894988"/>
                    <a:gd name="connsiteX8" fmla="*/ 66253 w 1354692"/>
                    <a:gd name="connsiteY8" fmla="*/ 378232 h 894988"/>
                    <a:gd name="connsiteX9" fmla="*/ 0 w 1354692"/>
                    <a:gd name="connsiteY9" fmla="*/ 196851 h 894988"/>
                    <a:gd name="connsiteX10" fmla="*/ 108478 w 1354692"/>
                    <a:gd name="connsiteY10" fmla="*/ 0 h 894988"/>
                    <a:gd name="connsiteX11" fmla="*/ 54239 w 1354692"/>
                    <a:gd name="connsiteY11" fmla="*/ 196851 h 894988"/>
                    <a:gd name="connsiteX12" fmla="*/ 85599 w 1354692"/>
                    <a:gd name="connsiteY12" fmla="*/ 354231 h 894988"/>
                    <a:gd name="connsiteX13" fmla="*/ 106608 w 1354692"/>
                    <a:gd name="connsiteY13" fmla="*/ 390475 h 894988"/>
                    <a:gd name="connsiteX14" fmla="*/ 107282 w 1354692"/>
                    <a:gd name="connsiteY14" fmla="*/ 386311 h 894988"/>
                    <a:gd name="connsiteX15" fmla="*/ 393466 w 1354692"/>
                    <a:gd name="connsiteY15" fmla="*/ 648515 h 894988"/>
                    <a:gd name="connsiteX16" fmla="*/ 700211 w 1354692"/>
                    <a:gd name="connsiteY16" fmla="*/ 639731 h 894988"/>
                    <a:gd name="connsiteX17" fmla="*/ 722277 w 1354692"/>
                    <a:gd name="connsiteY17" fmla="*/ 625840 h 894988"/>
                    <a:gd name="connsiteX18" fmla="*/ 723879 w 1354692"/>
                    <a:gd name="connsiteY18" fmla="*/ 623779 h 894988"/>
                    <a:gd name="connsiteX19" fmla="*/ 1076464 w 1354692"/>
                    <a:gd name="connsiteY19" fmla="*/ 555151 h 894988"/>
                    <a:gd name="connsiteX20" fmla="*/ 1348104 w 1354692"/>
                    <a:gd name="connsiteY20" fmla="*/ 894988 h 89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354692" h="894988">
                      <a:moveTo>
                        <a:pt x="1348104" y="894988"/>
                      </a:moveTo>
                      <a:cubicBezTo>
                        <a:pt x="1314655" y="780785"/>
                        <a:pt x="1199078" y="682088"/>
                        <a:pt x="1052943" y="642931"/>
                      </a:cubicBezTo>
                      <a:cubicBezTo>
                        <a:pt x="943342" y="613564"/>
                        <a:pt x="831881" y="621795"/>
                        <a:pt x="746690" y="662416"/>
                      </a:cubicBezTo>
                      <a:lnTo>
                        <a:pt x="717228" y="682433"/>
                      </a:lnTo>
                      <a:lnTo>
                        <a:pt x="677960" y="711598"/>
                      </a:lnTo>
                      <a:cubicBezTo>
                        <a:pt x="597692" y="758809"/>
                        <a:pt x="482541" y="770778"/>
                        <a:pt x="366896" y="735421"/>
                      </a:cubicBezTo>
                      <a:cubicBezTo>
                        <a:pt x="204992" y="685923"/>
                        <a:pt x="95763" y="560066"/>
                        <a:pt x="98890" y="438107"/>
                      </a:cubicBezTo>
                      <a:lnTo>
                        <a:pt x="106219" y="392874"/>
                      </a:lnTo>
                      <a:lnTo>
                        <a:pt x="66253" y="378232"/>
                      </a:lnTo>
                      <a:cubicBezTo>
                        <a:pt x="27319" y="348349"/>
                        <a:pt x="0" y="278389"/>
                        <a:pt x="0" y="196851"/>
                      </a:cubicBezTo>
                      <a:cubicBezTo>
                        <a:pt x="0" y="88133"/>
                        <a:pt x="48567" y="0"/>
                        <a:pt x="108478" y="0"/>
                      </a:cubicBezTo>
                      <a:cubicBezTo>
                        <a:pt x="74333" y="46470"/>
                        <a:pt x="54239" y="119400"/>
                        <a:pt x="54239" y="196851"/>
                      </a:cubicBezTo>
                      <a:cubicBezTo>
                        <a:pt x="54238" y="254938"/>
                        <a:pt x="65542" y="310484"/>
                        <a:pt x="85599" y="354231"/>
                      </a:cubicBezTo>
                      <a:lnTo>
                        <a:pt x="106608" y="390475"/>
                      </a:lnTo>
                      <a:lnTo>
                        <a:pt x="107282" y="386311"/>
                      </a:lnTo>
                      <a:cubicBezTo>
                        <a:pt x="136725" y="501612"/>
                        <a:pt x="248786" y="604282"/>
                        <a:pt x="393466" y="648515"/>
                      </a:cubicBezTo>
                      <a:cubicBezTo>
                        <a:pt x="501975" y="681690"/>
                        <a:pt x="613656" y="677353"/>
                        <a:pt x="700211" y="639731"/>
                      </a:cubicBezTo>
                      <a:lnTo>
                        <a:pt x="722277" y="625840"/>
                      </a:lnTo>
                      <a:lnTo>
                        <a:pt x="723879" y="623779"/>
                      </a:lnTo>
                      <a:cubicBezTo>
                        <a:pt x="799213" y="548116"/>
                        <a:pt x="936293" y="517592"/>
                        <a:pt x="1076464" y="555151"/>
                      </a:cubicBezTo>
                      <a:cubicBezTo>
                        <a:pt x="1263358" y="605229"/>
                        <a:pt x="1384975" y="757379"/>
                        <a:pt x="1348104" y="894988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6" name="フリーフォーム: 図形 815">
                  <a:extLst>
                    <a:ext uri="{FF2B5EF4-FFF2-40B4-BE49-F238E27FC236}">
                      <a16:creationId xmlns:a16="http://schemas.microsoft.com/office/drawing/2014/main" id="{F4F5E661-7FD4-49EC-9010-ED2A25F172E6}"/>
                    </a:ext>
                  </a:extLst>
                </p:cNvPr>
                <p:cNvSpPr/>
                <p:nvPr/>
              </p:nvSpPr>
              <p:spPr>
                <a:xfrm rot="9000000" flipH="1">
                  <a:off x="5902314" y="3729532"/>
                  <a:ext cx="1354692" cy="894988"/>
                </a:xfrm>
                <a:custGeom>
                  <a:avLst/>
                  <a:gdLst>
                    <a:gd name="connsiteX0" fmla="*/ 1348104 w 1354692"/>
                    <a:gd name="connsiteY0" fmla="*/ 894988 h 894988"/>
                    <a:gd name="connsiteX1" fmla="*/ 1052943 w 1354692"/>
                    <a:gd name="connsiteY1" fmla="*/ 642931 h 894988"/>
                    <a:gd name="connsiteX2" fmla="*/ 746690 w 1354692"/>
                    <a:gd name="connsiteY2" fmla="*/ 662416 h 894988"/>
                    <a:gd name="connsiteX3" fmla="*/ 717228 w 1354692"/>
                    <a:gd name="connsiteY3" fmla="*/ 682433 h 894988"/>
                    <a:gd name="connsiteX4" fmla="*/ 677960 w 1354692"/>
                    <a:gd name="connsiteY4" fmla="*/ 711598 h 894988"/>
                    <a:gd name="connsiteX5" fmla="*/ 366896 w 1354692"/>
                    <a:gd name="connsiteY5" fmla="*/ 735421 h 894988"/>
                    <a:gd name="connsiteX6" fmla="*/ 98890 w 1354692"/>
                    <a:gd name="connsiteY6" fmla="*/ 438107 h 894988"/>
                    <a:gd name="connsiteX7" fmla="*/ 106219 w 1354692"/>
                    <a:gd name="connsiteY7" fmla="*/ 392874 h 894988"/>
                    <a:gd name="connsiteX8" fmla="*/ 66253 w 1354692"/>
                    <a:gd name="connsiteY8" fmla="*/ 378232 h 894988"/>
                    <a:gd name="connsiteX9" fmla="*/ 0 w 1354692"/>
                    <a:gd name="connsiteY9" fmla="*/ 196851 h 894988"/>
                    <a:gd name="connsiteX10" fmla="*/ 108478 w 1354692"/>
                    <a:gd name="connsiteY10" fmla="*/ 0 h 894988"/>
                    <a:gd name="connsiteX11" fmla="*/ 54239 w 1354692"/>
                    <a:gd name="connsiteY11" fmla="*/ 196851 h 894988"/>
                    <a:gd name="connsiteX12" fmla="*/ 85599 w 1354692"/>
                    <a:gd name="connsiteY12" fmla="*/ 354231 h 894988"/>
                    <a:gd name="connsiteX13" fmla="*/ 106608 w 1354692"/>
                    <a:gd name="connsiteY13" fmla="*/ 390475 h 894988"/>
                    <a:gd name="connsiteX14" fmla="*/ 107282 w 1354692"/>
                    <a:gd name="connsiteY14" fmla="*/ 386311 h 894988"/>
                    <a:gd name="connsiteX15" fmla="*/ 393466 w 1354692"/>
                    <a:gd name="connsiteY15" fmla="*/ 648515 h 894988"/>
                    <a:gd name="connsiteX16" fmla="*/ 700211 w 1354692"/>
                    <a:gd name="connsiteY16" fmla="*/ 639731 h 894988"/>
                    <a:gd name="connsiteX17" fmla="*/ 722277 w 1354692"/>
                    <a:gd name="connsiteY17" fmla="*/ 625840 h 894988"/>
                    <a:gd name="connsiteX18" fmla="*/ 723879 w 1354692"/>
                    <a:gd name="connsiteY18" fmla="*/ 623779 h 894988"/>
                    <a:gd name="connsiteX19" fmla="*/ 1076464 w 1354692"/>
                    <a:gd name="connsiteY19" fmla="*/ 555151 h 894988"/>
                    <a:gd name="connsiteX20" fmla="*/ 1348104 w 1354692"/>
                    <a:gd name="connsiteY20" fmla="*/ 894988 h 89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354692" h="894988">
                      <a:moveTo>
                        <a:pt x="1348104" y="894988"/>
                      </a:moveTo>
                      <a:cubicBezTo>
                        <a:pt x="1314655" y="780785"/>
                        <a:pt x="1199078" y="682088"/>
                        <a:pt x="1052943" y="642931"/>
                      </a:cubicBezTo>
                      <a:cubicBezTo>
                        <a:pt x="943342" y="613564"/>
                        <a:pt x="831881" y="621795"/>
                        <a:pt x="746690" y="662416"/>
                      </a:cubicBezTo>
                      <a:lnTo>
                        <a:pt x="717228" y="682433"/>
                      </a:lnTo>
                      <a:lnTo>
                        <a:pt x="677960" y="711598"/>
                      </a:lnTo>
                      <a:cubicBezTo>
                        <a:pt x="597692" y="758809"/>
                        <a:pt x="482541" y="770778"/>
                        <a:pt x="366896" y="735421"/>
                      </a:cubicBezTo>
                      <a:cubicBezTo>
                        <a:pt x="204992" y="685923"/>
                        <a:pt x="95763" y="560066"/>
                        <a:pt x="98890" y="438107"/>
                      </a:cubicBezTo>
                      <a:lnTo>
                        <a:pt x="106219" y="392874"/>
                      </a:lnTo>
                      <a:lnTo>
                        <a:pt x="66253" y="378232"/>
                      </a:lnTo>
                      <a:cubicBezTo>
                        <a:pt x="27319" y="348349"/>
                        <a:pt x="0" y="278389"/>
                        <a:pt x="0" y="196851"/>
                      </a:cubicBezTo>
                      <a:cubicBezTo>
                        <a:pt x="0" y="88133"/>
                        <a:pt x="48567" y="0"/>
                        <a:pt x="108478" y="0"/>
                      </a:cubicBezTo>
                      <a:cubicBezTo>
                        <a:pt x="74333" y="46470"/>
                        <a:pt x="54239" y="119400"/>
                        <a:pt x="54239" y="196851"/>
                      </a:cubicBezTo>
                      <a:cubicBezTo>
                        <a:pt x="54238" y="254938"/>
                        <a:pt x="65542" y="310484"/>
                        <a:pt x="85599" y="354231"/>
                      </a:cubicBezTo>
                      <a:lnTo>
                        <a:pt x="106608" y="390475"/>
                      </a:lnTo>
                      <a:lnTo>
                        <a:pt x="107282" y="386311"/>
                      </a:lnTo>
                      <a:cubicBezTo>
                        <a:pt x="136725" y="501612"/>
                        <a:pt x="248786" y="604282"/>
                        <a:pt x="393466" y="648515"/>
                      </a:cubicBezTo>
                      <a:cubicBezTo>
                        <a:pt x="501975" y="681690"/>
                        <a:pt x="613656" y="677353"/>
                        <a:pt x="700211" y="639731"/>
                      </a:cubicBezTo>
                      <a:lnTo>
                        <a:pt x="722277" y="625840"/>
                      </a:lnTo>
                      <a:lnTo>
                        <a:pt x="723879" y="623779"/>
                      </a:lnTo>
                      <a:cubicBezTo>
                        <a:pt x="799213" y="548116"/>
                        <a:pt x="936293" y="517592"/>
                        <a:pt x="1076464" y="555151"/>
                      </a:cubicBezTo>
                      <a:cubicBezTo>
                        <a:pt x="1263358" y="605229"/>
                        <a:pt x="1384975" y="757379"/>
                        <a:pt x="1348104" y="894988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7" name="楕円 816">
                  <a:extLst>
                    <a:ext uri="{FF2B5EF4-FFF2-40B4-BE49-F238E27FC236}">
                      <a16:creationId xmlns:a16="http://schemas.microsoft.com/office/drawing/2014/main" id="{DE2B51AE-8FFD-4502-9F0C-E26755ECCB77}"/>
                    </a:ext>
                  </a:extLst>
                </p:cNvPr>
                <p:cNvSpPr/>
                <p:nvPr/>
              </p:nvSpPr>
              <p:spPr>
                <a:xfrm>
                  <a:off x="5993940" y="4426942"/>
                  <a:ext cx="180636" cy="180975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87" name="グループ化 786">
                <a:extLst>
                  <a:ext uri="{FF2B5EF4-FFF2-40B4-BE49-F238E27FC236}">
                    <a16:creationId xmlns:a16="http://schemas.microsoft.com/office/drawing/2014/main" id="{33A1F99F-C5F8-4C7E-9F40-A1E8FC3D6724}"/>
                  </a:ext>
                </a:extLst>
              </p:cNvPr>
              <p:cNvGrpSpPr/>
              <p:nvPr/>
            </p:nvGrpSpPr>
            <p:grpSpPr>
              <a:xfrm rot="637343">
                <a:off x="1971040" y="1554479"/>
                <a:ext cx="1958390" cy="1508436"/>
                <a:chOff x="1958340" y="1516379"/>
                <a:chExt cx="1958390" cy="1508436"/>
              </a:xfrm>
              <a:grpFill/>
            </p:grpSpPr>
            <p:sp>
              <p:nvSpPr>
                <p:cNvPr id="801" name="楕円 800">
                  <a:extLst>
                    <a:ext uri="{FF2B5EF4-FFF2-40B4-BE49-F238E27FC236}">
                      <a16:creationId xmlns:a16="http://schemas.microsoft.com/office/drawing/2014/main" id="{ACEC3CD9-12F1-4AB2-9416-CE1203BCED58}"/>
                    </a:ext>
                  </a:extLst>
                </p:cNvPr>
                <p:cNvSpPr/>
                <p:nvPr/>
              </p:nvSpPr>
              <p:spPr>
                <a:xfrm>
                  <a:off x="1967172" y="1516379"/>
                  <a:ext cx="723900" cy="723900"/>
                </a:xfrm>
                <a:prstGeom prst="ellipse">
                  <a:avLst/>
                </a:pr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2" name="楕円 801">
                  <a:extLst>
                    <a:ext uri="{FF2B5EF4-FFF2-40B4-BE49-F238E27FC236}">
                      <a16:creationId xmlns:a16="http://schemas.microsoft.com/office/drawing/2014/main" id="{D34BEA40-2C34-46C4-A305-E39BC35D6E93}"/>
                    </a:ext>
                  </a:extLst>
                </p:cNvPr>
                <p:cNvSpPr/>
                <p:nvPr/>
              </p:nvSpPr>
              <p:spPr>
                <a:xfrm>
                  <a:off x="2072397" y="1621604"/>
                  <a:ext cx="513450" cy="5134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3" name="楕円 802">
                  <a:extLst>
                    <a:ext uri="{FF2B5EF4-FFF2-40B4-BE49-F238E27FC236}">
                      <a16:creationId xmlns:a16="http://schemas.microsoft.com/office/drawing/2014/main" id="{554C9E83-F29B-4383-A8A3-E7C4D78B7069}"/>
                    </a:ext>
                  </a:extLst>
                </p:cNvPr>
                <p:cNvSpPr/>
                <p:nvPr/>
              </p:nvSpPr>
              <p:spPr>
                <a:xfrm>
                  <a:off x="3173730" y="1516379"/>
                  <a:ext cx="723900" cy="723900"/>
                </a:xfrm>
                <a:prstGeom prst="ellipse">
                  <a:avLst/>
                </a:pr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4" name="楕円 803">
                  <a:extLst>
                    <a:ext uri="{FF2B5EF4-FFF2-40B4-BE49-F238E27FC236}">
                      <a16:creationId xmlns:a16="http://schemas.microsoft.com/office/drawing/2014/main" id="{EE682763-14D2-4B2C-AD41-0CC7670C0476}"/>
                    </a:ext>
                  </a:extLst>
                </p:cNvPr>
                <p:cNvSpPr/>
                <p:nvPr/>
              </p:nvSpPr>
              <p:spPr>
                <a:xfrm>
                  <a:off x="3278955" y="1621604"/>
                  <a:ext cx="513450" cy="5134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657CEC39-2086-4EA3-8050-BDABA5D7EA18}"/>
                    </a:ext>
                  </a:extLst>
                </p:cNvPr>
                <p:cNvSpPr/>
                <p:nvPr/>
              </p:nvSpPr>
              <p:spPr>
                <a:xfrm>
                  <a:off x="1958340" y="1516379"/>
                  <a:ext cx="1958390" cy="1508436"/>
                </a:xfrm>
                <a:custGeom>
                  <a:avLst/>
                  <a:gdLst>
                    <a:gd name="connsiteX0" fmla="*/ 971550 w 1958340"/>
                    <a:gd name="connsiteY0" fmla="*/ 0 h 1616346"/>
                    <a:gd name="connsiteX1" fmla="*/ 1958340 w 1958340"/>
                    <a:gd name="connsiteY1" fmla="*/ 922688 h 1616346"/>
                    <a:gd name="connsiteX2" fmla="*/ 1360307 w 1958340"/>
                    <a:gd name="connsiteY2" fmla="*/ 1597336 h 1616346"/>
                    <a:gd name="connsiteX3" fmla="*/ 1278409 w 1958340"/>
                    <a:gd name="connsiteY3" fmla="*/ 1616346 h 1616346"/>
                    <a:gd name="connsiteX4" fmla="*/ 1258226 w 1958340"/>
                    <a:gd name="connsiteY4" fmla="*/ 1602358 h 1616346"/>
                    <a:gd name="connsiteX5" fmla="*/ 979170 w 1958340"/>
                    <a:gd name="connsiteY5" fmla="*/ 1179276 h 1616346"/>
                    <a:gd name="connsiteX6" fmla="*/ 702752 w 1958340"/>
                    <a:gd name="connsiteY6" fmla="*/ 1595371 h 1616346"/>
                    <a:gd name="connsiteX7" fmla="*/ 674847 w 1958340"/>
                    <a:gd name="connsiteY7" fmla="*/ 1615166 h 1616346"/>
                    <a:gd name="connsiteX8" fmla="*/ 598033 w 1958340"/>
                    <a:gd name="connsiteY8" fmla="*/ 1597336 h 1616346"/>
                    <a:gd name="connsiteX9" fmla="*/ 0 w 1958340"/>
                    <a:gd name="connsiteY9" fmla="*/ 922688 h 1616346"/>
                    <a:gd name="connsiteX10" fmla="*/ 971550 w 1958340"/>
                    <a:gd name="connsiteY10" fmla="*/ 0 h 1616346"/>
                    <a:gd name="connsiteX0" fmla="*/ 971550 w 1958340"/>
                    <a:gd name="connsiteY0" fmla="*/ 0 h 1616346"/>
                    <a:gd name="connsiteX1" fmla="*/ 1958340 w 1958340"/>
                    <a:gd name="connsiteY1" fmla="*/ 922688 h 1616346"/>
                    <a:gd name="connsiteX2" fmla="*/ 1360307 w 1958340"/>
                    <a:gd name="connsiteY2" fmla="*/ 1597336 h 1616346"/>
                    <a:gd name="connsiteX3" fmla="*/ 1278409 w 1958340"/>
                    <a:gd name="connsiteY3" fmla="*/ 1616346 h 1616346"/>
                    <a:gd name="connsiteX4" fmla="*/ 1258226 w 1958340"/>
                    <a:gd name="connsiteY4" fmla="*/ 1602358 h 1616346"/>
                    <a:gd name="connsiteX5" fmla="*/ 979170 w 1958340"/>
                    <a:gd name="connsiteY5" fmla="*/ 1179276 h 1616346"/>
                    <a:gd name="connsiteX6" fmla="*/ 702752 w 1958340"/>
                    <a:gd name="connsiteY6" fmla="*/ 1595371 h 1616346"/>
                    <a:gd name="connsiteX7" fmla="*/ 598033 w 1958340"/>
                    <a:gd name="connsiteY7" fmla="*/ 1597336 h 1616346"/>
                    <a:gd name="connsiteX8" fmla="*/ 0 w 1958340"/>
                    <a:gd name="connsiteY8" fmla="*/ 922688 h 1616346"/>
                    <a:gd name="connsiteX9" fmla="*/ 971550 w 1958340"/>
                    <a:gd name="connsiteY9" fmla="*/ 0 h 1616346"/>
                    <a:gd name="connsiteX0" fmla="*/ 971550 w 1958340"/>
                    <a:gd name="connsiteY0" fmla="*/ 0 h 1602358"/>
                    <a:gd name="connsiteX1" fmla="*/ 1958340 w 1958340"/>
                    <a:gd name="connsiteY1" fmla="*/ 922688 h 1602358"/>
                    <a:gd name="connsiteX2" fmla="*/ 1360307 w 1958340"/>
                    <a:gd name="connsiteY2" fmla="*/ 1597336 h 1602358"/>
                    <a:gd name="connsiteX3" fmla="*/ 1258226 w 1958340"/>
                    <a:gd name="connsiteY3" fmla="*/ 1602358 h 1602358"/>
                    <a:gd name="connsiteX4" fmla="*/ 979170 w 1958340"/>
                    <a:gd name="connsiteY4" fmla="*/ 1179276 h 1602358"/>
                    <a:gd name="connsiteX5" fmla="*/ 702752 w 1958340"/>
                    <a:gd name="connsiteY5" fmla="*/ 1595371 h 1602358"/>
                    <a:gd name="connsiteX6" fmla="*/ 598033 w 1958340"/>
                    <a:gd name="connsiteY6" fmla="*/ 1597336 h 1602358"/>
                    <a:gd name="connsiteX7" fmla="*/ 0 w 1958340"/>
                    <a:gd name="connsiteY7" fmla="*/ 922688 h 1602358"/>
                    <a:gd name="connsiteX8" fmla="*/ 971550 w 1958340"/>
                    <a:gd name="connsiteY8" fmla="*/ 0 h 1602358"/>
                    <a:gd name="connsiteX0" fmla="*/ 971550 w 1958340"/>
                    <a:gd name="connsiteY0" fmla="*/ 0 h 1602358"/>
                    <a:gd name="connsiteX1" fmla="*/ 1958340 w 1958340"/>
                    <a:gd name="connsiteY1" fmla="*/ 922688 h 1602358"/>
                    <a:gd name="connsiteX2" fmla="*/ 1360307 w 1958340"/>
                    <a:gd name="connsiteY2" fmla="*/ 1597336 h 1602358"/>
                    <a:gd name="connsiteX3" fmla="*/ 1258226 w 1958340"/>
                    <a:gd name="connsiteY3" fmla="*/ 1602358 h 1602358"/>
                    <a:gd name="connsiteX4" fmla="*/ 979170 w 1958340"/>
                    <a:gd name="connsiteY4" fmla="*/ 1179276 h 1602358"/>
                    <a:gd name="connsiteX5" fmla="*/ 702752 w 1958340"/>
                    <a:gd name="connsiteY5" fmla="*/ 1595371 h 1602358"/>
                    <a:gd name="connsiteX6" fmla="*/ 540883 w 1958340"/>
                    <a:gd name="connsiteY6" fmla="*/ 1457636 h 1602358"/>
                    <a:gd name="connsiteX7" fmla="*/ 0 w 1958340"/>
                    <a:gd name="connsiteY7" fmla="*/ 922688 h 1602358"/>
                    <a:gd name="connsiteX8" fmla="*/ 971550 w 1958340"/>
                    <a:gd name="connsiteY8" fmla="*/ 0 h 1602358"/>
                    <a:gd name="connsiteX0" fmla="*/ 971550 w 1958340"/>
                    <a:gd name="connsiteY0" fmla="*/ 0 h 1602358"/>
                    <a:gd name="connsiteX1" fmla="*/ 1958340 w 1958340"/>
                    <a:gd name="connsiteY1" fmla="*/ 922688 h 1602358"/>
                    <a:gd name="connsiteX2" fmla="*/ 1360307 w 1958340"/>
                    <a:gd name="connsiteY2" fmla="*/ 1597336 h 1602358"/>
                    <a:gd name="connsiteX3" fmla="*/ 1258226 w 1958340"/>
                    <a:gd name="connsiteY3" fmla="*/ 1602358 h 1602358"/>
                    <a:gd name="connsiteX4" fmla="*/ 979170 w 1958340"/>
                    <a:gd name="connsiteY4" fmla="*/ 1179276 h 1602358"/>
                    <a:gd name="connsiteX5" fmla="*/ 715452 w 1958340"/>
                    <a:gd name="connsiteY5" fmla="*/ 1462021 h 1602358"/>
                    <a:gd name="connsiteX6" fmla="*/ 540883 w 1958340"/>
                    <a:gd name="connsiteY6" fmla="*/ 1457636 h 1602358"/>
                    <a:gd name="connsiteX7" fmla="*/ 0 w 1958340"/>
                    <a:gd name="connsiteY7" fmla="*/ 922688 h 1602358"/>
                    <a:gd name="connsiteX8" fmla="*/ 971550 w 1958340"/>
                    <a:gd name="connsiteY8" fmla="*/ 0 h 1602358"/>
                    <a:gd name="connsiteX0" fmla="*/ 971550 w 1958340"/>
                    <a:gd name="connsiteY0" fmla="*/ 0 h 1597336"/>
                    <a:gd name="connsiteX1" fmla="*/ 1958340 w 1958340"/>
                    <a:gd name="connsiteY1" fmla="*/ 922688 h 1597336"/>
                    <a:gd name="connsiteX2" fmla="*/ 1360307 w 1958340"/>
                    <a:gd name="connsiteY2" fmla="*/ 1597336 h 1597336"/>
                    <a:gd name="connsiteX3" fmla="*/ 1245526 w 1958340"/>
                    <a:gd name="connsiteY3" fmla="*/ 1481708 h 1597336"/>
                    <a:gd name="connsiteX4" fmla="*/ 979170 w 1958340"/>
                    <a:gd name="connsiteY4" fmla="*/ 1179276 h 1597336"/>
                    <a:gd name="connsiteX5" fmla="*/ 715452 w 1958340"/>
                    <a:gd name="connsiteY5" fmla="*/ 1462021 h 1597336"/>
                    <a:gd name="connsiteX6" fmla="*/ 540883 w 1958340"/>
                    <a:gd name="connsiteY6" fmla="*/ 1457636 h 1597336"/>
                    <a:gd name="connsiteX7" fmla="*/ 0 w 1958340"/>
                    <a:gd name="connsiteY7" fmla="*/ 922688 h 1597336"/>
                    <a:gd name="connsiteX8" fmla="*/ 971550 w 1958340"/>
                    <a:gd name="connsiteY8" fmla="*/ 0 h 1597336"/>
                    <a:gd name="connsiteX0" fmla="*/ 971550 w 1966938"/>
                    <a:gd name="connsiteY0" fmla="*/ 0 h 1508436"/>
                    <a:gd name="connsiteX1" fmla="*/ 1958340 w 1966938"/>
                    <a:gd name="connsiteY1" fmla="*/ 922688 h 1508436"/>
                    <a:gd name="connsiteX2" fmla="*/ 1360307 w 1966938"/>
                    <a:gd name="connsiteY2" fmla="*/ 1508436 h 1508436"/>
                    <a:gd name="connsiteX3" fmla="*/ 1245526 w 1966938"/>
                    <a:gd name="connsiteY3" fmla="*/ 1481708 h 1508436"/>
                    <a:gd name="connsiteX4" fmla="*/ 979170 w 1966938"/>
                    <a:gd name="connsiteY4" fmla="*/ 1179276 h 1508436"/>
                    <a:gd name="connsiteX5" fmla="*/ 715452 w 1966938"/>
                    <a:gd name="connsiteY5" fmla="*/ 1462021 h 1508436"/>
                    <a:gd name="connsiteX6" fmla="*/ 540883 w 1966938"/>
                    <a:gd name="connsiteY6" fmla="*/ 1457636 h 1508436"/>
                    <a:gd name="connsiteX7" fmla="*/ 0 w 1966938"/>
                    <a:gd name="connsiteY7" fmla="*/ 922688 h 1508436"/>
                    <a:gd name="connsiteX8" fmla="*/ 971550 w 1966938"/>
                    <a:gd name="connsiteY8" fmla="*/ 0 h 1508436"/>
                    <a:gd name="connsiteX0" fmla="*/ 971550 w 1958390"/>
                    <a:gd name="connsiteY0" fmla="*/ 0 h 1508436"/>
                    <a:gd name="connsiteX1" fmla="*/ 1958340 w 1958390"/>
                    <a:gd name="connsiteY1" fmla="*/ 922688 h 1508436"/>
                    <a:gd name="connsiteX2" fmla="*/ 1360307 w 1958390"/>
                    <a:gd name="connsiteY2" fmla="*/ 1508436 h 1508436"/>
                    <a:gd name="connsiteX3" fmla="*/ 1245526 w 1958390"/>
                    <a:gd name="connsiteY3" fmla="*/ 1481708 h 1508436"/>
                    <a:gd name="connsiteX4" fmla="*/ 979170 w 1958390"/>
                    <a:gd name="connsiteY4" fmla="*/ 1179276 h 1508436"/>
                    <a:gd name="connsiteX5" fmla="*/ 715452 w 1958390"/>
                    <a:gd name="connsiteY5" fmla="*/ 1462021 h 1508436"/>
                    <a:gd name="connsiteX6" fmla="*/ 540883 w 1958390"/>
                    <a:gd name="connsiteY6" fmla="*/ 1457636 h 1508436"/>
                    <a:gd name="connsiteX7" fmla="*/ 0 w 1958390"/>
                    <a:gd name="connsiteY7" fmla="*/ 922688 h 1508436"/>
                    <a:gd name="connsiteX8" fmla="*/ 971550 w 1958390"/>
                    <a:gd name="connsiteY8" fmla="*/ 0 h 1508436"/>
                    <a:gd name="connsiteX0" fmla="*/ 971550 w 1958390"/>
                    <a:gd name="connsiteY0" fmla="*/ 0 h 1508436"/>
                    <a:gd name="connsiteX1" fmla="*/ 1958340 w 1958390"/>
                    <a:gd name="connsiteY1" fmla="*/ 922688 h 1508436"/>
                    <a:gd name="connsiteX2" fmla="*/ 1360307 w 1958390"/>
                    <a:gd name="connsiteY2" fmla="*/ 1508436 h 1508436"/>
                    <a:gd name="connsiteX3" fmla="*/ 1245526 w 1958390"/>
                    <a:gd name="connsiteY3" fmla="*/ 1481708 h 1508436"/>
                    <a:gd name="connsiteX4" fmla="*/ 979170 w 1958390"/>
                    <a:gd name="connsiteY4" fmla="*/ 1179276 h 1508436"/>
                    <a:gd name="connsiteX5" fmla="*/ 715452 w 1958390"/>
                    <a:gd name="connsiteY5" fmla="*/ 1462021 h 1508436"/>
                    <a:gd name="connsiteX6" fmla="*/ 540883 w 1958390"/>
                    <a:gd name="connsiteY6" fmla="*/ 1457636 h 1508436"/>
                    <a:gd name="connsiteX7" fmla="*/ 0 w 1958390"/>
                    <a:gd name="connsiteY7" fmla="*/ 922688 h 1508436"/>
                    <a:gd name="connsiteX8" fmla="*/ 971550 w 1958390"/>
                    <a:gd name="connsiteY8" fmla="*/ 0 h 1508436"/>
                    <a:gd name="connsiteX0" fmla="*/ 971550 w 1958390"/>
                    <a:gd name="connsiteY0" fmla="*/ 0 h 1508436"/>
                    <a:gd name="connsiteX1" fmla="*/ 1958340 w 1958390"/>
                    <a:gd name="connsiteY1" fmla="*/ 922688 h 1508436"/>
                    <a:gd name="connsiteX2" fmla="*/ 1360307 w 1958390"/>
                    <a:gd name="connsiteY2" fmla="*/ 1508436 h 1508436"/>
                    <a:gd name="connsiteX3" fmla="*/ 1245526 w 1958390"/>
                    <a:gd name="connsiteY3" fmla="*/ 1481708 h 1508436"/>
                    <a:gd name="connsiteX4" fmla="*/ 979170 w 1958390"/>
                    <a:gd name="connsiteY4" fmla="*/ 1179276 h 1508436"/>
                    <a:gd name="connsiteX5" fmla="*/ 715452 w 1958390"/>
                    <a:gd name="connsiteY5" fmla="*/ 1462021 h 1508436"/>
                    <a:gd name="connsiteX6" fmla="*/ 540883 w 1958390"/>
                    <a:gd name="connsiteY6" fmla="*/ 1457636 h 1508436"/>
                    <a:gd name="connsiteX7" fmla="*/ 0 w 1958390"/>
                    <a:gd name="connsiteY7" fmla="*/ 922688 h 1508436"/>
                    <a:gd name="connsiteX8" fmla="*/ 971550 w 1958390"/>
                    <a:gd name="connsiteY8" fmla="*/ 0 h 1508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58390" h="1508436">
                      <a:moveTo>
                        <a:pt x="971550" y="0"/>
                      </a:moveTo>
                      <a:cubicBezTo>
                        <a:pt x="1588532" y="0"/>
                        <a:pt x="1963397" y="531582"/>
                        <a:pt x="1958340" y="922688"/>
                      </a:cubicBezTo>
                      <a:cubicBezTo>
                        <a:pt x="1953283" y="1313794"/>
                        <a:pt x="1705396" y="1435384"/>
                        <a:pt x="1360307" y="1508436"/>
                      </a:cubicBezTo>
                      <a:lnTo>
                        <a:pt x="1245526" y="1481708"/>
                      </a:lnTo>
                      <a:cubicBezTo>
                        <a:pt x="1173017" y="1425827"/>
                        <a:pt x="1100675" y="1438561"/>
                        <a:pt x="979170" y="1179276"/>
                      </a:cubicBezTo>
                      <a:cubicBezTo>
                        <a:pt x="860443" y="1431200"/>
                        <a:pt x="788448" y="1404845"/>
                        <a:pt x="715452" y="1462021"/>
                      </a:cubicBezTo>
                      <a:lnTo>
                        <a:pt x="540883" y="1457636"/>
                      </a:lnTo>
                      <a:cubicBezTo>
                        <a:pt x="170394" y="1365534"/>
                        <a:pt x="0" y="1225970"/>
                        <a:pt x="0" y="922688"/>
                      </a:cubicBezTo>
                      <a:cubicBezTo>
                        <a:pt x="0" y="518311"/>
                        <a:pt x="354569" y="0"/>
                        <a:pt x="971550" y="0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6" name="楕円 1">
                  <a:extLst>
                    <a:ext uri="{FF2B5EF4-FFF2-40B4-BE49-F238E27FC236}">
                      <a16:creationId xmlns:a16="http://schemas.microsoft.com/office/drawing/2014/main" id="{E85D8B02-43AD-433A-A666-230D53281090}"/>
                    </a:ext>
                  </a:extLst>
                </p:cNvPr>
                <p:cNvSpPr/>
                <p:nvPr/>
              </p:nvSpPr>
              <p:spPr>
                <a:xfrm rot="16200000">
                  <a:off x="2033109" y="1911293"/>
                  <a:ext cx="853933" cy="75720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1847316"/>
                    <a:gd name="connsiteX1" fmla="*/ 937527 w 1889760"/>
                    <a:gd name="connsiteY1" fmla="*/ 0 h 1847316"/>
                    <a:gd name="connsiteX2" fmla="*/ 1889760 w 1889760"/>
                    <a:gd name="connsiteY2" fmla="*/ 1190718 h 1847316"/>
                    <a:gd name="connsiteX3" fmla="*/ 952088 w 1889760"/>
                    <a:gd name="connsiteY3" fmla="*/ 1847316 h 1847316"/>
                    <a:gd name="connsiteX4" fmla="*/ 0 w 1889760"/>
                    <a:gd name="connsiteY4" fmla="*/ 1190718 h 1847316"/>
                    <a:gd name="connsiteX0" fmla="*/ 0 w 1889760"/>
                    <a:gd name="connsiteY0" fmla="*/ 1190718 h 1737090"/>
                    <a:gd name="connsiteX1" fmla="*/ 937527 w 1889760"/>
                    <a:gd name="connsiteY1" fmla="*/ 0 h 1737090"/>
                    <a:gd name="connsiteX2" fmla="*/ 1889760 w 1889760"/>
                    <a:gd name="connsiteY2" fmla="*/ 1190718 h 1737090"/>
                    <a:gd name="connsiteX3" fmla="*/ 959296 w 1889760"/>
                    <a:gd name="connsiteY3" fmla="*/ 1737090 h 1737090"/>
                    <a:gd name="connsiteX4" fmla="*/ 0 w 1889760"/>
                    <a:gd name="connsiteY4" fmla="*/ 1190718 h 1737090"/>
                    <a:gd name="connsiteX0" fmla="*/ 0 w 1889760"/>
                    <a:gd name="connsiteY0" fmla="*/ 1155047 h 1701419"/>
                    <a:gd name="connsiteX1" fmla="*/ 726738 w 1889760"/>
                    <a:gd name="connsiteY1" fmla="*/ 0 h 1701419"/>
                    <a:gd name="connsiteX2" fmla="*/ 1889760 w 1889760"/>
                    <a:gd name="connsiteY2" fmla="*/ 1155047 h 1701419"/>
                    <a:gd name="connsiteX3" fmla="*/ 959296 w 1889760"/>
                    <a:gd name="connsiteY3" fmla="*/ 1701419 h 1701419"/>
                    <a:gd name="connsiteX4" fmla="*/ 0 w 1889760"/>
                    <a:gd name="connsiteY4" fmla="*/ 1155047 h 1701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9760" h="1701419">
                      <a:moveTo>
                        <a:pt x="0" y="1155047"/>
                      </a:moveTo>
                      <a:cubicBezTo>
                        <a:pt x="0" y="633204"/>
                        <a:pt x="131363" y="0"/>
                        <a:pt x="726738" y="0"/>
                      </a:cubicBezTo>
                      <a:cubicBezTo>
                        <a:pt x="1322113" y="0"/>
                        <a:pt x="1889760" y="633204"/>
                        <a:pt x="1889760" y="1155047"/>
                      </a:cubicBezTo>
                      <a:cubicBezTo>
                        <a:pt x="1889760" y="1676890"/>
                        <a:pt x="1481139" y="1701419"/>
                        <a:pt x="959296" y="1701419"/>
                      </a:cubicBezTo>
                      <a:cubicBezTo>
                        <a:pt x="437453" y="1701419"/>
                        <a:pt x="0" y="1676890"/>
                        <a:pt x="0" y="115504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7" name="楕円 1">
                  <a:extLst>
                    <a:ext uri="{FF2B5EF4-FFF2-40B4-BE49-F238E27FC236}">
                      <a16:creationId xmlns:a16="http://schemas.microsoft.com/office/drawing/2014/main" id="{F6E865FA-4D07-4694-86B8-3177FF0B1DAD}"/>
                    </a:ext>
                  </a:extLst>
                </p:cNvPr>
                <p:cNvSpPr/>
                <p:nvPr/>
              </p:nvSpPr>
              <p:spPr>
                <a:xfrm rot="5400000" flipH="1">
                  <a:off x="2976431" y="1911293"/>
                  <a:ext cx="853933" cy="75720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1847316"/>
                    <a:gd name="connsiteX1" fmla="*/ 937527 w 1889760"/>
                    <a:gd name="connsiteY1" fmla="*/ 0 h 1847316"/>
                    <a:gd name="connsiteX2" fmla="*/ 1889760 w 1889760"/>
                    <a:gd name="connsiteY2" fmla="*/ 1190718 h 1847316"/>
                    <a:gd name="connsiteX3" fmla="*/ 952088 w 1889760"/>
                    <a:gd name="connsiteY3" fmla="*/ 1847316 h 1847316"/>
                    <a:gd name="connsiteX4" fmla="*/ 0 w 1889760"/>
                    <a:gd name="connsiteY4" fmla="*/ 1190718 h 1847316"/>
                    <a:gd name="connsiteX0" fmla="*/ 0 w 1889760"/>
                    <a:gd name="connsiteY0" fmla="*/ 1190718 h 1737090"/>
                    <a:gd name="connsiteX1" fmla="*/ 937527 w 1889760"/>
                    <a:gd name="connsiteY1" fmla="*/ 0 h 1737090"/>
                    <a:gd name="connsiteX2" fmla="*/ 1889760 w 1889760"/>
                    <a:gd name="connsiteY2" fmla="*/ 1190718 h 1737090"/>
                    <a:gd name="connsiteX3" fmla="*/ 959296 w 1889760"/>
                    <a:gd name="connsiteY3" fmla="*/ 1737090 h 1737090"/>
                    <a:gd name="connsiteX4" fmla="*/ 0 w 1889760"/>
                    <a:gd name="connsiteY4" fmla="*/ 1190718 h 1737090"/>
                    <a:gd name="connsiteX0" fmla="*/ 0 w 1889760"/>
                    <a:gd name="connsiteY0" fmla="*/ 1155047 h 1701419"/>
                    <a:gd name="connsiteX1" fmla="*/ 726738 w 1889760"/>
                    <a:gd name="connsiteY1" fmla="*/ 0 h 1701419"/>
                    <a:gd name="connsiteX2" fmla="*/ 1889760 w 1889760"/>
                    <a:gd name="connsiteY2" fmla="*/ 1155047 h 1701419"/>
                    <a:gd name="connsiteX3" fmla="*/ 959296 w 1889760"/>
                    <a:gd name="connsiteY3" fmla="*/ 1701419 h 1701419"/>
                    <a:gd name="connsiteX4" fmla="*/ 0 w 1889760"/>
                    <a:gd name="connsiteY4" fmla="*/ 1155047 h 1701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9760" h="1701419">
                      <a:moveTo>
                        <a:pt x="0" y="1155047"/>
                      </a:moveTo>
                      <a:cubicBezTo>
                        <a:pt x="0" y="633204"/>
                        <a:pt x="131363" y="0"/>
                        <a:pt x="726738" y="0"/>
                      </a:cubicBezTo>
                      <a:cubicBezTo>
                        <a:pt x="1322113" y="0"/>
                        <a:pt x="1889760" y="633204"/>
                        <a:pt x="1889760" y="1155047"/>
                      </a:cubicBezTo>
                      <a:cubicBezTo>
                        <a:pt x="1889760" y="1676890"/>
                        <a:pt x="1481139" y="1701419"/>
                        <a:pt x="959296" y="1701419"/>
                      </a:cubicBezTo>
                      <a:cubicBezTo>
                        <a:pt x="437453" y="1701419"/>
                        <a:pt x="0" y="1676890"/>
                        <a:pt x="0" y="115504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8" name="楕円 1">
                  <a:extLst>
                    <a:ext uri="{FF2B5EF4-FFF2-40B4-BE49-F238E27FC236}">
                      <a16:creationId xmlns:a16="http://schemas.microsoft.com/office/drawing/2014/main" id="{B8C4EAA5-2201-4884-9E80-A71DFF68E0D5}"/>
                    </a:ext>
                  </a:extLst>
                </p:cNvPr>
                <p:cNvSpPr/>
                <p:nvPr/>
              </p:nvSpPr>
              <p:spPr>
                <a:xfrm>
                  <a:off x="2803028" y="2139953"/>
                  <a:ext cx="259080" cy="31567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1672163"/>
                    <a:gd name="connsiteX1" fmla="*/ 937527 w 1889760"/>
                    <a:gd name="connsiteY1" fmla="*/ 0 h 1672163"/>
                    <a:gd name="connsiteX2" fmla="*/ 1889760 w 1889760"/>
                    <a:gd name="connsiteY2" fmla="*/ 1190718 h 1672163"/>
                    <a:gd name="connsiteX3" fmla="*/ 854605 w 1889760"/>
                    <a:gd name="connsiteY3" fmla="*/ 1671397 h 1672163"/>
                    <a:gd name="connsiteX4" fmla="*/ 0 w 1889760"/>
                    <a:gd name="connsiteY4" fmla="*/ 1190718 h 1672163"/>
                    <a:gd name="connsiteX0" fmla="*/ 0 w 1889760"/>
                    <a:gd name="connsiteY0" fmla="*/ 1190718 h 1623692"/>
                    <a:gd name="connsiteX1" fmla="*/ 937527 w 1889760"/>
                    <a:gd name="connsiteY1" fmla="*/ 0 h 1623692"/>
                    <a:gd name="connsiteX2" fmla="*/ 1889760 w 1889760"/>
                    <a:gd name="connsiteY2" fmla="*/ 1190718 h 1623692"/>
                    <a:gd name="connsiteX3" fmla="*/ 914788 w 1889760"/>
                    <a:gd name="connsiteY3" fmla="*/ 1616786 h 1623692"/>
                    <a:gd name="connsiteX4" fmla="*/ 0 w 1889760"/>
                    <a:gd name="connsiteY4" fmla="*/ 1190718 h 1623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9760" h="1623692">
                      <a:moveTo>
                        <a:pt x="0" y="1190718"/>
                      </a:moveTo>
                      <a:cubicBezTo>
                        <a:pt x="0" y="668875"/>
                        <a:pt x="342152" y="0"/>
                        <a:pt x="937527" y="0"/>
                      </a:cubicBezTo>
                      <a:cubicBezTo>
                        <a:pt x="1532902" y="0"/>
                        <a:pt x="1889760" y="668875"/>
                        <a:pt x="1889760" y="1190718"/>
                      </a:cubicBezTo>
                      <a:cubicBezTo>
                        <a:pt x="1889760" y="1712561"/>
                        <a:pt x="1436631" y="1616786"/>
                        <a:pt x="914788" y="1616786"/>
                      </a:cubicBezTo>
                      <a:cubicBezTo>
                        <a:pt x="392945" y="1616786"/>
                        <a:pt x="0" y="1712561"/>
                        <a:pt x="0" y="1190718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9" name="楕円 808">
                  <a:extLst>
                    <a:ext uri="{FF2B5EF4-FFF2-40B4-BE49-F238E27FC236}">
                      <a16:creationId xmlns:a16="http://schemas.microsoft.com/office/drawing/2014/main" id="{286938FF-91DE-4438-BB8B-2578DF68FE63}"/>
                    </a:ext>
                  </a:extLst>
                </p:cNvPr>
                <p:cNvSpPr/>
                <p:nvPr/>
              </p:nvSpPr>
              <p:spPr>
                <a:xfrm>
                  <a:off x="2353194" y="2077021"/>
                  <a:ext cx="307456" cy="30745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0" name="楕円 809">
                  <a:extLst>
                    <a:ext uri="{FF2B5EF4-FFF2-40B4-BE49-F238E27FC236}">
                      <a16:creationId xmlns:a16="http://schemas.microsoft.com/office/drawing/2014/main" id="{4E9603BE-C7FA-4F11-BF72-FCB091514E26}"/>
                    </a:ext>
                  </a:extLst>
                </p:cNvPr>
                <p:cNvSpPr/>
                <p:nvPr/>
              </p:nvSpPr>
              <p:spPr>
                <a:xfrm>
                  <a:off x="3191394" y="2077021"/>
                  <a:ext cx="307456" cy="30745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1" name="楕円 810">
                  <a:extLst>
                    <a:ext uri="{FF2B5EF4-FFF2-40B4-BE49-F238E27FC236}">
                      <a16:creationId xmlns:a16="http://schemas.microsoft.com/office/drawing/2014/main" id="{0108C395-8DE1-4BA0-A99D-D214865EB5BC}"/>
                    </a:ext>
                  </a:extLst>
                </p:cNvPr>
                <p:cNvSpPr/>
                <p:nvPr/>
              </p:nvSpPr>
              <p:spPr>
                <a:xfrm>
                  <a:off x="2403994" y="2118741"/>
                  <a:ext cx="205856" cy="2058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2" name="楕円 811">
                  <a:extLst>
                    <a:ext uri="{FF2B5EF4-FFF2-40B4-BE49-F238E27FC236}">
                      <a16:creationId xmlns:a16="http://schemas.microsoft.com/office/drawing/2014/main" id="{21E8381A-023A-49D4-B4CD-816C8F9E5CFC}"/>
                    </a:ext>
                  </a:extLst>
                </p:cNvPr>
                <p:cNvSpPr/>
                <p:nvPr/>
              </p:nvSpPr>
              <p:spPr>
                <a:xfrm>
                  <a:off x="3242194" y="2118741"/>
                  <a:ext cx="205856" cy="2058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3" name="楕円 812">
                  <a:extLst>
                    <a:ext uri="{FF2B5EF4-FFF2-40B4-BE49-F238E27FC236}">
                      <a16:creationId xmlns:a16="http://schemas.microsoft.com/office/drawing/2014/main" id="{9A68EB27-A652-43E6-B255-E3045ADB2943}"/>
                    </a:ext>
                  </a:extLst>
                </p:cNvPr>
                <p:cNvSpPr/>
                <p:nvPr/>
              </p:nvSpPr>
              <p:spPr>
                <a:xfrm>
                  <a:off x="2470190" y="2154609"/>
                  <a:ext cx="59460" cy="5946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4" name="楕円 813">
                  <a:extLst>
                    <a:ext uri="{FF2B5EF4-FFF2-40B4-BE49-F238E27FC236}">
                      <a16:creationId xmlns:a16="http://schemas.microsoft.com/office/drawing/2014/main" id="{4C7116D9-73EA-4DEF-8A12-7E24FAF28079}"/>
                    </a:ext>
                  </a:extLst>
                </p:cNvPr>
                <p:cNvSpPr/>
                <p:nvPr/>
              </p:nvSpPr>
              <p:spPr>
                <a:xfrm>
                  <a:off x="3308391" y="2154609"/>
                  <a:ext cx="59460" cy="5946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88" name="グループ化 787">
                <a:extLst>
                  <a:ext uri="{FF2B5EF4-FFF2-40B4-BE49-F238E27FC236}">
                    <a16:creationId xmlns:a16="http://schemas.microsoft.com/office/drawing/2014/main" id="{59A84861-EB78-48DD-939F-E7F37F6EDED9}"/>
                  </a:ext>
                </a:extLst>
              </p:cNvPr>
              <p:cNvGrpSpPr/>
              <p:nvPr/>
            </p:nvGrpSpPr>
            <p:grpSpPr>
              <a:xfrm>
                <a:off x="1344818" y="1779929"/>
                <a:ext cx="832567" cy="3013592"/>
                <a:chOff x="1320703" y="2064491"/>
                <a:chExt cx="796212" cy="2619115"/>
              </a:xfrm>
              <a:grpFill/>
            </p:grpSpPr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1A29F975-E4FC-4C45-8157-2E9A567DFC2E}"/>
                    </a:ext>
                  </a:extLst>
                </p:cNvPr>
                <p:cNvSpPr/>
                <p:nvPr/>
              </p:nvSpPr>
              <p:spPr>
                <a:xfrm>
                  <a:off x="1320703" y="2064491"/>
                  <a:ext cx="796212" cy="2619115"/>
                </a:xfrm>
                <a:custGeom>
                  <a:avLst/>
                  <a:gdLst>
                    <a:gd name="connsiteX0" fmla="*/ 323383 w 796212"/>
                    <a:gd name="connsiteY0" fmla="*/ 0 h 2619115"/>
                    <a:gd name="connsiteX1" fmla="*/ 646766 w 796212"/>
                    <a:gd name="connsiteY1" fmla="*/ 323383 h 2619115"/>
                    <a:gd name="connsiteX2" fmla="*/ 621353 w 796212"/>
                    <a:gd name="connsiteY2" fmla="*/ 449258 h 2619115"/>
                    <a:gd name="connsiteX3" fmla="*/ 607919 w 796212"/>
                    <a:gd name="connsiteY3" fmla="*/ 474009 h 2619115"/>
                    <a:gd name="connsiteX4" fmla="*/ 625053 w 796212"/>
                    <a:gd name="connsiteY4" fmla="*/ 494356 h 2619115"/>
                    <a:gd name="connsiteX5" fmla="*/ 713799 w 796212"/>
                    <a:gd name="connsiteY5" fmla="*/ 685677 h 2619115"/>
                    <a:gd name="connsiteX6" fmla="*/ 681150 w 796212"/>
                    <a:gd name="connsiteY6" fmla="*/ 1085180 h 2619115"/>
                    <a:gd name="connsiteX7" fmla="*/ 642531 w 796212"/>
                    <a:gd name="connsiteY7" fmla="*/ 1148722 h 2619115"/>
                    <a:gd name="connsiteX8" fmla="*/ 745953 w 796212"/>
                    <a:gd name="connsiteY8" fmla="*/ 1121630 h 2619115"/>
                    <a:gd name="connsiteX9" fmla="*/ 593771 w 796212"/>
                    <a:gd name="connsiteY9" fmla="*/ 1666848 h 2619115"/>
                    <a:gd name="connsiteX10" fmla="*/ 632988 w 796212"/>
                    <a:gd name="connsiteY10" fmla="*/ 1956785 h 2619115"/>
                    <a:gd name="connsiteX11" fmla="*/ 648862 w 796212"/>
                    <a:gd name="connsiteY11" fmla="*/ 2001222 h 2619115"/>
                    <a:gd name="connsiteX12" fmla="*/ 649242 w 796212"/>
                    <a:gd name="connsiteY12" fmla="*/ 2001669 h 2619115"/>
                    <a:gd name="connsiteX13" fmla="*/ 710146 w 796212"/>
                    <a:gd name="connsiteY13" fmla="*/ 2619115 h 2619115"/>
                    <a:gd name="connsiteX14" fmla="*/ 492920 w 796212"/>
                    <a:gd name="connsiteY14" fmla="*/ 2107668 h 2619115"/>
                    <a:gd name="connsiteX15" fmla="*/ 463615 w 796212"/>
                    <a:gd name="connsiteY15" fmla="*/ 2068580 h 2619115"/>
                    <a:gd name="connsiteX16" fmla="*/ 463841 w 796212"/>
                    <a:gd name="connsiteY16" fmla="*/ 2068446 h 2619115"/>
                    <a:gd name="connsiteX17" fmla="*/ 448830 w 796212"/>
                    <a:gd name="connsiteY17" fmla="*/ 2052376 h 2619115"/>
                    <a:gd name="connsiteX18" fmla="*/ 325757 w 796212"/>
                    <a:gd name="connsiteY18" fmla="*/ 1666848 h 2619115"/>
                    <a:gd name="connsiteX19" fmla="*/ 397520 w 796212"/>
                    <a:gd name="connsiteY19" fmla="*/ 1362011 h 2619115"/>
                    <a:gd name="connsiteX20" fmla="*/ 429643 w 796212"/>
                    <a:gd name="connsiteY20" fmla="*/ 1311494 h 2619115"/>
                    <a:gd name="connsiteX21" fmla="*/ 406949 w 796212"/>
                    <a:gd name="connsiteY21" fmla="*/ 1320507 h 2619115"/>
                    <a:gd name="connsiteX22" fmla="*/ 393162 w 796212"/>
                    <a:gd name="connsiteY22" fmla="*/ 771592 h 2619115"/>
                    <a:gd name="connsiteX23" fmla="*/ 350890 w 796212"/>
                    <a:gd name="connsiteY23" fmla="*/ 643993 h 2619115"/>
                    <a:gd name="connsiteX24" fmla="*/ 323383 w 796212"/>
                    <a:gd name="connsiteY24" fmla="*/ 646766 h 2619115"/>
                    <a:gd name="connsiteX25" fmla="*/ 0 w 796212"/>
                    <a:gd name="connsiteY25" fmla="*/ 323383 h 2619115"/>
                    <a:gd name="connsiteX26" fmla="*/ 323383 w 796212"/>
                    <a:gd name="connsiteY26" fmla="*/ 0 h 2619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96212" h="2619115">
                      <a:moveTo>
                        <a:pt x="323383" y="0"/>
                      </a:moveTo>
                      <a:cubicBezTo>
                        <a:pt x="501982" y="0"/>
                        <a:pt x="646766" y="144784"/>
                        <a:pt x="646766" y="323383"/>
                      </a:cubicBezTo>
                      <a:cubicBezTo>
                        <a:pt x="646766" y="368033"/>
                        <a:pt x="637717" y="410569"/>
                        <a:pt x="621353" y="449258"/>
                      </a:cubicBezTo>
                      <a:lnTo>
                        <a:pt x="607919" y="474009"/>
                      </a:lnTo>
                      <a:lnTo>
                        <a:pt x="625053" y="494356"/>
                      </a:lnTo>
                      <a:cubicBezTo>
                        <a:pt x="664100" y="550006"/>
                        <a:pt x="694724" y="614489"/>
                        <a:pt x="713799" y="685677"/>
                      </a:cubicBezTo>
                      <a:cubicBezTo>
                        <a:pt x="751949" y="828054"/>
                        <a:pt x="736679" y="970298"/>
                        <a:pt x="681150" y="1085180"/>
                      </a:cubicBezTo>
                      <a:lnTo>
                        <a:pt x="642531" y="1148722"/>
                      </a:lnTo>
                      <a:lnTo>
                        <a:pt x="745953" y="1121630"/>
                      </a:lnTo>
                      <a:cubicBezTo>
                        <a:pt x="647623" y="1274667"/>
                        <a:pt x="593771" y="1467604"/>
                        <a:pt x="593771" y="1666848"/>
                      </a:cubicBezTo>
                      <a:cubicBezTo>
                        <a:pt x="593771" y="1766471"/>
                        <a:pt x="607234" y="1864516"/>
                        <a:pt x="632988" y="1956785"/>
                      </a:cubicBezTo>
                      <a:lnTo>
                        <a:pt x="648862" y="2001222"/>
                      </a:lnTo>
                      <a:lnTo>
                        <a:pt x="649242" y="2001669"/>
                      </a:lnTo>
                      <a:cubicBezTo>
                        <a:pt x="818236" y="2250892"/>
                        <a:pt x="845503" y="2527331"/>
                        <a:pt x="710146" y="2619115"/>
                      </a:cubicBezTo>
                      <a:cubicBezTo>
                        <a:pt x="681610" y="2453562"/>
                        <a:pt x="604741" y="2272577"/>
                        <a:pt x="492920" y="2107668"/>
                      </a:cubicBezTo>
                      <a:lnTo>
                        <a:pt x="463615" y="2068580"/>
                      </a:lnTo>
                      <a:lnTo>
                        <a:pt x="463841" y="2068446"/>
                      </a:lnTo>
                      <a:lnTo>
                        <a:pt x="448830" y="2052376"/>
                      </a:lnTo>
                      <a:cubicBezTo>
                        <a:pt x="372789" y="1953710"/>
                        <a:pt x="325757" y="1817407"/>
                        <a:pt x="325757" y="1666848"/>
                      </a:cubicBezTo>
                      <a:cubicBezTo>
                        <a:pt x="325757" y="1553930"/>
                        <a:pt x="352212" y="1449029"/>
                        <a:pt x="397520" y="1362011"/>
                      </a:cubicBezTo>
                      <a:lnTo>
                        <a:pt x="429643" y="1311494"/>
                      </a:lnTo>
                      <a:lnTo>
                        <a:pt x="406949" y="1320507"/>
                      </a:lnTo>
                      <a:cubicBezTo>
                        <a:pt x="447405" y="1139851"/>
                        <a:pt x="441011" y="950167"/>
                        <a:pt x="393162" y="771592"/>
                      </a:cubicBezTo>
                      <a:lnTo>
                        <a:pt x="350890" y="643993"/>
                      </a:lnTo>
                      <a:lnTo>
                        <a:pt x="323383" y="646766"/>
                      </a:lnTo>
                      <a:cubicBezTo>
                        <a:pt x="144784" y="646766"/>
                        <a:pt x="0" y="501982"/>
                        <a:pt x="0" y="323383"/>
                      </a:cubicBezTo>
                      <a:cubicBezTo>
                        <a:pt x="0" y="144784"/>
                        <a:pt x="144784" y="0"/>
                        <a:pt x="323383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0" name="楕円 799">
                  <a:extLst>
                    <a:ext uri="{FF2B5EF4-FFF2-40B4-BE49-F238E27FC236}">
                      <a16:creationId xmlns:a16="http://schemas.microsoft.com/office/drawing/2014/main" id="{B2AD68C6-472C-45CD-8520-45AEEAD02F80}"/>
                    </a:ext>
                  </a:extLst>
                </p:cNvPr>
                <p:cNvSpPr/>
                <p:nvPr/>
              </p:nvSpPr>
              <p:spPr>
                <a:xfrm>
                  <a:off x="1406901" y="2246038"/>
                  <a:ext cx="326105" cy="326105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0AAEB532-047E-4C8B-881A-31D4D353575B}"/>
                  </a:ext>
                </a:extLst>
              </p:cNvPr>
              <p:cNvSpPr/>
              <p:nvPr/>
            </p:nvSpPr>
            <p:spPr>
              <a:xfrm>
                <a:off x="1580299" y="2684201"/>
                <a:ext cx="578573" cy="646766"/>
              </a:xfrm>
              <a:custGeom>
                <a:avLst/>
                <a:gdLst>
                  <a:gd name="connsiteX0" fmla="*/ 273020 w 578573"/>
                  <a:gd name="connsiteY0" fmla="*/ 0 h 646766"/>
                  <a:gd name="connsiteX1" fmla="*/ 328043 w 578573"/>
                  <a:gd name="connsiteY1" fmla="*/ 6159 h 646766"/>
                  <a:gd name="connsiteX2" fmla="*/ 373290 w 578573"/>
                  <a:gd name="connsiteY2" fmla="*/ 21756 h 646766"/>
                  <a:gd name="connsiteX3" fmla="*/ 420595 w 578573"/>
                  <a:gd name="connsiteY3" fmla="*/ 14840 h 646766"/>
                  <a:gd name="connsiteX4" fmla="*/ 578573 w 578573"/>
                  <a:gd name="connsiteY4" fmla="*/ 129213 h 646766"/>
                  <a:gd name="connsiteX5" fmla="*/ 566157 w 578573"/>
                  <a:gd name="connsiteY5" fmla="*/ 173732 h 646766"/>
                  <a:gd name="connsiteX6" fmla="*/ 536655 w 578573"/>
                  <a:gd name="connsiteY6" fmla="*/ 205413 h 646766"/>
                  <a:gd name="connsiteX7" fmla="*/ 566158 w 578573"/>
                  <a:gd name="connsiteY7" fmla="*/ 237095 h 646766"/>
                  <a:gd name="connsiteX8" fmla="*/ 578572 w 578573"/>
                  <a:gd name="connsiteY8" fmla="*/ 281613 h 646766"/>
                  <a:gd name="connsiteX9" fmla="*/ 566158 w 578573"/>
                  <a:gd name="connsiteY9" fmla="*/ 326132 h 646766"/>
                  <a:gd name="connsiteX10" fmla="*/ 541559 w 578573"/>
                  <a:gd name="connsiteY10" fmla="*/ 352546 h 646766"/>
                  <a:gd name="connsiteX11" fmla="*/ 540494 w 578573"/>
                  <a:gd name="connsiteY11" fmla="*/ 364267 h 646766"/>
                  <a:gd name="connsiteX12" fmla="*/ 539518 w 578573"/>
                  <a:gd name="connsiteY12" fmla="*/ 367239 h 646766"/>
                  <a:gd name="connsiteX13" fmla="*/ 566158 w 578573"/>
                  <a:gd name="connsiteY13" fmla="*/ 395844 h 646766"/>
                  <a:gd name="connsiteX14" fmla="*/ 578572 w 578573"/>
                  <a:gd name="connsiteY14" fmla="*/ 440363 h 646766"/>
                  <a:gd name="connsiteX15" fmla="*/ 482087 w 578573"/>
                  <a:gd name="connsiteY15" fmla="*/ 545747 h 646766"/>
                  <a:gd name="connsiteX16" fmla="*/ 451784 w 578573"/>
                  <a:gd name="connsiteY16" fmla="*/ 550177 h 646766"/>
                  <a:gd name="connsiteX17" fmla="*/ 455924 w 578573"/>
                  <a:gd name="connsiteY17" fmla="*/ 560950 h 646766"/>
                  <a:gd name="connsiteX18" fmla="*/ 451420 w 578573"/>
                  <a:gd name="connsiteY18" fmla="*/ 598451 h 646766"/>
                  <a:gd name="connsiteX19" fmla="*/ 292139 w 578573"/>
                  <a:gd name="connsiteY19" fmla="*/ 632177 h 646766"/>
                  <a:gd name="connsiteX20" fmla="*/ 247159 w 578573"/>
                  <a:gd name="connsiteY20" fmla="*/ 605153 h 646766"/>
                  <a:gd name="connsiteX21" fmla="*/ 245458 w 578573"/>
                  <a:gd name="connsiteY21" fmla="*/ 603251 h 646766"/>
                  <a:gd name="connsiteX22" fmla="*/ 217998 w 578573"/>
                  <a:gd name="connsiteY22" fmla="*/ 600177 h 646766"/>
                  <a:gd name="connsiteX23" fmla="*/ 0 w 578573"/>
                  <a:gd name="connsiteY23" fmla="*/ 303168 h 646766"/>
                  <a:gd name="connsiteX24" fmla="*/ 273020 w 578573"/>
                  <a:gd name="connsiteY24" fmla="*/ 0 h 646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8573" h="646766">
                    <a:moveTo>
                      <a:pt x="273020" y="0"/>
                    </a:moveTo>
                    <a:cubicBezTo>
                      <a:pt x="291868" y="-1"/>
                      <a:pt x="310271" y="2120"/>
                      <a:pt x="328043" y="6159"/>
                    </a:cubicBezTo>
                    <a:lnTo>
                      <a:pt x="373290" y="21756"/>
                    </a:lnTo>
                    <a:lnTo>
                      <a:pt x="420595" y="14840"/>
                    </a:lnTo>
                    <a:cubicBezTo>
                      <a:pt x="507843" y="14841"/>
                      <a:pt x="578572" y="66047"/>
                      <a:pt x="578573" y="129213"/>
                    </a:cubicBezTo>
                    <a:cubicBezTo>
                      <a:pt x="578572" y="145004"/>
                      <a:pt x="574152" y="160048"/>
                      <a:pt x="566157" y="173732"/>
                    </a:cubicBezTo>
                    <a:lnTo>
                      <a:pt x="536655" y="205413"/>
                    </a:lnTo>
                    <a:lnTo>
                      <a:pt x="566158" y="237095"/>
                    </a:lnTo>
                    <a:cubicBezTo>
                      <a:pt x="574152" y="250778"/>
                      <a:pt x="578573" y="265821"/>
                      <a:pt x="578572" y="281613"/>
                    </a:cubicBezTo>
                    <a:cubicBezTo>
                      <a:pt x="578573" y="297404"/>
                      <a:pt x="574152" y="312448"/>
                      <a:pt x="566158" y="326132"/>
                    </a:cubicBezTo>
                    <a:lnTo>
                      <a:pt x="541559" y="352546"/>
                    </a:lnTo>
                    <a:lnTo>
                      <a:pt x="540494" y="364267"/>
                    </a:lnTo>
                    <a:lnTo>
                      <a:pt x="539518" y="367239"/>
                    </a:lnTo>
                    <a:lnTo>
                      <a:pt x="566158" y="395844"/>
                    </a:lnTo>
                    <a:cubicBezTo>
                      <a:pt x="574152" y="409527"/>
                      <a:pt x="578573" y="424572"/>
                      <a:pt x="578572" y="440363"/>
                    </a:cubicBezTo>
                    <a:cubicBezTo>
                      <a:pt x="578572" y="487738"/>
                      <a:pt x="538788" y="528385"/>
                      <a:pt x="482087" y="545747"/>
                    </a:cubicBezTo>
                    <a:lnTo>
                      <a:pt x="451784" y="550177"/>
                    </a:lnTo>
                    <a:lnTo>
                      <a:pt x="455924" y="560950"/>
                    </a:lnTo>
                    <a:cubicBezTo>
                      <a:pt x="457791" y="573855"/>
                      <a:pt x="456444" y="586601"/>
                      <a:pt x="451420" y="598451"/>
                    </a:cubicBezTo>
                    <a:cubicBezTo>
                      <a:pt x="431327" y="645851"/>
                      <a:pt x="360014" y="660950"/>
                      <a:pt x="292139" y="632177"/>
                    </a:cubicBezTo>
                    <a:cubicBezTo>
                      <a:pt x="275169" y="624983"/>
                      <a:pt x="260022" y="615729"/>
                      <a:pt x="247159" y="605153"/>
                    </a:cubicBezTo>
                    <a:lnTo>
                      <a:pt x="245458" y="603251"/>
                    </a:lnTo>
                    <a:lnTo>
                      <a:pt x="217998" y="600177"/>
                    </a:lnTo>
                    <a:cubicBezTo>
                      <a:pt x="93586" y="571907"/>
                      <a:pt x="-1" y="449674"/>
                      <a:pt x="0" y="303168"/>
                    </a:cubicBezTo>
                    <a:cubicBezTo>
                      <a:pt x="-1" y="135733"/>
                      <a:pt x="122235" y="0"/>
                      <a:pt x="273020" y="0"/>
                    </a:cubicBezTo>
                    <a:close/>
                  </a:path>
                </a:pathLst>
              </a:custGeom>
              <a:solidFill>
                <a:srgbClr val="4C2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0" name="楕円 1">
                <a:extLst>
                  <a:ext uri="{FF2B5EF4-FFF2-40B4-BE49-F238E27FC236}">
                    <a16:creationId xmlns:a16="http://schemas.microsoft.com/office/drawing/2014/main" id="{2D75A5A5-8755-4F8D-94DE-2872090E2217}"/>
                  </a:ext>
                </a:extLst>
              </p:cNvPr>
              <p:cNvSpPr/>
              <p:nvPr/>
            </p:nvSpPr>
            <p:spPr>
              <a:xfrm>
                <a:off x="3524545" y="3456132"/>
                <a:ext cx="852603" cy="1039913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1" name="楕円 1">
                <a:extLst>
                  <a:ext uri="{FF2B5EF4-FFF2-40B4-BE49-F238E27FC236}">
                    <a16:creationId xmlns:a16="http://schemas.microsoft.com/office/drawing/2014/main" id="{99C6C6CB-8FF8-4770-9D9D-69DDD9DC4BB9}"/>
                  </a:ext>
                </a:extLst>
              </p:cNvPr>
              <p:cNvSpPr/>
              <p:nvPr/>
            </p:nvSpPr>
            <p:spPr>
              <a:xfrm flipV="1">
                <a:off x="3685293" y="3456355"/>
                <a:ext cx="531108" cy="10587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2" name="楕円 1">
                <a:extLst>
                  <a:ext uri="{FF2B5EF4-FFF2-40B4-BE49-F238E27FC236}">
                    <a16:creationId xmlns:a16="http://schemas.microsoft.com/office/drawing/2014/main" id="{B317BE48-58C7-461A-829F-FC1BF9F62145}"/>
                  </a:ext>
                </a:extLst>
              </p:cNvPr>
              <p:cNvSpPr/>
              <p:nvPr/>
            </p:nvSpPr>
            <p:spPr>
              <a:xfrm flipV="1">
                <a:off x="3685293" y="3526205"/>
                <a:ext cx="531108" cy="10587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FB798C1C-D9DE-4953-9A02-59EF048F044F}"/>
                  </a:ext>
                </a:extLst>
              </p:cNvPr>
              <p:cNvSpPr/>
              <p:nvPr/>
            </p:nvSpPr>
            <p:spPr>
              <a:xfrm rot="9900000">
                <a:off x="3646655" y="2892755"/>
                <a:ext cx="578573" cy="646766"/>
              </a:xfrm>
              <a:custGeom>
                <a:avLst/>
                <a:gdLst>
                  <a:gd name="connsiteX0" fmla="*/ 273020 w 578573"/>
                  <a:gd name="connsiteY0" fmla="*/ 0 h 646766"/>
                  <a:gd name="connsiteX1" fmla="*/ 328043 w 578573"/>
                  <a:gd name="connsiteY1" fmla="*/ 6159 h 646766"/>
                  <a:gd name="connsiteX2" fmla="*/ 373290 w 578573"/>
                  <a:gd name="connsiteY2" fmla="*/ 21756 h 646766"/>
                  <a:gd name="connsiteX3" fmla="*/ 420595 w 578573"/>
                  <a:gd name="connsiteY3" fmla="*/ 14840 h 646766"/>
                  <a:gd name="connsiteX4" fmla="*/ 578573 w 578573"/>
                  <a:gd name="connsiteY4" fmla="*/ 129213 h 646766"/>
                  <a:gd name="connsiteX5" fmla="*/ 566157 w 578573"/>
                  <a:gd name="connsiteY5" fmla="*/ 173732 h 646766"/>
                  <a:gd name="connsiteX6" fmla="*/ 536655 w 578573"/>
                  <a:gd name="connsiteY6" fmla="*/ 205413 h 646766"/>
                  <a:gd name="connsiteX7" fmla="*/ 566158 w 578573"/>
                  <a:gd name="connsiteY7" fmla="*/ 237095 h 646766"/>
                  <a:gd name="connsiteX8" fmla="*/ 578572 w 578573"/>
                  <a:gd name="connsiteY8" fmla="*/ 281613 h 646766"/>
                  <a:gd name="connsiteX9" fmla="*/ 566158 w 578573"/>
                  <a:gd name="connsiteY9" fmla="*/ 326132 h 646766"/>
                  <a:gd name="connsiteX10" fmla="*/ 541559 w 578573"/>
                  <a:gd name="connsiteY10" fmla="*/ 352546 h 646766"/>
                  <a:gd name="connsiteX11" fmla="*/ 540494 w 578573"/>
                  <a:gd name="connsiteY11" fmla="*/ 364267 h 646766"/>
                  <a:gd name="connsiteX12" fmla="*/ 539518 w 578573"/>
                  <a:gd name="connsiteY12" fmla="*/ 367239 h 646766"/>
                  <a:gd name="connsiteX13" fmla="*/ 566158 w 578573"/>
                  <a:gd name="connsiteY13" fmla="*/ 395844 h 646766"/>
                  <a:gd name="connsiteX14" fmla="*/ 578572 w 578573"/>
                  <a:gd name="connsiteY14" fmla="*/ 440363 h 646766"/>
                  <a:gd name="connsiteX15" fmla="*/ 482087 w 578573"/>
                  <a:gd name="connsiteY15" fmla="*/ 545747 h 646766"/>
                  <a:gd name="connsiteX16" fmla="*/ 451784 w 578573"/>
                  <a:gd name="connsiteY16" fmla="*/ 550177 h 646766"/>
                  <a:gd name="connsiteX17" fmla="*/ 455924 w 578573"/>
                  <a:gd name="connsiteY17" fmla="*/ 560950 h 646766"/>
                  <a:gd name="connsiteX18" fmla="*/ 451420 w 578573"/>
                  <a:gd name="connsiteY18" fmla="*/ 598451 h 646766"/>
                  <a:gd name="connsiteX19" fmla="*/ 292139 w 578573"/>
                  <a:gd name="connsiteY19" fmla="*/ 632177 h 646766"/>
                  <a:gd name="connsiteX20" fmla="*/ 247159 w 578573"/>
                  <a:gd name="connsiteY20" fmla="*/ 605153 h 646766"/>
                  <a:gd name="connsiteX21" fmla="*/ 245458 w 578573"/>
                  <a:gd name="connsiteY21" fmla="*/ 603251 h 646766"/>
                  <a:gd name="connsiteX22" fmla="*/ 217998 w 578573"/>
                  <a:gd name="connsiteY22" fmla="*/ 600177 h 646766"/>
                  <a:gd name="connsiteX23" fmla="*/ 0 w 578573"/>
                  <a:gd name="connsiteY23" fmla="*/ 303168 h 646766"/>
                  <a:gd name="connsiteX24" fmla="*/ 273020 w 578573"/>
                  <a:gd name="connsiteY24" fmla="*/ 0 h 646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8573" h="646766">
                    <a:moveTo>
                      <a:pt x="273020" y="0"/>
                    </a:moveTo>
                    <a:cubicBezTo>
                      <a:pt x="291868" y="-1"/>
                      <a:pt x="310271" y="2120"/>
                      <a:pt x="328043" y="6159"/>
                    </a:cubicBezTo>
                    <a:lnTo>
                      <a:pt x="373290" y="21756"/>
                    </a:lnTo>
                    <a:lnTo>
                      <a:pt x="420595" y="14840"/>
                    </a:lnTo>
                    <a:cubicBezTo>
                      <a:pt x="507843" y="14841"/>
                      <a:pt x="578572" y="66047"/>
                      <a:pt x="578573" y="129213"/>
                    </a:cubicBezTo>
                    <a:cubicBezTo>
                      <a:pt x="578572" y="145004"/>
                      <a:pt x="574152" y="160048"/>
                      <a:pt x="566157" y="173732"/>
                    </a:cubicBezTo>
                    <a:lnTo>
                      <a:pt x="536655" y="205413"/>
                    </a:lnTo>
                    <a:lnTo>
                      <a:pt x="566158" y="237095"/>
                    </a:lnTo>
                    <a:cubicBezTo>
                      <a:pt x="574152" y="250778"/>
                      <a:pt x="578573" y="265821"/>
                      <a:pt x="578572" y="281613"/>
                    </a:cubicBezTo>
                    <a:cubicBezTo>
                      <a:pt x="578573" y="297404"/>
                      <a:pt x="574152" y="312448"/>
                      <a:pt x="566158" y="326132"/>
                    </a:cubicBezTo>
                    <a:lnTo>
                      <a:pt x="541559" y="352546"/>
                    </a:lnTo>
                    <a:lnTo>
                      <a:pt x="540494" y="364267"/>
                    </a:lnTo>
                    <a:lnTo>
                      <a:pt x="539518" y="367239"/>
                    </a:lnTo>
                    <a:lnTo>
                      <a:pt x="566158" y="395844"/>
                    </a:lnTo>
                    <a:cubicBezTo>
                      <a:pt x="574152" y="409527"/>
                      <a:pt x="578573" y="424572"/>
                      <a:pt x="578572" y="440363"/>
                    </a:cubicBezTo>
                    <a:cubicBezTo>
                      <a:pt x="578572" y="487738"/>
                      <a:pt x="538788" y="528385"/>
                      <a:pt x="482087" y="545747"/>
                    </a:cubicBezTo>
                    <a:lnTo>
                      <a:pt x="451784" y="550177"/>
                    </a:lnTo>
                    <a:lnTo>
                      <a:pt x="455924" y="560950"/>
                    </a:lnTo>
                    <a:cubicBezTo>
                      <a:pt x="457791" y="573855"/>
                      <a:pt x="456444" y="586601"/>
                      <a:pt x="451420" y="598451"/>
                    </a:cubicBezTo>
                    <a:cubicBezTo>
                      <a:pt x="431327" y="645851"/>
                      <a:pt x="360014" y="660950"/>
                      <a:pt x="292139" y="632177"/>
                    </a:cubicBezTo>
                    <a:cubicBezTo>
                      <a:pt x="275169" y="624983"/>
                      <a:pt x="260022" y="615729"/>
                      <a:pt x="247159" y="605153"/>
                    </a:cubicBezTo>
                    <a:lnTo>
                      <a:pt x="245458" y="603251"/>
                    </a:lnTo>
                    <a:lnTo>
                      <a:pt x="217998" y="600177"/>
                    </a:lnTo>
                    <a:cubicBezTo>
                      <a:pt x="93586" y="571907"/>
                      <a:pt x="-1" y="449674"/>
                      <a:pt x="0" y="303168"/>
                    </a:cubicBezTo>
                    <a:cubicBezTo>
                      <a:pt x="-1" y="135733"/>
                      <a:pt x="122235" y="0"/>
                      <a:pt x="273020" y="0"/>
                    </a:cubicBezTo>
                    <a:close/>
                  </a:path>
                </a:pathLst>
              </a:custGeom>
              <a:solidFill>
                <a:srgbClr val="4C2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4" name="楕円 1">
                <a:extLst>
                  <a:ext uri="{FF2B5EF4-FFF2-40B4-BE49-F238E27FC236}">
                    <a16:creationId xmlns:a16="http://schemas.microsoft.com/office/drawing/2014/main" id="{C37C5864-3BDE-4BDE-941A-E5C35B1A66D7}"/>
                  </a:ext>
                </a:extLst>
              </p:cNvPr>
              <p:cNvSpPr/>
              <p:nvPr/>
            </p:nvSpPr>
            <p:spPr>
              <a:xfrm rot="16200000" flipV="1">
                <a:off x="3793490" y="3697317"/>
                <a:ext cx="531108" cy="10587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5" name="楕円 1">
                <a:extLst>
                  <a:ext uri="{FF2B5EF4-FFF2-40B4-BE49-F238E27FC236}">
                    <a16:creationId xmlns:a16="http://schemas.microsoft.com/office/drawing/2014/main" id="{C02FD3EF-12DA-49A2-84BD-363924B4723C}"/>
                  </a:ext>
                </a:extLst>
              </p:cNvPr>
              <p:cNvSpPr/>
              <p:nvPr/>
            </p:nvSpPr>
            <p:spPr>
              <a:xfrm rot="14975660" flipV="1">
                <a:off x="3926840" y="3697317"/>
                <a:ext cx="531108" cy="10587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6" name="楕円 795">
                <a:extLst>
                  <a:ext uri="{FF2B5EF4-FFF2-40B4-BE49-F238E27FC236}">
                    <a16:creationId xmlns:a16="http://schemas.microsoft.com/office/drawing/2014/main" id="{6E73BBF3-2CA6-43C1-8BE7-C04292F6E3B0}"/>
                  </a:ext>
                </a:extLst>
              </p:cNvPr>
              <p:cNvSpPr/>
              <p:nvPr/>
            </p:nvSpPr>
            <p:spPr>
              <a:xfrm>
                <a:off x="3970503" y="3451769"/>
                <a:ext cx="178567" cy="165957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7" name="楕円 1">
                <a:extLst>
                  <a:ext uri="{FF2B5EF4-FFF2-40B4-BE49-F238E27FC236}">
                    <a16:creationId xmlns:a16="http://schemas.microsoft.com/office/drawing/2014/main" id="{C2BB4A51-E106-49B9-BFF4-3A87E0FDCA5F}"/>
                  </a:ext>
                </a:extLst>
              </p:cNvPr>
              <p:cNvSpPr/>
              <p:nvPr/>
            </p:nvSpPr>
            <p:spPr>
              <a:xfrm rot="633138">
                <a:off x="2558905" y="2497573"/>
                <a:ext cx="643026" cy="31951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9760" h="1889760">
                    <a:moveTo>
                      <a:pt x="0" y="944880"/>
                    </a:moveTo>
                    <a:cubicBezTo>
                      <a:pt x="0" y="423037"/>
                      <a:pt x="423037" y="0"/>
                      <a:pt x="944880" y="0"/>
                    </a:cubicBezTo>
                    <a:cubicBezTo>
                      <a:pt x="1466723" y="0"/>
                      <a:pt x="1889760" y="423037"/>
                      <a:pt x="1889760" y="944880"/>
                    </a:cubicBezTo>
                    <a:cubicBezTo>
                      <a:pt x="1889760" y="1466723"/>
                      <a:pt x="1466723" y="1889760"/>
                      <a:pt x="944880" y="1889760"/>
                    </a:cubicBezTo>
                    <a:cubicBezTo>
                      <a:pt x="423037" y="1889760"/>
                      <a:pt x="0" y="1466723"/>
                      <a:pt x="0" y="94488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8" name="楕円 1">
                <a:extLst>
                  <a:ext uri="{FF2B5EF4-FFF2-40B4-BE49-F238E27FC236}">
                    <a16:creationId xmlns:a16="http://schemas.microsoft.com/office/drawing/2014/main" id="{2D5A6034-E3EF-4275-A25B-1DFBB836F042}"/>
                  </a:ext>
                </a:extLst>
              </p:cNvPr>
              <p:cNvSpPr/>
              <p:nvPr/>
            </p:nvSpPr>
            <p:spPr>
              <a:xfrm rot="633138">
                <a:off x="2676287" y="2628209"/>
                <a:ext cx="398264" cy="98034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3101479"/>
                  <a:gd name="connsiteX1" fmla="*/ 944880 w 1889760"/>
                  <a:gd name="connsiteY1" fmla="*/ 0 h 3101479"/>
                  <a:gd name="connsiteX2" fmla="*/ 1889760 w 1889760"/>
                  <a:gd name="connsiteY2" fmla="*/ 944880 h 3101479"/>
                  <a:gd name="connsiteX3" fmla="*/ 890182 w 1889760"/>
                  <a:gd name="connsiteY3" fmla="*/ 3101488 h 3101479"/>
                  <a:gd name="connsiteX4" fmla="*/ 0 w 1889760"/>
                  <a:gd name="connsiteY4" fmla="*/ 944880 h 3101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9760" h="3101479">
                    <a:moveTo>
                      <a:pt x="0" y="944880"/>
                    </a:moveTo>
                    <a:cubicBezTo>
                      <a:pt x="0" y="423037"/>
                      <a:pt x="423037" y="0"/>
                      <a:pt x="944880" y="0"/>
                    </a:cubicBezTo>
                    <a:cubicBezTo>
                      <a:pt x="1466723" y="0"/>
                      <a:pt x="1889760" y="423037"/>
                      <a:pt x="1889760" y="944880"/>
                    </a:cubicBezTo>
                    <a:cubicBezTo>
                      <a:pt x="1889760" y="1466723"/>
                      <a:pt x="1412025" y="3101488"/>
                      <a:pt x="890182" y="3101488"/>
                    </a:cubicBezTo>
                    <a:cubicBezTo>
                      <a:pt x="368339" y="3101488"/>
                      <a:pt x="0" y="1466723"/>
                      <a:pt x="0" y="94488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70" name="フリーフォーム: 図形 769">
              <a:extLst>
                <a:ext uri="{FF2B5EF4-FFF2-40B4-BE49-F238E27FC236}">
                  <a16:creationId xmlns:a16="http://schemas.microsoft.com/office/drawing/2014/main" id="{109D1ED1-C7A4-4E8D-87A3-7E79B41379B2}"/>
                </a:ext>
              </a:extLst>
            </p:cNvPr>
            <p:cNvSpPr/>
            <p:nvPr/>
          </p:nvSpPr>
          <p:spPr>
            <a:xfrm>
              <a:off x="3213374" y="1663741"/>
              <a:ext cx="281444" cy="208360"/>
            </a:xfrm>
            <a:custGeom>
              <a:avLst/>
              <a:gdLst>
                <a:gd name="connsiteX0" fmla="*/ 156571 w 338397"/>
                <a:gd name="connsiteY0" fmla="*/ 67084 h 250524"/>
                <a:gd name="connsiteX1" fmla="*/ 194336 w 338397"/>
                <a:gd name="connsiteY1" fmla="*/ 75013 h 250524"/>
                <a:gd name="connsiteX2" fmla="*/ 316429 w 338397"/>
                <a:gd name="connsiteY2" fmla="*/ 158480 h 250524"/>
                <a:gd name="connsiteX3" fmla="*/ 329597 w 338397"/>
                <a:gd name="connsiteY3" fmla="*/ 228555 h 250524"/>
                <a:gd name="connsiteX4" fmla="*/ 259521 w 338397"/>
                <a:gd name="connsiteY4" fmla="*/ 241723 h 250524"/>
                <a:gd name="connsiteX5" fmla="*/ 137428 w 338397"/>
                <a:gd name="connsiteY5" fmla="*/ 158256 h 250524"/>
                <a:gd name="connsiteX6" fmla="*/ 124260 w 338397"/>
                <a:gd name="connsiteY6" fmla="*/ 88181 h 250524"/>
                <a:gd name="connsiteX7" fmla="*/ 156571 w 338397"/>
                <a:gd name="connsiteY7" fmla="*/ 67084 h 250524"/>
                <a:gd name="connsiteX8" fmla="*/ 51327 w 338397"/>
                <a:gd name="connsiteY8" fmla="*/ 0 h 250524"/>
                <a:gd name="connsiteX9" fmla="*/ 102654 w 338397"/>
                <a:gd name="connsiteY9" fmla="*/ 51327 h 250524"/>
                <a:gd name="connsiteX10" fmla="*/ 51327 w 338397"/>
                <a:gd name="connsiteY10" fmla="*/ 102654 h 250524"/>
                <a:gd name="connsiteX11" fmla="*/ 0 w 338397"/>
                <a:gd name="connsiteY11" fmla="*/ 51327 h 250524"/>
                <a:gd name="connsiteX12" fmla="*/ 51327 w 338397"/>
                <a:gd name="connsiteY12" fmla="*/ 0 h 25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8397" h="250524">
                  <a:moveTo>
                    <a:pt x="156571" y="67084"/>
                  </a:moveTo>
                  <a:cubicBezTo>
                    <a:pt x="169252" y="64701"/>
                    <a:pt x="182842" y="67156"/>
                    <a:pt x="194336" y="75013"/>
                  </a:cubicBezTo>
                  <a:lnTo>
                    <a:pt x="316429" y="158480"/>
                  </a:lnTo>
                  <a:cubicBezTo>
                    <a:pt x="339416" y="174195"/>
                    <a:pt x="345311" y="205569"/>
                    <a:pt x="329597" y="228555"/>
                  </a:cubicBezTo>
                  <a:cubicBezTo>
                    <a:pt x="313882" y="251542"/>
                    <a:pt x="282508" y="257438"/>
                    <a:pt x="259521" y="241723"/>
                  </a:cubicBezTo>
                  <a:lnTo>
                    <a:pt x="137428" y="158256"/>
                  </a:lnTo>
                  <a:cubicBezTo>
                    <a:pt x="114441" y="142542"/>
                    <a:pt x="108546" y="111168"/>
                    <a:pt x="124260" y="88181"/>
                  </a:cubicBezTo>
                  <a:cubicBezTo>
                    <a:pt x="132118" y="76687"/>
                    <a:pt x="143890" y="69467"/>
                    <a:pt x="156571" y="67084"/>
                  </a:cubicBezTo>
                  <a:close/>
                  <a:moveTo>
                    <a:pt x="51327" y="0"/>
                  </a:moveTo>
                  <a:cubicBezTo>
                    <a:pt x="79674" y="0"/>
                    <a:pt x="102654" y="22980"/>
                    <a:pt x="102654" y="51327"/>
                  </a:cubicBezTo>
                  <a:cubicBezTo>
                    <a:pt x="102654" y="79674"/>
                    <a:pt x="79674" y="102654"/>
                    <a:pt x="51327" y="102654"/>
                  </a:cubicBezTo>
                  <a:cubicBezTo>
                    <a:pt x="22980" y="102654"/>
                    <a:pt x="0" y="79674"/>
                    <a:pt x="0" y="51327"/>
                  </a:cubicBezTo>
                  <a:cubicBezTo>
                    <a:pt x="0" y="22980"/>
                    <a:pt x="22980" y="0"/>
                    <a:pt x="513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1" name="フリーフォーム: 図形 770">
              <a:extLst>
                <a:ext uri="{FF2B5EF4-FFF2-40B4-BE49-F238E27FC236}">
                  <a16:creationId xmlns:a16="http://schemas.microsoft.com/office/drawing/2014/main" id="{50B11463-989B-4B7F-8C15-38F3D4BF15C9}"/>
                </a:ext>
              </a:extLst>
            </p:cNvPr>
            <p:cNvSpPr/>
            <p:nvPr/>
          </p:nvSpPr>
          <p:spPr>
            <a:xfrm rot="849648">
              <a:off x="4006045" y="3006756"/>
              <a:ext cx="185309" cy="137189"/>
            </a:xfrm>
            <a:custGeom>
              <a:avLst/>
              <a:gdLst>
                <a:gd name="connsiteX0" fmla="*/ 156571 w 338397"/>
                <a:gd name="connsiteY0" fmla="*/ 67084 h 250524"/>
                <a:gd name="connsiteX1" fmla="*/ 194336 w 338397"/>
                <a:gd name="connsiteY1" fmla="*/ 75013 h 250524"/>
                <a:gd name="connsiteX2" fmla="*/ 316429 w 338397"/>
                <a:gd name="connsiteY2" fmla="*/ 158480 h 250524"/>
                <a:gd name="connsiteX3" fmla="*/ 329597 w 338397"/>
                <a:gd name="connsiteY3" fmla="*/ 228555 h 250524"/>
                <a:gd name="connsiteX4" fmla="*/ 259521 w 338397"/>
                <a:gd name="connsiteY4" fmla="*/ 241723 h 250524"/>
                <a:gd name="connsiteX5" fmla="*/ 137428 w 338397"/>
                <a:gd name="connsiteY5" fmla="*/ 158256 h 250524"/>
                <a:gd name="connsiteX6" fmla="*/ 124260 w 338397"/>
                <a:gd name="connsiteY6" fmla="*/ 88181 h 250524"/>
                <a:gd name="connsiteX7" fmla="*/ 156571 w 338397"/>
                <a:gd name="connsiteY7" fmla="*/ 67084 h 250524"/>
                <a:gd name="connsiteX8" fmla="*/ 51327 w 338397"/>
                <a:gd name="connsiteY8" fmla="*/ 0 h 250524"/>
                <a:gd name="connsiteX9" fmla="*/ 102654 w 338397"/>
                <a:gd name="connsiteY9" fmla="*/ 51327 h 250524"/>
                <a:gd name="connsiteX10" fmla="*/ 51327 w 338397"/>
                <a:gd name="connsiteY10" fmla="*/ 102654 h 250524"/>
                <a:gd name="connsiteX11" fmla="*/ 0 w 338397"/>
                <a:gd name="connsiteY11" fmla="*/ 51327 h 250524"/>
                <a:gd name="connsiteX12" fmla="*/ 51327 w 338397"/>
                <a:gd name="connsiteY12" fmla="*/ 0 h 25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8397" h="250524">
                  <a:moveTo>
                    <a:pt x="156571" y="67084"/>
                  </a:moveTo>
                  <a:cubicBezTo>
                    <a:pt x="169252" y="64701"/>
                    <a:pt x="182842" y="67156"/>
                    <a:pt x="194336" y="75013"/>
                  </a:cubicBezTo>
                  <a:lnTo>
                    <a:pt x="316429" y="158480"/>
                  </a:lnTo>
                  <a:cubicBezTo>
                    <a:pt x="339416" y="174195"/>
                    <a:pt x="345311" y="205569"/>
                    <a:pt x="329597" y="228555"/>
                  </a:cubicBezTo>
                  <a:cubicBezTo>
                    <a:pt x="313882" y="251542"/>
                    <a:pt x="282508" y="257438"/>
                    <a:pt x="259521" y="241723"/>
                  </a:cubicBezTo>
                  <a:lnTo>
                    <a:pt x="137428" y="158256"/>
                  </a:lnTo>
                  <a:cubicBezTo>
                    <a:pt x="114441" y="142542"/>
                    <a:pt x="108546" y="111168"/>
                    <a:pt x="124260" y="88181"/>
                  </a:cubicBezTo>
                  <a:cubicBezTo>
                    <a:pt x="132118" y="76687"/>
                    <a:pt x="143890" y="69467"/>
                    <a:pt x="156571" y="67084"/>
                  </a:cubicBezTo>
                  <a:close/>
                  <a:moveTo>
                    <a:pt x="51327" y="0"/>
                  </a:moveTo>
                  <a:cubicBezTo>
                    <a:pt x="79674" y="0"/>
                    <a:pt x="102654" y="22980"/>
                    <a:pt x="102654" y="51327"/>
                  </a:cubicBezTo>
                  <a:cubicBezTo>
                    <a:pt x="102654" y="79674"/>
                    <a:pt x="79674" y="102654"/>
                    <a:pt x="51327" y="102654"/>
                  </a:cubicBezTo>
                  <a:cubicBezTo>
                    <a:pt x="22980" y="102654"/>
                    <a:pt x="0" y="79674"/>
                    <a:pt x="0" y="51327"/>
                  </a:cubicBezTo>
                  <a:cubicBezTo>
                    <a:pt x="0" y="22980"/>
                    <a:pt x="22980" y="0"/>
                    <a:pt x="513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2" name="フリーフォーム: 図形 771">
              <a:extLst>
                <a:ext uri="{FF2B5EF4-FFF2-40B4-BE49-F238E27FC236}">
                  <a16:creationId xmlns:a16="http://schemas.microsoft.com/office/drawing/2014/main" id="{B94DAB92-D32D-4785-B6F6-01041F662309}"/>
                </a:ext>
              </a:extLst>
            </p:cNvPr>
            <p:cNvSpPr/>
            <p:nvPr/>
          </p:nvSpPr>
          <p:spPr>
            <a:xfrm rot="3671282">
              <a:off x="4218870" y="4080961"/>
              <a:ext cx="204854" cy="151659"/>
            </a:xfrm>
            <a:custGeom>
              <a:avLst/>
              <a:gdLst>
                <a:gd name="connsiteX0" fmla="*/ 156571 w 338397"/>
                <a:gd name="connsiteY0" fmla="*/ 67084 h 250524"/>
                <a:gd name="connsiteX1" fmla="*/ 194336 w 338397"/>
                <a:gd name="connsiteY1" fmla="*/ 75013 h 250524"/>
                <a:gd name="connsiteX2" fmla="*/ 316429 w 338397"/>
                <a:gd name="connsiteY2" fmla="*/ 158480 h 250524"/>
                <a:gd name="connsiteX3" fmla="*/ 329597 w 338397"/>
                <a:gd name="connsiteY3" fmla="*/ 228555 h 250524"/>
                <a:gd name="connsiteX4" fmla="*/ 259521 w 338397"/>
                <a:gd name="connsiteY4" fmla="*/ 241723 h 250524"/>
                <a:gd name="connsiteX5" fmla="*/ 137428 w 338397"/>
                <a:gd name="connsiteY5" fmla="*/ 158256 h 250524"/>
                <a:gd name="connsiteX6" fmla="*/ 124260 w 338397"/>
                <a:gd name="connsiteY6" fmla="*/ 88181 h 250524"/>
                <a:gd name="connsiteX7" fmla="*/ 156571 w 338397"/>
                <a:gd name="connsiteY7" fmla="*/ 67084 h 250524"/>
                <a:gd name="connsiteX8" fmla="*/ 51327 w 338397"/>
                <a:gd name="connsiteY8" fmla="*/ 0 h 250524"/>
                <a:gd name="connsiteX9" fmla="*/ 102654 w 338397"/>
                <a:gd name="connsiteY9" fmla="*/ 51327 h 250524"/>
                <a:gd name="connsiteX10" fmla="*/ 51327 w 338397"/>
                <a:gd name="connsiteY10" fmla="*/ 102654 h 250524"/>
                <a:gd name="connsiteX11" fmla="*/ 0 w 338397"/>
                <a:gd name="connsiteY11" fmla="*/ 51327 h 250524"/>
                <a:gd name="connsiteX12" fmla="*/ 51327 w 338397"/>
                <a:gd name="connsiteY12" fmla="*/ 0 h 25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8397" h="250524">
                  <a:moveTo>
                    <a:pt x="156571" y="67084"/>
                  </a:moveTo>
                  <a:cubicBezTo>
                    <a:pt x="169252" y="64701"/>
                    <a:pt x="182842" y="67156"/>
                    <a:pt x="194336" y="75013"/>
                  </a:cubicBezTo>
                  <a:lnTo>
                    <a:pt x="316429" y="158480"/>
                  </a:lnTo>
                  <a:cubicBezTo>
                    <a:pt x="339416" y="174195"/>
                    <a:pt x="345311" y="205569"/>
                    <a:pt x="329597" y="228555"/>
                  </a:cubicBezTo>
                  <a:cubicBezTo>
                    <a:pt x="313882" y="251542"/>
                    <a:pt x="282508" y="257438"/>
                    <a:pt x="259521" y="241723"/>
                  </a:cubicBezTo>
                  <a:lnTo>
                    <a:pt x="137428" y="158256"/>
                  </a:lnTo>
                  <a:cubicBezTo>
                    <a:pt x="114441" y="142542"/>
                    <a:pt x="108546" y="111168"/>
                    <a:pt x="124260" y="88181"/>
                  </a:cubicBezTo>
                  <a:cubicBezTo>
                    <a:pt x="132118" y="76687"/>
                    <a:pt x="143890" y="69467"/>
                    <a:pt x="156571" y="67084"/>
                  </a:cubicBezTo>
                  <a:close/>
                  <a:moveTo>
                    <a:pt x="51327" y="0"/>
                  </a:moveTo>
                  <a:cubicBezTo>
                    <a:pt x="79674" y="0"/>
                    <a:pt x="102654" y="22980"/>
                    <a:pt x="102654" y="51327"/>
                  </a:cubicBezTo>
                  <a:cubicBezTo>
                    <a:pt x="102654" y="79674"/>
                    <a:pt x="79674" y="102654"/>
                    <a:pt x="51327" y="102654"/>
                  </a:cubicBezTo>
                  <a:cubicBezTo>
                    <a:pt x="22980" y="102654"/>
                    <a:pt x="0" y="79674"/>
                    <a:pt x="0" y="51327"/>
                  </a:cubicBezTo>
                  <a:cubicBezTo>
                    <a:pt x="0" y="22980"/>
                    <a:pt x="22980" y="0"/>
                    <a:pt x="513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3" name="フリーフォーム: 図形 772">
              <a:extLst>
                <a:ext uri="{FF2B5EF4-FFF2-40B4-BE49-F238E27FC236}">
                  <a16:creationId xmlns:a16="http://schemas.microsoft.com/office/drawing/2014/main" id="{6567E521-D224-4445-AB88-8B881C6CD7DA}"/>
                </a:ext>
              </a:extLst>
            </p:cNvPr>
            <p:cNvSpPr/>
            <p:nvPr/>
          </p:nvSpPr>
          <p:spPr>
            <a:xfrm rot="5989014">
              <a:off x="1620546" y="2753590"/>
              <a:ext cx="204854" cy="151659"/>
            </a:xfrm>
            <a:custGeom>
              <a:avLst/>
              <a:gdLst>
                <a:gd name="connsiteX0" fmla="*/ 156571 w 338397"/>
                <a:gd name="connsiteY0" fmla="*/ 67084 h 250524"/>
                <a:gd name="connsiteX1" fmla="*/ 194336 w 338397"/>
                <a:gd name="connsiteY1" fmla="*/ 75013 h 250524"/>
                <a:gd name="connsiteX2" fmla="*/ 316429 w 338397"/>
                <a:gd name="connsiteY2" fmla="*/ 158480 h 250524"/>
                <a:gd name="connsiteX3" fmla="*/ 329597 w 338397"/>
                <a:gd name="connsiteY3" fmla="*/ 228555 h 250524"/>
                <a:gd name="connsiteX4" fmla="*/ 259521 w 338397"/>
                <a:gd name="connsiteY4" fmla="*/ 241723 h 250524"/>
                <a:gd name="connsiteX5" fmla="*/ 137428 w 338397"/>
                <a:gd name="connsiteY5" fmla="*/ 158256 h 250524"/>
                <a:gd name="connsiteX6" fmla="*/ 124260 w 338397"/>
                <a:gd name="connsiteY6" fmla="*/ 88181 h 250524"/>
                <a:gd name="connsiteX7" fmla="*/ 156571 w 338397"/>
                <a:gd name="connsiteY7" fmla="*/ 67084 h 250524"/>
                <a:gd name="connsiteX8" fmla="*/ 51327 w 338397"/>
                <a:gd name="connsiteY8" fmla="*/ 0 h 250524"/>
                <a:gd name="connsiteX9" fmla="*/ 102654 w 338397"/>
                <a:gd name="connsiteY9" fmla="*/ 51327 h 250524"/>
                <a:gd name="connsiteX10" fmla="*/ 51327 w 338397"/>
                <a:gd name="connsiteY10" fmla="*/ 102654 h 250524"/>
                <a:gd name="connsiteX11" fmla="*/ 0 w 338397"/>
                <a:gd name="connsiteY11" fmla="*/ 51327 h 250524"/>
                <a:gd name="connsiteX12" fmla="*/ 51327 w 338397"/>
                <a:gd name="connsiteY12" fmla="*/ 0 h 25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8397" h="250524">
                  <a:moveTo>
                    <a:pt x="156571" y="67084"/>
                  </a:moveTo>
                  <a:cubicBezTo>
                    <a:pt x="169252" y="64701"/>
                    <a:pt x="182842" y="67156"/>
                    <a:pt x="194336" y="75013"/>
                  </a:cubicBezTo>
                  <a:lnTo>
                    <a:pt x="316429" y="158480"/>
                  </a:lnTo>
                  <a:cubicBezTo>
                    <a:pt x="339416" y="174195"/>
                    <a:pt x="345311" y="205569"/>
                    <a:pt x="329597" y="228555"/>
                  </a:cubicBezTo>
                  <a:cubicBezTo>
                    <a:pt x="313882" y="251542"/>
                    <a:pt x="282508" y="257438"/>
                    <a:pt x="259521" y="241723"/>
                  </a:cubicBezTo>
                  <a:lnTo>
                    <a:pt x="137428" y="158256"/>
                  </a:lnTo>
                  <a:cubicBezTo>
                    <a:pt x="114441" y="142542"/>
                    <a:pt x="108546" y="111168"/>
                    <a:pt x="124260" y="88181"/>
                  </a:cubicBezTo>
                  <a:cubicBezTo>
                    <a:pt x="132118" y="76687"/>
                    <a:pt x="143890" y="69467"/>
                    <a:pt x="156571" y="67084"/>
                  </a:cubicBezTo>
                  <a:close/>
                  <a:moveTo>
                    <a:pt x="51327" y="0"/>
                  </a:moveTo>
                  <a:cubicBezTo>
                    <a:pt x="79674" y="0"/>
                    <a:pt x="102654" y="22980"/>
                    <a:pt x="102654" y="51327"/>
                  </a:cubicBezTo>
                  <a:cubicBezTo>
                    <a:pt x="102654" y="79674"/>
                    <a:pt x="79674" y="102654"/>
                    <a:pt x="51327" y="102654"/>
                  </a:cubicBezTo>
                  <a:cubicBezTo>
                    <a:pt x="22980" y="102654"/>
                    <a:pt x="0" y="79674"/>
                    <a:pt x="0" y="51327"/>
                  </a:cubicBezTo>
                  <a:cubicBezTo>
                    <a:pt x="0" y="22980"/>
                    <a:pt x="22980" y="0"/>
                    <a:pt x="513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4" name="テキスト ボックス 773">
              <a:extLst>
                <a:ext uri="{FF2B5EF4-FFF2-40B4-BE49-F238E27FC236}">
                  <a16:creationId xmlns:a16="http://schemas.microsoft.com/office/drawing/2014/main" id="{D3DE4E41-BF89-4630-A393-D60F3E403992}"/>
                </a:ext>
              </a:extLst>
            </p:cNvPr>
            <p:cNvSpPr txBox="1"/>
            <p:nvPr/>
          </p:nvSpPr>
          <p:spPr>
            <a:xfrm>
              <a:off x="3622833" y="3875224"/>
              <a:ext cx="339567" cy="4224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酒</a:t>
              </a:r>
            </a:p>
          </p:txBody>
        </p:sp>
        <p:sp>
          <p:nvSpPr>
            <p:cNvPr id="775" name="フリーフォーム: 図形 774">
              <a:extLst>
                <a:ext uri="{FF2B5EF4-FFF2-40B4-BE49-F238E27FC236}">
                  <a16:creationId xmlns:a16="http://schemas.microsoft.com/office/drawing/2014/main" id="{3BFACD3B-107E-47F7-8C20-2BF758A8CEC2}"/>
                </a:ext>
              </a:extLst>
            </p:cNvPr>
            <p:cNvSpPr/>
            <p:nvPr/>
          </p:nvSpPr>
          <p:spPr>
            <a:xfrm rot="1520839">
              <a:off x="1788696" y="1901421"/>
              <a:ext cx="204854" cy="151659"/>
            </a:xfrm>
            <a:custGeom>
              <a:avLst/>
              <a:gdLst>
                <a:gd name="connsiteX0" fmla="*/ 156571 w 338397"/>
                <a:gd name="connsiteY0" fmla="*/ 67084 h 250524"/>
                <a:gd name="connsiteX1" fmla="*/ 194336 w 338397"/>
                <a:gd name="connsiteY1" fmla="*/ 75013 h 250524"/>
                <a:gd name="connsiteX2" fmla="*/ 316429 w 338397"/>
                <a:gd name="connsiteY2" fmla="*/ 158480 h 250524"/>
                <a:gd name="connsiteX3" fmla="*/ 329597 w 338397"/>
                <a:gd name="connsiteY3" fmla="*/ 228555 h 250524"/>
                <a:gd name="connsiteX4" fmla="*/ 259521 w 338397"/>
                <a:gd name="connsiteY4" fmla="*/ 241723 h 250524"/>
                <a:gd name="connsiteX5" fmla="*/ 137428 w 338397"/>
                <a:gd name="connsiteY5" fmla="*/ 158256 h 250524"/>
                <a:gd name="connsiteX6" fmla="*/ 124260 w 338397"/>
                <a:gd name="connsiteY6" fmla="*/ 88181 h 250524"/>
                <a:gd name="connsiteX7" fmla="*/ 156571 w 338397"/>
                <a:gd name="connsiteY7" fmla="*/ 67084 h 250524"/>
                <a:gd name="connsiteX8" fmla="*/ 51327 w 338397"/>
                <a:gd name="connsiteY8" fmla="*/ 0 h 250524"/>
                <a:gd name="connsiteX9" fmla="*/ 102654 w 338397"/>
                <a:gd name="connsiteY9" fmla="*/ 51327 h 250524"/>
                <a:gd name="connsiteX10" fmla="*/ 51327 w 338397"/>
                <a:gd name="connsiteY10" fmla="*/ 102654 h 250524"/>
                <a:gd name="connsiteX11" fmla="*/ 0 w 338397"/>
                <a:gd name="connsiteY11" fmla="*/ 51327 h 250524"/>
                <a:gd name="connsiteX12" fmla="*/ 51327 w 338397"/>
                <a:gd name="connsiteY12" fmla="*/ 0 h 25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8397" h="250524">
                  <a:moveTo>
                    <a:pt x="156571" y="67084"/>
                  </a:moveTo>
                  <a:cubicBezTo>
                    <a:pt x="169252" y="64701"/>
                    <a:pt x="182842" y="67156"/>
                    <a:pt x="194336" y="75013"/>
                  </a:cubicBezTo>
                  <a:lnTo>
                    <a:pt x="316429" y="158480"/>
                  </a:lnTo>
                  <a:cubicBezTo>
                    <a:pt x="339416" y="174195"/>
                    <a:pt x="345311" y="205569"/>
                    <a:pt x="329597" y="228555"/>
                  </a:cubicBezTo>
                  <a:cubicBezTo>
                    <a:pt x="313882" y="251542"/>
                    <a:pt x="282508" y="257438"/>
                    <a:pt x="259521" y="241723"/>
                  </a:cubicBezTo>
                  <a:lnTo>
                    <a:pt x="137428" y="158256"/>
                  </a:lnTo>
                  <a:cubicBezTo>
                    <a:pt x="114441" y="142542"/>
                    <a:pt x="108546" y="111168"/>
                    <a:pt x="124260" y="88181"/>
                  </a:cubicBezTo>
                  <a:cubicBezTo>
                    <a:pt x="132118" y="76687"/>
                    <a:pt x="143890" y="69467"/>
                    <a:pt x="156571" y="67084"/>
                  </a:cubicBezTo>
                  <a:close/>
                  <a:moveTo>
                    <a:pt x="51327" y="0"/>
                  </a:moveTo>
                  <a:cubicBezTo>
                    <a:pt x="79674" y="0"/>
                    <a:pt x="102654" y="22980"/>
                    <a:pt x="102654" y="51327"/>
                  </a:cubicBezTo>
                  <a:cubicBezTo>
                    <a:pt x="102654" y="79674"/>
                    <a:pt x="79674" y="102654"/>
                    <a:pt x="51327" y="102654"/>
                  </a:cubicBezTo>
                  <a:cubicBezTo>
                    <a:pt x="22980" y="102654"/>
                    <a:pt x="0" y="79674"/>
                    <a:pt x="0" y="51327"/>
                  </a:cubicBezTo>
                  <a:cubicBezTo>
                    <a:pt x="0" y="22980"/>
                    <a:pt x="22980" y="0"/>
                    <a:pt x="513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824" name="吹き出し: 円形 823">
            <a:extLst>
              <a:ext uri="{FF2B5EF4-FFF2-40B4-BE49-F238E27FC236}">
                <a16:creationId xmlns:a16="http://schemas.microsoft.com/office/drawing/2014/main" id="{7B81A2E0-6916-4143-9450-FB31178177CD}"/>
              </a:ext>
            </a:extLst>
          </p:cNvPr>
          <p:cNvSpPr/>
          <p:nvPr/>
        </p:nvSpPr>
        <p:spPr>
          <a:xfrm>
            <a:off x="4933819" y="5744480"/>
            <a:ext cx="2425680" cy="857289"/>
          </a:xfrm>
          <a:prstGeom prst="wedgeEllipseCallout">
            <a:avLst>
              <a:gd name="adj1" fmla="val -57502"/>
              <a:gd name="adj2" fmla="val -28129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信楽町は、</a:t>
            </a:r>
            <a:r>
              <a:rPr kumimoji="1" lang="en-US" altLang="ja-JP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2004</a:t>
            </a:r>
            <a:r>
              <a:rPr kumimoji="1"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kumimoji="1" lang="en-US" altLang="ja-JP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日に</a:t>
            </a:r>
            <a:endParaRPr kumimoji="1" lang="en-US" altLang="ja-JP" sz="10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水口町、土山町、甲賀町、甲南町と</a:t>
            </a:r>
            <a:endParaRPr lang="en-US" altLang="ja-JP" sz="10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合併し</a:t>
            </a:r>
            <a:r>
              <a:rPr kumimoji="1"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甲賀</a:t>
            </a:r>
            <a:r>
              <a:rPr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市となっている</a:t>
            </a:r>
            <a:endParaRPr kumimoji="1" lang="en-US" altLang="ja-JP" sz="10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25" name="テキスト ボックス 824">
            <a:extLst>
              <a:ext uri="{FF2B5EF4-FFF2-40B4-BE49-F238E27FC236}">
                <a16:creationId xmlns:a16="http://schemas.microsoft.com/office/drawing/2014/main" id="{5C25C44C-E29B-4524-B88A-0E81AD3DF799}"/>
              </a:ext>
            </a:extLst>
          </p:cNvPr>
          <p:cNvSpPr txBox="1"/>
          <p:nvPr/>
        </p:nvSpPr>
        <p:spPr>
          <a:xfrm>
            <a:off x="2932118" y="6208853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信楽焼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（甲賀市）</a:t>
            </a:r>
          </a:p>
        </p:txBody>
      </p:sp>
      <p:grpSp>
        <p:nvGrpSpPr>
          <p:cNvPr id="826" name="グループ化 825">
            <a:extLst>
              <a:ext uri="{FF2B5EF4-FFF2-40B4-BE49-F238E27FC236}">
                <a16:creationId xmlns:a16="http://schemas.microsoft.com/office/drawing/2014/main" id="{4D241968-3C21-49E5-944F-EF3F871420AE}"/>
              </a:ext>
            </a:extLst>
          </p:cNvPr>
          <p:cNvGrpSpPr/>
          <p:nvPr/>
        </p:nvGrpSpPr>
        <p:grpSpPr>
          <a:xfrm>
            <a:off x="5016413" y="2599883"/>
            <a:ext cx="1087853" cy="1274969"/>
            <a:chOff x="-221272" y="1003561"/>
            <a:chExt cx="3589244" cy="4206614"/>
          </a:xfrm>
        </p:grpSpPr>
        <p:sp>
          <p:nvSpPr>
            <p:cNvPr id="827" name="二等辺三角形 826">
              <a:extLst>
                <a:ext uri="{FF2B5EF4-FFF2-40B4-BE49-F238E27FC236}">
                  <a16:creationId xmlns:a16="http://schemas.microsoft.com/office/drawing/2014/main" id="{97F2B97B-3BF3-4166-A51A-DA28C87856AB}"/>
                </a:ext>
              </a:extLst>
            </p:cNvPr>
            <p:cNvSpPr/>
            <p:nvPr/>
          </p:nvSpPr>
          <p:spPr>
            <a:xfrm>
              <a:off x="984542" y="1240782"/>
              <a:ext cx="1163169" cy="371470"/>
            </a:xfrm>
            <a:prstGeom prst="triangl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8" name="正方形/長方形 827">
              <a:extLst>
                <a:ext uri="{FF2B5EF4-FFF2-40B4-BE49-F238E27FC236}">
                  <a16:creationId xmlns:a16="http://schemas.microsoft.com/office/drawing/2014/main" id="{BCFDE33D-049C-4697-8B13-560D9FD6F8A4}"/>
                </a:ext>
              </a:extLst>
            </p:cNvPr>
            <p:cNvSpPr/>
            <p:nvPr/>
          </p:nvSpPr>
          <p:spPr>
            <a:xfrm>
              <a:off x="727463" y="1567791"/>
              <a:ext cx="1663312" cy="685025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29" name="グループ化 828">
              <a:extLst>
                <a:ext uri="{FF2B5EF4-FFF2-40B4-BE49-F238E27FC236}">
                  <a16:creationId xmlns:a16="http://schemas.microsoft.com/office/drawing/2014/main" id="{7368CAFC-E19B-4180-8E45-67EF62D9E726}"/>
                </a:ext>
              </a:extLst>
            </p:cNvPr>
            <p:cNvGrpSpPr/>
            <p:nvPr/>
          </p:nvGrpSpPr>
          <p:grpSpPr>
            <a:xfrm>
              <a:off x="1837819" y="1865146"/>
              <a:ext cx="349622" cy="360878"/>
              <a:chOff x="969674" y="1935256"/>
              <a:chExt cx="357476" cy="388153"/>
            </a:xfrm>
          </p:grpSpPr>
          <p:sp>
            <p:nvSpPr>
              <p:cNvPr id="878" name="四角形: 上の 2 つの角を丸める 877">
                <a:extLst>
                  <a:ext uri="{FF2B5EF4-FFF2-40B4-BE49-F238E27FC236}">
                    <a16:creationId xmlns:a16="http://schemas.microsoft.com/office/drawing/2014/main" id="{2A76AE87-CDDE-4561-8BF7-BAB64AB9835B}"/>
                  </a:ext>
                </a:extLst>
              </p:cNvPr>
              <p:cNvSpPr/>
              <p:nvPr/>
            </p:nvSpPr>
            <p:spPr>
              <a:xfrm>
                <a:off x="969674" y="1935256"/>
                <a:ext cx="357476" cy="38660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9" name="四角形: 上の 2 つの角を丸める 878">
                <a:extLst>
                  <a:ext uri="{FF2B5EF4-FFF2-40B4-BE49-F238E27FC236}">
                    <a16:creationId xmlns:a16="http://schemas.microsoft.com/office/drawing/2014/main" id="{A37F0E79-894D-409B-B1B7-DE8A263E5630}"/>
                  </a:ext>
                </a:extLst>
              </p:cNvPr>
              <p:cNvSpPr/>
              <p:nvPr/>
            </p:nvSpPr>
            <p:spPr>
              <a:xfrm>
                <a:off x="1003736" y="1978205"/>
                <a:ext cx="291664" cy="3452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30" name="グループ化 829">
              <a:extLst>
                <a:ext uri="{FF2B5EF4-FFF2-40B4-BE49-F238E27FC236}">
                  <a16:creationId xmlns:a16="http://schemas.microsoft.com/office/drawing/2014/main" id="{CBCEBDAF-DA7E-4620-985B-CCC476F1000E}"/>
                </a:ext>
              </a:extLst>
            </p:cNvPr>
            <p:cNvGrpSpPr/>
            <p:nvPr/>
          </p:nvGrpSpPr>
          <p:grpSpPr>
            <a:xfrm>
              <a:off x="943509" y="1865146"/>
              <a:ext cx="349622" cy="360878"/>
              <a:chOff x="969674" y="1935256"/>
              <a:chExt cx="357476" cy="388153"/>
            </a:xfrm>
          </p:grpSpPr>
          <p:sp>
            <p:nvSpPr>
              <p:cNvPr id="876" name="四角形: 上の 2 つの角を丸める 875">
                <a:extLst>
                  <a:ext uri="{FF2B5EF4-FFF2-40B4-BE49-F238E27FC236}">
                    <a16:creationId xmlns:a16="http://schemas.microsoft.com/office/drawing/2014/main" id="{1E651E02-7552-4A4E-A7E9-307B35D2CB02}"/>
                  </a:ext>
                </a:extLst>
              </p:cNvPr>
              <p:cNvSpPr/>
              <p:nvPr/>
            </p:nvSpPr>
            <p:spPr>
              <a:xfrm>
                <a:off x="969674" y="1935256"/>
                <a:ext cx="357476" cy="38660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7" name="四角形: 上の 2 つの角を丸める 876">
                <a:extLst>
                  <a:ext uri="{FF2B5EF4-FFF2-40B4-BE49-F238E27FC236}">
                    <a16:creationId xmlns:a16="http://schemas.microsoft.com/office/drawing/2014/main" id="{DCC4DB19-A214-457C-AE86-12773382472A}"/>
                  </a:ext>
                </a:extLst>
              </p:cNvPr>
              <p:cNvSpPr/>
              <p:nvPr/>
            </p:nvSpPr>
            <p:spPr>
              <a:xfrm>
                <a:off x="1003736" y="1978205"/>
                <a:ext cx="291664" cy="3452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31" name="フリーフォーム: 図形 830">
              <a:extLst>
                <a:ext uri="{FF2B5EF4-FFF2-40B4-BE49-F238E27FC236}">
                  <a16:creationId xmlns:a16="http://schemas.microsoft.com/office/drawing/2014/main" id="{77CC4E5E-4C78-421C-821B-BBDCB98EDD95}"/>
                </a:ext>
              </a:extLst>
            </p:cNvPr>
            <p:cNvSpPr/>
            <p:nvPr/>
          </p:nvSpPr>
          <p:spPr>
            <a:xfrm>
              <a:off x="607273" y="2019490"/>
              <a:ext cx="1917709" cy="209486"/>
            </a:xfrm>
            <a:custGeom>
              <a:avLst/>
              <a:gdLst>
                <a:gd name="connsiteX0" fmla="*/ 1470725 w 1763709"/>
                <a:gd name="connsiteY0" fmla="*/ 69668 h 218417"/>
                <a:gd name="connsiteX1" fmla="*/ 1470725 w 1763709"/>
                <a:gd name="connsiteY1" fmla="*/ 119385 h 218417"/>
                <a:gd name="connsiteX2" fmla="*/ 1727903 w 1763709"/>
                <a:gd name="connsiteY2" fmla="*/ 119385 h 218417"/>
                <a:gd name="connsiteX3" fmla="*/ 1727903 w 1763709"/>
                <a:gd name="connsiteY3" fmla="*/ 69668 h 218417"/>
                <a:gd name="connsiteX4" fmla="*/ 1188728 w 1763709"/>
                <a:gd name="connsiteY4" fmla="*/ 69668 h 218417"/>
                <a:gd name="connsiteX5" fmla="*/ 1188728 w 1763709"/>
                <a:gd name="connsiteY5" fmla="*/ 119385 h 218417"/>
                <a:gd name="connsiteX6" fmla="*/ 1434919 w 1763709"/>
                <a:gd name="connsiteY6" fmla="*/ 119385 h 218417"/>
                <a:gd name="connsiteX7" fmla="*/ 1434919 w 1763709"/>
                <a:gd name="connsiteY7" fmla="*/ 69668 h 218417"/>
                <a:gd name="connsiteX8" fmla="*/ 900109 w 1763709"/>
                <a:gd name="connsiteY8" fmla="*/ 69668 h 218417"/>
                <a:gd name="connsiteX9" fmla="*/ 900109 w 1763709"/>
                <a:gd name="connsiteY9" fmla="*/ 119385 h 218417"/>
                <a:gd name="connsiteX10" fmla="*/ 1152922 w 1763709"/>
                <a:gd name="connsiteY10" fmla="*/ 119385 h 218417"/>
                <a:gd name="connsiteX11" fmla="*/ 1152922 w 1763709"/>
                <a:gd name="connsiteY11" fmla="*/ 69668 h 218417"/>
                <a:gd name="connsiteX12" fmla="*/ 607125 w 1763709"/>
                <a:gd name="connsiteY12" fmla="*/ 69668 h 218417"/>
                <a:gd name="connsiteX13" fmla="*/ 607125 w 1763709"/>
                <a:gd name="connsiteY13" fmla="*/ 119385 h 218417"/>
                <a:gd name="connsiteX14" fmla="*/ 863600 w 1763709"/>
                <a:gd name="connsiteY14" fmla="*/ 119385 h 218417"/>
                <a:gd name="connsiteX15" fmla="*/ 863600 w 1763709"/>
                <a:gd name="connsiteY15" fmla="*/ 69668 h 218417"/>
                <a:gd name="connsiteX16" fmla="*/ 325128 w 1763709"/>
                <a:gd name="connsiteY16" fmla="*/ 69668 h 218417"/>
                <a:gd name="connsiteX17" fmla="*/ 325128 w 1763709"/>
                <a:gd name="connsiteY17" fmla="*/ 119385 h 218417"/>
                <a:gd name="connsiteX18" fmla="*/ 571319 w 1763709"/>
                <a:gd name="connsiteY18" fmla="*/ 119385 h 218417"/>
                <a:gd name="connsiteX19" fmla="*/ 571319 w 1763709"/>
                <a:gd name="connsiteY19" fmla="*/ 69668 h 218417"/>
                <a:gd name="connsiteX20" fmla="*/ 35806 w 1763709"/>
                <a:gd name="connsiteY20" fmla="*/ 69668 h 218417"/>
                <a:gd name="connsiteX21" fmla="*/ 35806 w 1763709"/>
                <a:gd name="connsiteY21" fmla="*/ 119385 h 218417"/>
                <a:gd name="connsiteX22" fmla="*/ 289322 w 1763709"/>
                <a:gd name="connsiteY22" fmla="*/ 119385 h 218417"/>
                <a:gd name="connsiteX23" fmla="*/ 289322 w 1763709"/>
                <a:gd name="connsiteY23" fmla="*/ 69668 h 218417"/>
                <a:gd name="connsiteX24" fmla="*/ 17903 w 1763709"/>
                <a:gd name="connsiteY24" fmla="*/ 0 h 218417"/>
                <a:gd name="connsiteX25" fmla="*/ 35806 w 1763709"/>
                <a:gd name="connsiteY25" fmla="*/ 9205 h 218417"/>
                <a:gd name="connsiteX26" fmla="*/ 35806 w 1763709"/>
                <a:gd name="connsiteY26" fmla="*/ 47073 h 218417"/>
                <a:gd name="connsiteX27" fmla="*/ 289322 w 1763709"/>
                <a:gd name="connsiteY27" fmla="*/ 47073 h 218417"/>
                <a:gd name="connsiteX28" fmla="*/ 289322 w 1763709"/>
                <a:gd name="connsiteY28" fmla="*/ 9205 h 218417"/>
                <a:gd name="connsiteX29" fmla="*/ 307225 w 1763709"/>
                <a:gd name="connsiteY29" fmla="*/ 0 h 218417"/>
                <a:gd name="connsiteX30" fmla="*/ 325128 w 1763709"/>
                <a:gd name="connsiteY30" fmla="*/ 9205 h 218417"/>
                <a:gd name="connsiteX31" fmla="*/ 325128 w 1763709"/>
                <a:gd name="connsiteY31" fmla="*/ 47073 h 218417"/>
                <a:gd name="connsiteX32" fmla="*/ 571319 w 1763709"/>
                <a:gd name="connsiteY32" fmla="*/ 47073 h 218417"/>
                <a:gd name="connsiteX33" fmla="*/ 571319 w 1763709"/>
                <a:gd name="connsiteY33" fmla="*/ 9205 h 218417"/>
                <a:gd name="connsiteX34" fmla="*/ 589222 w 1763709"/>
                <a:gd name="connsiteY34" fmla="*/ 0 h 218417"/>
                <a:gd name="connsiteX35" fmla="*/ 607125 w 1763709"/>
                <a:gd name="connsiteY35" fmla="*/ 9205 h 218417"/>
                <a:gd name="connsiteX36" fmla="*/ 607125 w 1763709"/>
                <a:gd name="connsiteY36" fmla="*/ 47073 h 218417"/>
                <a:gd name="connsiteX37" fmla="*/ 863600 w 1763709"/>
                <a:gd name="connsiteY37" fmla="*/ 47073 h 218417"/>
                <a:gd name="connsiteX38" fmla="*/ 863600 w 1763709"/>
                <a:gd name="connsiteY38" fmla="*/ 9205 h 218417"/>
                <a:gd name="connsiteX39" fmla="*/ 881503 w 1763709"/>
                <a:gd name="connsiteY39" fmla="*/ 0 h 218417"/>
                <a:gd name="connsiteX40" fmla="*/ 881855 w 1763709"/>
                <a:gd name="connsiteY40" fmla="*/ 181 h 218417"/>
                <a:gd name="connsiteX41" fmla="*/ 882206 w 1763709"/>
                <a:gd name="connsiteY41" fmla="*/ 0 h 218417"/>
                <a:gd name="connsiteX42" fmla="*/ 900109 w 1763709"/>
                <a:gd name="connsiteY42" fmla="*/ 9205 h 218417"/>
                <a:gd name="connsiteX43" fmla="*/ 900109 w 1763709"/>
                <a:gd name="connsiteY43" fmla="*/ 47073 h 218417"/>
                <a:gd name="connsiteX44" fmla="*/ 1152922 w 1763709"/>
                <a:gd name="connsiteY44" fmla="*/ 47073 h 218417"/>
                <a:gd name="connsiteX45" fmla="*/ 1152922 w 1763709"/>
                <a:gd name="connsiteY45" fmla="*/ 9205 h 218417"/>
                <a:gd name="connsiteX46" fmla="*/ 1170825 w 1763709"/>
                <a:gd name="connsiteY46" fmla="*/ 0 h 218417"/>
                <a:gd name="connsiteX47" fmla="*/ 1188728 w 1763709"/>
                <a:gd name="connsiteY47" fmla="*/ 9205 h 218417"/>
                <a:gd name="connsiteX48" fmla="*/ 1188728 w 1763709"/>
                <a:gd name="connsiteY48" fmla="*/ 47073 h 218417"/>
                <a:gd name="connsiteX49" fmla="*/ 1434919 w 1763709"/>
                <a:gd name="connsiteY49" fmla="*/ 47073 h 218417"/>
                <a:gd name="connsiteX50" fmla="*/ 1434919 w 1763709"/>
                <a:gd name="connsiteY50" fmla="*/ 9205 h 218417"/>
                <a:gd name="connsiteX51" fmla="*/ 1452822 w 1763709"/>
                <a:gd name="connsiteY51" fmla="*/ 0 h 218417"/>
                <a:gd name="connsiteX52" fmla="*/ 1470725 w 1763709"/>
                <a:gd name="connsiteY52" fmla="*/ 9205 h 218417"/>
                <a:gd name="connsiteX53" fmla="*/ 1470725 w 1763709"/>
                <a:gd name="connsiteY53" fmla="*/ 47073 h 218417"/>
                <a:gd name="connsiteX54" fmla="*/ 1727903 w 1763709"/>
                <a:gd name="connsiteY54" fmla="*/ 47073 h 218417"/>
                <a:gd name="connsiteX55" fmla="*/ 1727903 w 1763709"/>
                <a:gd name="connsiteY55" fmla="*/ 9205 h 218417"/>
                <a:gd name="connsiteX56" fmla="*/ 1745806 w 1763709"/>
                <a:gd name="connsiteY56" fmla="*/ 0 h 218417"/>
                <a:gd name="connsiteX57" fmla="*/ 1763709 w 1763709"/>
                <a:gd name="connsiteY57" fmla="*/ 9205 h 218417"/>
                <a:gd name="connsiteX58" fmla="*/ 1763709 w 1763709"/>
                <a:gd name="connsiteY58" fmla="*/ 218417 h 218417"/>
                <a:gd name="connsiteX59" fmla="*/ 1727903 w 1763709"/>
                <a:gd name="connsiteY59" fmla="*/ 218417 h 218417"/>
                <a:gd name="connsiteX60" fmla="*/ 1727903 w 1763709"/>
                <a:gd name="connsiteY60" fmla="*/ 141980 h 218417"/>
                <a:gd name="connsiteX61" fmla="*/ 1470725 w 1763709"/>
                <a:gd name="connsiteY61" fmla="*/ 141980 h 218417"/>
                <a:gd name="connsiteX62" fmla="*/ 1470725 w 1763709"/>
                <a:gd name="connsiteY62" fmla="*/ 218417 h 218417"/>
                <a:gd name="connsiteX63" fmla="*/ 1434919 w 1763709"/>
                <a:gd name="connsiteY63" fmla="*/ 218417 h 218417"/>
                <a:gd name="connsiteX64" fmla="*/ 1434919 w 1763709"/>
                <a:gd name="connsiteY64" fmla="*/ 141980 h 218417"/>
                <a:gd name="connsiteX65" fmla="*/ 1188728 w 1763709"/>
                <a:gd name="connsiteY65" fmla="*/ 141980 h 218417"/>
                <a:gd name="connsiteX66" fmla="*/ 1188728 w 1763709"/>
                <a:gd name="connsiteY66" fmla="*/ 218417 h 218417"/>
                <a:gd name="connsiteX67" fmla="*/ 1152922 w 1763709"/>
                <a:gd name="connsiteY67" fmla="*/ 218417 h 218417"/>
                <a:gd name="connsiteX68" fmla="*/ 1152922 w 1763709"/>
                <a:gd name="connsiteY68" fmla="*/ 141980 h 218417"/>
                <a:gd name="connsiteX69" fmla="*/ 900109 w 1763709"/>
                <a:gd name="connsiteY69" fmla="*/ 141980 h 218417"/>
                <a:gd name="connsiteX70" fmla="*/ 900109 w 1763709"/>
                <a:gd name="connsiteY70" fmla="*/ 218417 h 218417"/>
                <a:gd name="connsiteX71" fmla="*/ 899406 w 1763709"/>
                <a:gd name="connsiteY71" fmla="*/ 218417 h 218417"/>
                <a:gd name="connsiteX72" fmla="*/ 864303 w 1763709"/>
                <a:gd name="connsiteY72" fmla="*/ 218417 h 218417"/>
                <a:gd name="connsiteX73" fmla="*/ 863600 w 1763709"/>
                <a:gd name="connsiteY73" fmla="*/ 218417 h 218417"/>
                <a:gd name="connsiteX74" fmla="*/ 863600 w 1763709"/>
                <a:gd name="connsiteY74" fmla="*/ 141980 h 218417"/>
                <a:gd name="connsiteX75" fmla="*/ 607125 w 1763709"/>
                <a:gd name="connsiteY75" fmla="*/ 141980 h 218417"/>
                <a:gd name="connsiteX76" fmla="*/ 607125 w 1763709"/>
                <a:gd name="connsiteY76" fmla="*/ 218417 h 218417"/>
                <a:gd name="connsiteX77" fmla="*/ 571319 w 1763709"/>
                <a:gd name="connsiteY77" fmla="*/ 218417 h 218417"/>
                <a:gd name="connsiteX78" fmla="*/ 571319 w 1763709"/>
                <a:gd name="connsiteY78" fmla="*/ 141980 h 218417"/>
                <a:gd name="connsiteX79" fmla="*/ 325128 w 1763709"/>
                <a:gd name="connsiteY79" fmla="*/ 141980 h 218417"/>
                <a:gd name="connsiteX80" fmla="*/ 325128 w 1763709"/>
                <a:gd name="connsiteY80" fmla="*/ 218417 h 218417"/>
                <a:gd name="connsiteX81" fmla="*/ 289322 w 1763709"/>
                <a:gd name="connsiteY81" fmla="*/ 218417 h 218417"/>
                <a:gd name="connsiteX82" fmla="*/ 289322 w 1763709"/>
                <a:gd name="connsiteY82" fmla="*/ 141980 h 218417"/>
                <a:gd name="connsiteX83" fmla="*/ 35806 w 1763709"/>
                <a:gd name="connsiteY83" fmla="*/ 141980 h 218417"/>
                <a:gd name="connsiteX84" fmla="*/ 35806 w 1763709"/>
                <a:gd name="connsiteY84" fmla="*/ 218417 h 218417"/>
                <a:gd name="connsiteX85" fmla="*/ 0 w 1763709"/>
                <a:gd name="connsiteY85" fmla="*/ 218417 h 218417"/>
                <a:gd name="connsiteX86" fmla="*/ 0 w 1763709"/>
                <a:gd name="connsiteY86" fmla="*/ 9205 h 218417"/>
                <a:gd name="connsiteX87" fmla="*/ 17903 w 1763709"/>
                <a:gd name="connsiteY87" fmla="*/ 0 h 21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763709" h="218417">
                  <a:moveTo>
                    <a:pt x="1470725" y="69668"/>
                  </a:moveTo>
                  <a:lnTo>
                    <a:pt x="1470725" y="119385"/>
                  </a:lnTo>
                  <a:lnTo>
                    <a:pt x="1727903" y="119385"/>
                  </a:lnTo>
                  <a:lnTo>
                    <a:pt x="1727903" y="69668"/>
                  </a:lnTo>
                  <a:close/>
                  <a:moveTo>
                    <a:pt x="1188728" y="69668"/>
                  </a:moveTo>
                  <a:lnTo>
                    <a:pt x="1188728" y="119385"/>
                  </a:lnTo>
                  <a:lnTo>
                    <a:pt x="1434919" y="119385"/>
                  </a:lnTo>
                  <a:lnTo>
                    <a:pt x="1434919" y="69668"/>
                  </a:lnTo>
                  <a:close/>
                  <a:moveTo>
                    <a:pt x="900109" y="69668"/>
                  </a:moveTo>
                  <a:lnTo>
                    <a:pt x="900109" y="119385"/>
                  </a:lnTo>
                  <a:lnTo>
                    <a:pt x="1152922" y="119385"/>
                  </a:lnTo>
                  <a:lnTo>
                    <a:pt x="1152922" y="69668"/>
                  </a:lnTo>
                  <a:close/>
                  <a:moveTo>
                    <a:pt x="607125" y="69668"/>
                  </a:moveTo>
                  <a:lnTo>
                    <a:pt x="607125" y="119385"/>
                  </a:lnTo>
                  <a:lnTo>
                    <a:pt x="863600" y="119385"/>
                  </a:lnTo>
                  <a:lnTo>
                    <a:pt x="863600" y="69668"/>
                  </a:lnTo>
                  <a:close/>
                  <a:moveTo>
                    <a:pt x="325128" y="69668"/>
                  </a:moveTo>
                  <a:lnTo>
                    <a:pt x="325128" y="119385"/>
                  </a:lnTo>
                  <a:lnTo>
                    <a:pt x="571319" y="119385"/>
                  </a:lnTo>
                  <a:lnTo>
                    <a:pt x="571319" y="69668"/>
                  </a:lnTo>
                  <a:close/>
                  <a:moveTo>
                    <a:pt x="35806" y="69668"/>
                  </a:moveTo>
                  <a:lnTo>
                    <a:pt x="35806" y="119385"/>
                  </a:lnTo>
                  <a:lnTo>
                    <a:pt x="289322" y="119385"/>
                  </a:lnTo>
                  <a:lnTo>
                    <a:pt x="289322" y="69668"/>
                  </a:lnTo>
                  <a:close/>
                  <a:moveTo>
                    <a:pt x="17903" y="0"/>
                  </a:moveTo>
                  <a:cubicBezTo>
                    <a:pt x="27791" y="0"/>
                    <a:pt x="35806" y="4121"/>
                    <a:pt x="35806" y="9205"/>
                  </a:cubicBezTo>
                  <a:lnTo>
                    <a:pt x="35806" y="47073"/>
                  </a:lnTo>
                  <a:lnTo>
                    <a:pt x="289322" y="47073"/>
                  </a:lnTo>
                  <a:lnTo>
                    <a:pt x="289322" y="9205"/>
                  </a:lnTo>
                  <a:cubicBezTo>
                    <a:pt x="289322" y="4121"/>
                    <a:pt x="297337" y="0"/>
                    <a:pt x="307225" y="0"/>
                  </a:cubicBezTo>
                  <a:cubicBezTo>
                    <a:pt x="317112" y="0"/>
                    <a:pt x="325128" y="4121"/>
                    <a:pt x="325128" y="9205"/>
                  </a:cubicBezTo>
                  <a:lnTo>
                    <a:pt x="325128" y="47073"/>
                  </a:lnTo>
                  <a:lnTo>
                    <a:pt x="571319" y="47073"/>
                  </a:lnTo>
                  <a:lnTo>
                    <a:pt x="571319" y="9205"/>
                  </a:lnTo>
                  <a:cubicBezTo>
                    <a:pt x="571319" y="4121"/>
                    <a:pt x="579334" y="0"/>
                    <a:pt x="589222" y="0"/>
                  </a:cubicBezTo>
                  <a:cubicBezTo>
                    <a:pt x="599109" y="0"/>
                    <a:pt x="607125" y="4121"/>
                    <a:pt x="607125" y="9205"/>
                  </a:cubicBezTo>
                  <a:lnTo>
                    <a:pt x="607125" y="47073"/>
                  </a:lnTo>
                  <a:lnTo>
                    <a:pt x="863600" y="47073"/>
                  </a:lnTo>
                  <a:lnTo>
                    <a:pt x="863600" y="9205"/>
                  </a:lnTo>
                  <a:cubicBezTo>
                    <a:pt x="863600" y="4121"/>
                    <a:pt x="871616" y="0"/>
                    <a:pt x="881503" y="0"/>
                  </a:cubicBezTo>
                  <a:lnTo>
                    <a:pt x="881855" y="181"/>
                  </a:lnTo>
                  <a:lnTo>
                    <a:pt x="882206" y="0"/>
                  </a:lnTo>
                  <a:cubicBezTo>
                    <a:pt x="892094" y="0"/>
                    <a:pt x="900109" y="4121"/>
                    <a:pt x="900109" y="9205"/>
                  </a:cubicBezTo>
                  <a:lnTo>
                    <a:pt x="900109" y="47073"/>
                  </a:lnTo>
                  <a:lnTo>
                    <a:pt x="1152922" y="47073"/>
                  </a:lnTo>
                  <a:lnTo>
                    <a:pt x="1152922" y="9205"/>
                  </a:lnTo>
                  <a:cubicBezTo>
                    <a:pt x="1152922" y="4121"/>
                    <a:pt x="1160937" y="0"/>
                    <a:pt x="1170825" y="0"/>
                  </a:cubicBezTo>
                  <a:cubicBezTo>
                    <a:pt x="1180713" y="0"/>
                    <a:pt x="1188728" y="4121"/>
                    <a:pt x="1188728" y="9205"/>
                  </a:cubicBezTo>
                  <a:lnTo>
                    <a:pt x="1188728" y="47073"/>
                  </a:lnTo>
                  <a:lnTo>
                    <a:pt x="1434919" y="47073"/>
                  </a:lnTo>
                  <a:lnTo>
                    <a:pt x="1434919" y="9205"/>
                  </a:lnTo>
                  <a:cubicBezTo>
                    <a:pt x="1434919" y="4121"/>
                    <a:pt x="1442934" y="0"/>
                    <a:pt x="1452822" y="0"/>
                  </a:cubicBezTo>
                  <a:cubicBezTo>
                    <a:pt x="1462710" y="0"/>
                    <a:pt x="1470725" y="4121"/>
                    <a:pt x="1470725" y="9205"/>
                  </a:cubicBezTo>
                  <a:lnTo>
                    <a:pt x="1470725" y="47073"/>
                  </a:lnTo>
                  <a:lnTo>
                    <a:pt x="1727903" y="47073"/>
                  </a:lnTo>
                  <a:lnTo>
                    <a:pt x="1727903" y="9205"/>
                  </a:lnTo>
                  <a:cubicBezTo>
                    <a:pt x="1727903" y="4121"/>
                    <a:pt x="1735918" y="0"/>
                    <a:pt x="1745806" y="0"/>
                  </a:cubicBezTo>
                  <a:cubicBezTo>
                    <a:pt x="1755694" y="0"/>
                    <a:pt x="1763709" y="4121"/>
                    <a:pt x="1763709" y="9205"/>
                  </a:cubicBezTo>
                  <a:lnTo>
                    <a:pt x="1763709" y="218417"/>
                  </a:lnTo>
                  <a:lnTo>
                    <a:pt x="1727903" y="218417"/>
                  </a:lnTo>
                  <a:lnTo>
                    <a:pt x="1727903" y="141980"/>
                  </a:lnTo>
                  <a:lnTo>
                    <a:pt x="1470725" y="141980"/>
                  </a:lnTo>
                  <a:lnTo>
                    <a:pt x="1470725" y="218417"/>
                  </a:lnTo>
                  <a:lnTo>
                    <a:pt x="1434919" y="218417"/>
                  </a:lnTo>
                  <a:lnTo>
                    <a:pt x="1434919" y="141980"/>
                  </a:lnTo>
                  <a:lnTo>
                    <a:pt x="1188728" y="141980"/>
                  </a:lnTo>
                  <a:lnTo>
                    <a:pt x="1188728" y="218417"/>
                  </a:lnTo>
                  <a:lnTo>
                    <a:pt x="1152922" y="218417"/>
                  </a:lnTo>
                  <a:lnTo>
                    <a:pt x="1152922" y="141980"/>
                  </a:lnTo>
                  <a:lnTo>
                    <a:pt x="900109" y="141980"/>
                  </a:lnTo>
                  <a:lnTo>
                    <a:pt x="900109" y="218417"/>
                  </a:lnTo>
                  <a:lnTo>
                    <a:pt x="899406" y="218417"/>
                  </a:lnTo>
                  <a:lnTo>
                    <a:pt x="864303" y="218417"/>
                  </a:lnTo>
                  <a:lnTo>
                    <a:pt x="863600" y="218417"/>
                  </a:lnTo>
                  <a:lnTo>
                    <a:pt x="863600" y="141980"/>
                  </a:lnTo>
                  <a:lnTo>
                    <a:pt x="607125" y="141980"/>
                  </a:lnTo>
                  <a:lnTo>
                    <a:pt x="607125" y="218417"/>
                  </a:lnTo>
                  <a:lnTo>
                    <a:pt x="571319" y="218417"/>
                  </a:lnTo>
                  <a:lnTo>
                    <a:pt x="571319" y="141980"/>
                  </a:lnTo>
                  <a:lnTo>
                    <a:pt x="325128" y="141980"/>
                  </a:lnTo>
                  <a:lnTo>
                    <a:pt x="325128" y="218417"/>
                  </a:lnTo>
                  <a:lnTo>
                    <a:pt x="289322" y="218417"/>
                  </a:lnTo>
                  <a:lnTo>
                    <a:pt x="289322" y="141980"/>
                  </a:lnTo>
                  <a:lnTo>
                    <a:pt x="35806" y="141980"/>
                  </a:lnTo>
                  <a:lnTo>
                    <a:pt x="35806" y="218417"/>
                  </a:lnTo>
                  <a:lnTo>
                    <a:pt x="0" y="218417"/>
                  </a:lnTo>
                  <a:lnTo>
                    <a:pt x="0" y="9205"/>
                  </a:lnTo>
                  <a:cubicBezTo>
                    <a:pt x="0" y="4121"/>
                    <a:pt x="8015" y="0"/>
                    <a:pt x="17903" y="0"/>
                  </a:cubicBezTo>
                  <a:close/>
                </a:path>
              </a:pathLst>
            </a:cu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2" name="正方形/長方形 831">
              <a:extLst>
                <a:ext uri="{FF2B5EF4-FFF2-40B4-BE49-F238E27FC236}">
                  <a16:creationId xmlns:a16="http://schemas.microsoft.com/office/drawing/2014/main" id="{97773F4B-D220-46D5-BAC9-0A7AF9FF477E}"/>
                </a:ext>
              </a:extLst>
            </p:cNvPr>
            <p:cNvSpPr/>
            <p:nvPr/>
          </p:nvSpPr>
          <p:spPr>
            <a:xfrm>
              <a:off x="502273" y="2214750"/>
              <a:ext cx="2113692" cy="740617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3" name="フリーフォーム: 図形 832">
              <a:extLst>
                <a:ext uri="{FF2B5EF4-FFF2-40B4-BE49-F238E27FC236}">
                  <a16:creationId xmlns:a16="http://schemas.microsoft.com/office/drawing/2014/main" id="{D6BDE164-E42D-47A0-8EF7-DFF8D8D01410}"/>
                </a:ext>
              </a:extLst>
            </p:cNvPr>
            <p:cNvSpPr/>
            <p:nvPr/>
          </p:nvSpPr>
          <p:spPr>
            <a:xfrm>
              <a:off x="289573" y="2223648"/>
              <a:ext cx="2548798" cy="277290"/>
            </a:xfrm>
            <a:custGeom>
              <a:avLst/>
              <a:gdLst>
                <a:gd name="connsiteX0" fmla="*/ 184719 w 2606054"/>
                <a:gd name="connsiteY0" fmla="*/ 0 h 298247"/>
                <a:gd name="connsiteX1" fmla="*/ 2421335 w 2606054"/>
                <a:gd name="connsiteY1" fmla="*/ 0 h 298247"/>
                <a:gd name="connsiteX2" fmla="*/ 2606054 w 2606054"/>
                <a:gd name="connsiteY2" fmla="*/ 298247 h 298247"/>
                <a:gd name="connsiteX3" fmla="*/ 1990664 w 2606054"/>
                <a:gd name="connsiteY3" fmla="*/ 298247 h 298247"/>
                <a:gd name="connsiteX4" fmla="*/ 1956193 w 2606054"/>
                <a:gd name="connsiteY4" fmla="*/ 240806 h 298247"/>
                <a:gd name="connsiteX5" fmla="*/ 1321171 w 2606054"/>
                <a:gd name="connsiteY5" fmla="*/ 99199 h 298247"/>
                <a:gd name="connsiteX6" fmla="*/ 686149 w 2606054"/>
                <a:gd name="connsiteY6" fmla="*/ 240806 h 298247"/>
                <a:gd name="connsiteX7" fmla="*/ 651678 w 2606054"/>
                <a:gd name="connsiteY7" fmla="*/ 298247 h 298247"/>
                <a:gd name="connsiteX8" fmla="*/ 0 w 2606054"/>
                <a:gd name="connsiteY8" fmla="*/ 298247 h 298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06054" h="298247">
                  <a:moveTo>
                    <a:pt x="184719" y="0"/>
                  </a:moveTo>
                  <a:lnTo>
                    <a:pt x="2421335" y="0"/>
                  </a:lnTo>
                  <a:lnTo>
                    <a:pt x="2606054" y="298247"/>
                  </a:lnTo>
                  <a:lnTo>
                    <a:pt x="1990664" y="298247"/>
                  </a:lnTo>
                  <a:lnTo>
                    <a:pt x="1956193" y="240806"/>
                  </a:lnTo>
                  <a:cubicBezTo>
                    <a:pt x="1851569" y="157589"/>
                    <a:pt x="1606639" y="99199"/>
                    <a:pt x="1321171" y="99199"/>
                  </a:cubicBezTo>
                  <a:cubicBezTo>
                    <a:pt x="1035703" y="99199"/>
                    <a:pt x="790773" y="157589"/>
                    <a:pt x="686149" y="240806"/>
                  </a:cubicBezTo>
                  <a:lnTo>
                    <a:pt x="651678" y="298247"/>
                  </a:lnTo>
                  <a:lnTo>
                    <a:pt x="0" y="298247"/>
                  </a:lnTo>
                  <a:close/>
                </a:path>
              </a:pathLst>
            </a:cu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4" name="フリーフォーム: 図形 833">
              <a:extLst>
                <a:ext uri="{FF2B5EF4-FFF2-40B4-BE49-F238E27FC236}">
                  <a16:creationId xmlns:a16="http://schemas.microsoft.com/office/drawing/2014/main" id="{C3F3A858-2639-44D4-8CB8-E3247019456B}"/>
                </a:ext>
              </a:extLst>
            </p:cNvPr>
            <p:cNvSpPr/>
            <p:nvPr/>
          </p:nvSpPr>
          <p:spPr>
            <a:xfrm>
              <a:off x="889047" y="2280881"/>
              <a:ext cx="1348079" cy="218211"/>
            </a:xfrm>
            <a:custGeom>
              <a:avLst/>
              <a:gdLst>
                <a:gd name="connsiteX0" fmla="*/ 689181 w 1378362"/>
                <a:gd name="connsiteY0" fmla="*/ 0 h 234703"/>
                <a:gd name="connsiteX1" fmla="*/ 1378362 w 1378362"/>
                <a:gd name="connsiteY1" fmla="*/ 231856 h 234703"/>
                <a:gd name="connsiteX2" fmla="*/ 1376654 w 1378362"/>
                <a:gd name="connsiteY2" fmla="*/ 234703 h 234703"/>
                <a:gd name="connsiteX3" fmla="*/ 1264874 w 1378362"/>
                <a:gd name="connsiteY3" fmla="*/ 234703 h 234703"/>
                <a:gd name="connsiteX4" fmla="*/ 1252861 w 1378362"/>
                <a:gd name="connsiteY4" fmla="*/ 212311 h 234703"/>
                <a:gd name="connsiteX5" fmla="*/ 685125 w 1378362"/>
                <a:gd name="connsiteY5" fmla="*/ 70704 h 234703"/>
                <a:gd name="connsiteX6" fmla="*/ 117390 w 1378362"/>
                <a:gd name="connsiteY6" fmla="*/ 212311 h 234703"/>
                <a:gd name="connsiteX7" fmla="*/ 105376 w 1378362"/>
                <a:gd name="connsiteY7" fmla="*/ 234703 h 234703"/>
                <a:gd name="connsiteX8" fmla="*/ 1709 w 1378362"/>
                <a:gd name="connsiteY8" fmla="*/ 234703 h 234703"/>
                <a:gd name="connsiteX9" fmla="*/ 0 w 1378362"/>
                <a:gd name="connsiteY9" fmla="*/ 231856 h 234703"/>
                <a:gd name="connsiteX10" fmla="*/ 689181 w 1378362"/>
                <a:gd name="connsiteY10" fmla="*/ 0 h 234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8362" h="234703">
                  <a:moveTo>
                    <a:pt x="689181" y="0"/>
                  </a:moveTo>
                  <a:cubicBezTo>
                    <a:pt x="1069805" y="0"/>
                    <a:pt x="1378362" y="103805"/>
                    <a:pt x="1378362" y="231856"/>
                  </a:cubicBezTo>
                  <a:lnTo>
                    <a:pt x="1376654" y="234703"/>
                  </a:lnTo>
                  <a:lnTo>
                    <a:pt x="1264874" y="234703"/>
                  </a:lnTo>
                  <a:lnTo>
                    <a:pt x="1252861" y="212311"/>
                  </a:lnTo>
                  <a:cubicBezTo>
                    <a:pt x="1159323" y="129094"/>
                    <a:pt x="940346" y="70704"/>
                    <a:pt x="685125" y="70704"/>
                  </a:cubicBezTo>
                  <a:cubicBezTo>
                    <a:pt x="429905" y="70704"/>
                    <a:pt x="210927" y="129094"/>
                    <a:pt x="117390" y="212311"/>
                  </a:cubicBezTo>
                  <a:lnTo>
                    <a:pt x="105376" y="234703"/>
                  </a:lnTo>
                  <a:lnTo>
                    <a:pt x="1709" y="234703"/>
                  </a:lnTo>
                  <a:lnTo>
                    <a:pt x="0" y="231856"/>
                  </a:lnTo>
                  <a:cubicBezTo>
                    <a:pt x="0" y="103805"/>
                    <a:pt x="308557" y="0"/>
                    <a:pt x="689181" y="0"/>
                  </a:cubicBezTo>
                  <a:close/>
                </a:path>
              </a:pathLst>
            </a:cu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5" name="正方形/長方形 834">
              <a:extLst>
                <a:ext uri="{FF2B5EF4-FFF2-40B4-BE49-F238E27FC236}">
                  <a16:creationId xmlns:a16="http://schemas.microsoft.com/office/drawing/2014/main" id="{FB4C970A-B9AE-4F13-9B52-1F7F7AE0D351}"/>
                </a:ext>
              </a:extLst>
            </p:cNvPr>
            <p:cNvSpPr/>
            <p:nvPr/>
          </p:nvSpPr>
          <p:spPr>
            <a:xfrm>
              <a:off x="111481" y="3162981"/>
              <a:ext cx="2937823" cy="807839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6" name="台形 835">
              <a:extLst>
                <a:ext uri="{FF2B5EF4-FFF2-40B4-BE49-F238E27FC236}">
                  <a16:creationId xmlns:a16="http://schemas.microsoft.com/office/drawing/2014/main" id="{DFF88ED7-3EED-477B-9CA9-B64894CB9601}"/>
                </a:ext>
              </a:extLst>
            </p:cNvPr>
            <p:cNvSpPr/>
            <p:nvPr/>
          </p:nvSpPr>
          <p:spPr>
            <a:xfrm>
              <a:off x="-60066" y="2913589"/>
              <a:ext cx="3248077" cy="277290"/>
            </a:xfrm>
            <a:prstGeom prst="trapezoid">
              <a:avLst>
                <a:gd name="adj" fmla="val 61935"/>
              </a:avLst>
            </a:pr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7" name="台形 836">
              <a:extLst>
                <a:ext uri="{FF2B5EF4-FFF2-40B4-BE49-F238E27FC236}">
                  <a16:creationId xmlns:a16="http://schemas.microsoft.com/office/drawing/2014/main" id="{681629B1-C6BC-4C07-ADDB-A196EF9A884D}"/>
                </a:ext>
              </a:extLst>
            </p:cNvPr>
            <p:cNvSpPr/>
            <p:nvPr/>
          </p:nvSpPr>
          <p:spPr>
            <a:xfrm>
              <a:off x="-189055" y="4100064"/>
              <a:ext cx="3549915" cy="1110110"/>
            </a:xfrm>
            <a:prstGeom prst="trapezoid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8" name="フリーフォーム: 図形 837">
              <a:extLst>
                <a:ext uri="{FF2B5EF4-FFF2-40B4-BE49-F238E27FC236}">
                  <a16:creationId xmlns:a16="http://schemas.microsoft.com/office/drawing/2014/main" id="{8D31FC49-CA2B-4BA6-AA1A-E8FD71DB64BE}"/>
                </a:ext>
              </a:extLst>
            </p:cNvPr>
            <p:cNvSpPr/>
            <p:nvPr/>
          </p:nvSpPr>
          <p:spPr>
            <a:xfrm>
              <a:off x="-189055" y="4100065"/>
              <a:ext cx="3549915" cy="1110110"/>
            </a:xfrm>
            <a:custGeom>
              <a:avLst/>
              <a:gdLst>
                <a:gd name="connsiteX0" fmla="*/ 1379902 w 3629660"/>
                <a:gd name="connsiteY0" fmla="*/ 1191511 h 1194011"/>
                <a:gd name="connsiteX1" fmla="*/ 1385937 w 3629660"/>
                <a:gd name="connsiteY1" fmla="*/ 1194011 h 1194011"/>
                <a:gd name="connsiteX2" fmla="*/ 1373866 w 3629660"/>
                <a:gd name="connsiteY2" fmla="*/ 1194011 h 1194011"/>
                <a:gd name="connsiteX3" fmla="*/ 1945730 w 3629660"/>
                <a:gd name="connsiteY3" fmla="*/ 1186636 h 1194011"/>
                <a:gd name="connsiteX4" fmla="*/ 1963535 w 3629660"/>
                <a:gd name="connsiteY4" fmla="*/ 1194011 h 1194011"/>
                <a:gd name="connsiteX5" fmla="*/ 1927925 w 3629660"/>
                <a:gd name="connsiteY5" fmla="*/ 1194011 h 1194011"/>
                <a:gd name="connsiteX6" fmla="*/ 3626589 w 3629660"/>
                <a:gd name="connsiteY6" fmla="*/ 1181728 h 1194011"/>
                <a:gd name="connsiteX7" fmla="*/ 3629660 w 3629660"/>
                <a:gd name="connsiteY7" fmla="*/ 1194011 h 1194011"/>
                <a:gd name="connsiteX8" fmla="*/ 3614306 w 3629660"/>
                <a:gd name="connsiteY8" fmla="*/ 1194011 h 1194011"/>
                <a:gd name="connsiteX9" fmla="*/ 2530387 w 3629660"/>
                <a:gd name="connsiteY9" fmla="*/ 1170834 h 1194011"/>
                <a:gd name="connsiteX10" fmla="*/ 2555667 w 3629660"/>
                <a:gd name="connsiteY10" fmla="*/ 1181305 h 1194011"/>
                <a:gd name="connsiteX11" fmla="*/ 2568373 w 3629660"/>
                <a:gd name="connsiteY11" fmla="*/ 1194011 h 1194011"/>
                <a:gd name="connsiteX12" fmla="*/ 2492401 w 3629660"/>
                <a:gd name="connsiteY12" fmla="*/ 1194011 h 1194011"/>
                <a:gd name="connsiteX13" fmla="*/ 2505107 w 3629660"/>
                <a:gd name="connsiteY13" fmla="*/ 1181305 h 1194011"/>
                <a:gd name="connsiteX14" fmla="*/ 2530387 w 3629660"/>
                <a:gd name="connsiteY14" fmla="*/ 1170834 h 1194011"/>
                <a:gd name="connsiteX15" fmla="*/ 3096215 w 3629660"/>
                <a:gd name="connsiteY15" fmla="*/ 1165959 h 1194011"/>
                <a:gd name="connsiteX16" fmla="*/ 3121495 w 3629660"/>
                <a:gd name="connsiteY16" fmla="*/ 1176430 h 1194011"/>
                <a:gd name="connsiteX17" fmla="*/ 3139076 w 3629660"/>
                <a:gd name="connsiteY17" fmla="*/ 1194011 h 1194011"/>
                <a:gd name="connsiteX18" fmla="*/ 3053354 w 3629660"/>
                <a:gd name="connsiteY18" fmla="*/ 1194011 h 1194011"/>
                <a:gd name="connsiteX19" fmla="*/ 3070935 w 3629660"/>
                <a:gd name="connsiteY19" fmla="*/ 1176430 h 1194011"/>
                <a:gd name="connsiteX20" fmla="*/ 3096215 w 3629660"/>
                <a:gd name="connsiteY20" fmla="*/ 1165959 h 1194011"/>
                <a:gd name="connsiteX21" fmla="*/ 7619 w 3629660"/>
                <a:gd name="connsiteY21" fmla="*/ 1163537 h 1194011"/>
                <a:gd name="connsiteX22" fmla="*/ 23016 w 3629660"/>
                <a:gd name="connsiteY22" fmla="*/ 1169914 h 1194011"/>
                <a:gd name="connsiteX23" fmla="*/ 47114 w 3629660"/>
                <a:gd name="connsiteY23" fmla="*/ 1194011 h 1194011"/>
                <a:gd name="connsiteX24" fmla="*/ 0 w 3629660"/>
                <a:gd name="connsiteY24" fmla="*/ 1194011 h 1194011"/>
                <a:gd name="connsiteX25" fmla="*/ 563564 w 3629660"/>
                <a:gd name="connsiteY25" fmla="*/ 1154567 h 1194011"/>
                <a:gd name="connsiteX26" fmla="*/ 588845 w 3629660"/>
                <a:gd name="connsiteY26" fmla="*/ 1165038 h 1194011"/>
                <a:gd name="connsiteX27" fmla="*/ 617819 w 3629660"/>
                <a:gd name="connsiteY27" fmla="*/ 1194011 h 1194011"/>
                <a:gd name="connsiteX28" fmla="*/ 509312 w 3629660"/>
                <a:gd name="connsiteY28" fmla="*/ 1194011 h 1194011"/>
                <a:gd name="connsiteX29" fmla="*/ 538284 w 3629660"/>
                <a:gd name="connsiteY29" fmla="*/ 1165038 h 1194011"/>
                <a:gd name="connsiteX30" fmla="*/ 563564 w 3629660"/>
                <a:gd name="connsiteY30" fmla="*/ 1154567 h 1194011"/>
                <a:gd name="connsiteX31" fmla="*/ 1156121 w 3629660"/>
                <a:gd name="connsiteY31" fmla="*/ 1130867 h 1194011"/>
                <a:gd name="connsiteX32" fmla="*/ 1181401 w 3629660"/>
                <a:gd name="connsiteY32" fmla="*/ 1141338 h 1194011"/>
                <a:gd name="connsiteX33" fmla="*/ 1234076 w 3629660"/>
                <a:gd name="connsiteY33" fmla="*/ 1194011 h 1194011"/>
                <a:gd name="connsiteX34" fmla="*/ 1078167 w 3629660"/>
                <a:gd name="connsiteY34" fmla="*/ 1194011 h 1194011"/>
                <a:gd name="connsiteX35" fmla="*/ 1130842 w 3629660"/>
                <a:gd name="connsiteY35" fmla="*/ 1141338 h 1194011"/>
                <a:gd name="connsiteX36" fmla="*/ 1156121 w 3629660"/>
                <a:gd name="connsiteY36" fmla="*/ 1130867 h 1194011"/>
                <a:gd name="connsiteX37" fmla="*/ 1727537 w 3629660"/>
                <a:gd name="connsiteY37" fmla="*/ 1120406 h 1194011"/>
                <a:gd name="connsiteX38" fmla="*/ 1752817 w 3629660"/>
                <a:gd name="connsiteY38" fmla="*/ 1130875 h 1194011"/>
                <a:gd name="connsiteX39" fmla="*/ 1815951 w 3629660"/>
                <a:gd name="connsiteY39" fmla="*/ 1194011 h 1194011"/>
                <a:gd name="connsiteX40" fmla="*/ 1639119 w 3629660"/>
                <a:gd name="connsiteY40" fmla="*/ 1194011 h 1194011"/>
                <a:gd name="connsiteX41" fmla="*/ 1702257 w 3629660"/>
                <a:gd name="connsiteY41" fmla="*/ 1130875 h 1194011"/>
                <a:gd name="connsiteX42" fmla="*/ 1727537 w 3629660"/>
                <a:gd name="connsiteY42" fmla="*/ 1120406 h 1194011"/>
                <a:gd name="connsiteX43" fmla="*/ 2312192 w 3629660"/>
                <a:gd name="connsiteY43" fmla="*/ 1104601 h 1194011"/>
                <a:gd name="connsiteX44" fmla="*/ 2337474 w 3629660"/>
                <a:gd name="connsiteY44" fmla="*/ 1115072 h 1194011"/>
                <a:gd name="connsiteX45" fmla="*/ 2404249 w 3629660"/>
                <a:gd name="connsiteY45" fmla="*/ 1181850 h 1194011"/>
                <a:gd name="connsiteX46" fmla="*/ 2409287 w 3629660"/>
                <a:gd name="connsiteY46" fmla="*/ 1194011 h 1194011"/>
                <a:gd name="connsiteX47" fmla="*/ 2216745 w 3629660"/>
                <a:gd name="connsiteY47" fmla="*/ 1194011 h 1194011"/>
                <a:gd name="connsiteX48" fmla="*/ 2222946 w 3629660"/>
                <a:gd name="connsiteY48" fmla="*/ 1179040 h 1194011"/>
                <a:gd name="connsiteX49" fmla="*/ 2286914 w 3629660"/>
                <a:gd name="connsiteY49" fmla="*/ 1115072 h 1194011"/>
                <a:gd name="connsiteX50" fmla="*/ 2312192 w 3629660"/>
                <a:gd name="connsiteY50" fmla="*/ 1104601 h 1194011"/>
                <a:gd name="connsiteX51" fmla="*/ 2878022 w 3629660"/>
                <a:gd name="connsiteY51" fmla="*/ 1099727 h 1194011"/>
                <a:gd name="connsiteX52" fmla="*/ 2903302 w 3629660"/>
                <a:gd name="connsiteY52" fmla="*/ 1110198 h 1194011"/>
                <a:gd name="connsiteX53" fmla="*/ 2970078 w 3629660"/>
                <a:gd name="connsiteY53" fmla="*/ 1176976 h 1194011"/>
                <a:gd name="connsiteX54" fmla="*/ 2977135 w 3629660"/>
                <a:gd name="connsiteY54" fmla="*/ 1194011 h 1194011"/>
                <a:gd name="connsiteX55" fmla="*/ 2780554 w 3629660"/>
                <a:gd name="connsiteY55" fmla="*/ 1194011 h 1194011"/>
                <a:gd name="connsiteX56" fmla="*/ 2788774 w 3629660"/>
                <a:gd name="connsiteY56" fmla="*/ 1174166 h 1194011"/>
                <a:gd name="connsiteX57" fmla="*/ 2852742 w 3629660"/>
                <a:gd name="connsiteY57" fmla="*/ 1110198 h 1194011"/>
                <a:gd name="connsiteX58" fmla="*/ 2878022 w 3629660"/>
                <a:gd name="connsiteY58" fmla="*/ 1099727 h 1194011"/>
                <a:gd name="connsiteX59" fmla="*/ 3441999 w 3629660"/>
                <a:gd name="connsiteY59" fmla="*/ 1096701 h 1194011"/>
                <a:gd name="connsiteX60" fmla="*/ 3467280 w 3629660"/>
                <a:gd name="connsiteY60" fmla="*/ 1107170 h 1194011"/>
                <a:gd name="connsiteX61" fmla="*/ 3534058 w 3629660"/>
                <a:gd name="connsiteY61" fmla="*/ 1173949 h 1194011"/>
                <a:gd name="connsiteX62" fmla="*/ 3542366 w 3629660"/>
                <a:gd name="connsiteY62" fmla="*/ 1194011 h 1194011"/>
                <a:gd name="connsiteX63" fmla="*/ 3343278 w 3629660"/>
                <a:gd name="connsiteY63" fmla="*/ 1194011 h 1194011"/>
                <a:gd name="connsiteX64" fmla="*/ 3352751 w 3629660"/>
                <a:gd name="connsiteY64" fmla="*/ 1171140 h 1194011"/>
                <a:gd name="connsiteX65" fmla="*/ 3416720 w 3629660"/>
                <a:gd name="connsiteY65" fmla="*/ 1107172 h 1194011"/>
                <a:gd name="connsiteX66" fmla="*/ 3441999 w 3629660"/>
                <a:gd name="connsiteY66" fmla="*/ 1096701 h 1194011"/>
                <a:gd name="connsiteX67" fmla="*/ 352804 w 3629660"/>
                <a:gd name="connsiteY67" fmla="*/ 1088800 h 1194011"/>
                <a:gd name="connsiteX68" fmla="*/ 378084 w 3629660"/>
                <a:gd name="connsiteY68" fmla="*/ 1099271 h 1194011"/>
                <a:gd name="connsiteX69" fmla="*/ 444862 w 3629660"/>
                <a:gd name="connsiteY69" fmla="*/ 1166049 h 1194011"/>
                <a:gd name="connsiteX70" fmla="*/ 455332 w 3629660"/>
                <a:gd name="connsiteY70" fmla="*/ 1191329 h 1194011"/>
                <a:gd name="connsiteX71" fmla="*/ 454221 w 3629660"/>
                <a:gd name="connsiteY71" fmla="*/ 1194011 h 1194011"/>
                <a:gd name="connsiteX72" fmla="*/ 255361 w 3629660"/>
                <a:gd name="connsiteY72" fmla="*/ 1194011 h 1194011"/>
                <a:gd name="connsiteX73" fmla="*/ 253086 w 3629660"/>
                <a:gd name="connsiteY73" fmla="*/ 1188519 h 1194011"/>
                <a:gd name="connsiteX74" fmla="*/ 263557 w 3629660"/>
                <a:gd name="connsiteY74" fmla="*/ 1163239 h 1194011"/>
                <a:gd name="connsiteX75" fmla="*/ 327524 w 3629660"/>
                <a:gd name="connsiteY75" fmla="*/ 1099271 h 1194011"/>
                <a:gd name="connsiteX76" fmla="*/ 352804 w 3629660"/>
                <a:gd name="connsiteY76" fmla="*/ 1088800 h 1194011"/>
                <a:gd name="connsiteX77" fmla="*/ 918633 w 3629660"/>
                <a:gd name="connsiteY77" fmla="*/ 1083926 h 1194011"/>
                <a:gd name="connsiteX78" fmla="*/ 943912 w 3629660"/>
                <a:gd name="connsiteY78" fmla="*/ 1094397 h 1194011"/>
                <a:gd name="connsiteX79" fmla="*/ 1010690 w 3629660"/>
                <a:gd name="connsiteY79" fmla="*/ 1161174 h 1194011"/>
                <a:gd name="connsiteX80" fmla="*/ 1021161 w 3629660"/>
                <a:gd name="connsiteY80" fmla="*/ 1186453 h 1194011"/>
                <a:gd name="connsiteX81" fmla="*/ 1018030 w 3629660"/>
                <a:gd name="connsiteY81" fmla="*/ 1194011 h 1194011"/>
                <a:gd name="connsiteX82" fmla="*/ 823209 w 3629660"/>
                <a:gd name="connsiteY82" fmla="*/ 1194011 h 1194011"/>
                <a:gd name="connsiteX83" fmla="*/ 818914 w 3629660"/>
                <a:gd name="connsiteY83" fmla="*/ 1183644 h 1194011"/>
                <a:gd name="connsiteX84" fmla="*/ 829387 w 3629660"/>
                <a:gd name="connsiteY84" fmla="*/ 1158363 h 1194011"/>
                <a:gd name="connsiteX85" fmla="*/ 893353 w 3629660"/>
                <a:gd name="connsiteY85" fmla="*/ 1094397 h 1194011"/>
                <a:gd name="connsiteX86" fmla="*/ 918633 w 3629660"/>
                <a:gd name="connsiteY86" fmla="*/ 1083926 h 1194011"/>
                <a:gd name="connsiteX87" fmla="*/ 1511188 w 3629660"/>
                <a:gd name="connsiteY87" fmla="*/ 1060224 h 1194011"/>
                <a:gd name="connsiteX88" fmla="*/ 1536470 w 3629660"/>
                <a:gd name="connsiteY88" fmla="*/ 1070695 h 1194011"/>
                <a:gd name="connsiteX89" fmla="*/ 1603246 w 3629660"/>
                <a:gd name="connsiteY89" fmla="*/ 1137473 h 1194011"/>
                <a:gd name="connsiteX90" fmla="*/ 1603246 w 3629660"/>
                <a:gd name="connsiteY90" fmla="*/ 1188032 h 1194011"/>
                <a:gd name="connsiteX91" fmla="*/ 1597267 w 3629660"/>
                <a:gd name="connsiteY91" fmla="*/ 1194011 h 1194011"/>
                <a:gd name="connsiteX92" fmla="*/ 1430731 w 3629660"/>
                <a:gd name="connsiteY92" fmla="*/ 1194011 h 1194011"/>
                <a:gd name="connsiteX93" fmla="*/ 1421943 w 3629660"/>
                <a:gd name="connsiteY93" fmla="*/ 1185223 h 1194011"/>
                <a:gd name="connsiteX94" fmla="*/ 1421941 w 3629660"/>
                <a:gd name="connsiteY94" fmla="*/ 1134661 h 1194011"/>
                <a:gd name="connsiteX95" fmla="*/ 1485909 w 3629660"/>
                <a:gd name="connsiteY95" fmla="*/ 1070695 h 1194011"/>
                <a:gd name="connsiteX96" fmla="*/ 1511188 w 3629660"/>
                <a:gd name="connsiteY96" fmla="*/ 1060224 h 1194011"/>
                <a:gd name="connsiteX97" fmla="*/ 2077017 w 3629660"/>
                <a:gd name="connsiteY97" fmla="*/ 1055350 h 1194011"/>
                <a:gd name="connsiteX98" fmla="*/ 2102298 w 3629660"/>
                <a:gd name="connsiteY98" fmla="*/ 1065821 h 1194011"/>
                <a:gd name="connsiteX99" fmla="*/ 2169074 w 3629660"/>
                <a:gd name="connsiteY99" fmla="*/ 1132598 h 1194011"/>
                <a:gd name="connsiteX100" fmla="*/ 2169074 w 3629660"/>
                <a:gd name="connsiteY100" fmla="*/ 1183158 h 1194011"/>
                <a:gd name="connsiteX101" fmla="*/ 2158221 w 3629660"/>
                <a:gd name="connsiteY101" fmla="*/ 1194011 h 1194011"/>
                <a:gd name="connsiteX102" fmla="*/ 2001434 w 3629660"/>
                <a:gd name="connsiteY102" fmla="*/ 1194011 h 1194011"/>
                <a:gd name="connsiteX103" fmla="*/ 1987771 w 3629660"/>
                <a:gd name="connsiteY103" fmla="*/ 1180348 h 1194011"/>
                <a:gd name="connsiteX104" fmla="*/ 1987771 w 3629660"/>
                <a:gd name="connsiteY104" fmla="*/ 1129788 h 1194011"/>
                <a:gd name="connsiteX105" fmla="*/ 2051737 w 3629660"/>
                <a:gd name="connsiteY105" fmla="*/ 1065821 h 1194011"/>
                <a:gd name="connsiteX106" fmla="*/ 2077017 w 3629660"/>
                <a:gd name="connsiteY106" fmla="*/ 1055350 h 1194011"/>
                <a:gd name="connsiteX107" fmla="*/ 2661674 w 3629660"/>
                <a:gd name="connsiteY107" fmla="*/ 1039547 h 1194011"/>
                <a:gd name="connsiteX108" fmla="*/ 2686954 w 3629660"/>
                <a:gd name="connsiteY108" fmla="*/ 1050018 h 1194011"/>
                <a:gd name="connsiteX109" fmla="*/ 2753731 w 3629660"/>
                <a:gd name="connsiteY109" fmla="*/ 1116795 h 1194011"/>
                <a:gd name="connsiteX110" fmla="*/ 2753731 w 3629660"/>
                <a:gd name="connsiteY110" fmla="*/ 1167355 h 1194011"/>
                <a:gd name="connsiteX111" fmla="*/ 2727074 w 3629660"/>
                <a:gd name="connsiteY111" fmla="*/ 1194011 h 1194011"/>
                <a:gd name="connsiteX112" fmla="*/ 2601894 w 3629660"/>
                <a:gd name="connsiteY112" fmla="*/ 1194011 h 1194011"/>
                <a:gd name="connsiteX113" fmla="*/ 2572428 w 3629660"/>
                <a:gd name="connsiteY113" fmla="*/ 1164545 h 1194011"/>
                <a:gd name="connsiteX114" fmla="*/ 2572428 w 3629660"/>
                <a:gd name="connsiteY114" fmla="*/ 1113986 h 1194011"/>
                <a:gd name="connsiteX115" fmla="*/ 2636394 w 3629660"/>
                <a:gd name="connsiteY115" fmla="*/ 1050018 h 1194011"/>
                <a:gd name="connsiteX116" fmla="*/ 2661674 w 3629660"/>
                <a:gd name="connsiteY116" fmla="*/ 1039547 h 1194011"/>
                <a:gd name="connsiteX117" fmla="*/ 3227502 w 3629660"/>
                <a:gd name="connsiteY117" fmla="*/ 1034672 h 1194011"/>
                <a:gd name="connsiteX118" fmla="*/ 3252782 w 3629660"/>
                <a:gd name="connsiteY118" fmla="*/ 1045144 h 1194011"/>
                <a:gd name="connsiteX119" fmla="*/ 3319559 w 3629660"/>
                <a:gd name="connsiteY119" fmla="*/ 1111919 h 1194011"/>
                <a:gd name="connsiteX120" fmla="*/ 3319559 w 3629660"/>
                <a:gd name="connsiteY120" fmla="*/ 1162479 h 1194011"/>
                <a:gd name="connsiteX121" fmla="*/ 3288028 w 3629660"/>
                <a:gd name="connsiteY121" fmla="*/ 1194011 h 1194011"/>
                <a:gd name="connsiteX122" fmla="*/ 3172598 w 3629660"/>
                <a:gd name="connsiteY122" fmla="*/ 1194011 h 1194011"/>
                <a:gd name="connsiteX123" fmla="*/ 3138256 w 3629660"/>
                <a:gd name="connsiteY123" fmla="*/ 1159669 h 1194011"/>
                <a:gd name="connsiteX124" fmla="*/ 3138256 w 3629660"/>
                <a:gd name="connsiteY124" fmla="*/ 1109110 h 1194011"/>
                <a:gd name="connsiteX125" fmla="*/ 3202224 w 3629660"/>
                <a:gd name="connsiteY125" fmla="*/ 1045144 h 1194011"/>
                <a:gd name="connsiteX126" fmla="*/ 3227502 w 3629660"/>
                <a:gd name="connsiteY126" fmla="*/ 1034672 h 1194011"/>
                <a:gd name="connsiteX127" fmla="*/ 129023 w 3629660"/>
                <a:gd name="connsiteY127" fmla="*/ 1028155 h 1194011"/>
                <a:gd name="connsiteX128" fmla="*/ 154302 w 3629660"/>
                <a:gd name="connsiteY128" fmla="*/ 1038626 h 1194011"/>
                <a:gd name="connsiteX129" fmla="*/ 221081 w 3629660"/>
                <a:gd name="connsiteY129" fmla="*/ 1105403 h 1194011"/>
                <a:gd name="connsiteX130" fmla="*/ 221081 w 3629660"/>
                <a:gd name="connsiteY130" fmla="*/ 1155963 h 1194011"/>
                <a:gd name="connsiteX131" fmla="*/ 183033 w 3629660"/>
                <a:gd name="connsiteY131" fmla="*/ 1194011 h 1194011"/>
                <a:gd name="connsiteX132" fmla="*/ 80634 w 3629660"/>
                <a:gd name="connsiteY132" fmla="*/ 1194011 h 1194011"/>
                <a:gd name="connsiteX133" fmla="*/ 39777 w 3629660"/>
                <a:gd name="connsiteY133" fmla="*/ 1153153 h 1194011"/>
                <a:gd name="connsiteX134" fmla="*/ 39777 w 3629660"/>
                <a:gd name="connsiteY134" fmla="*/ 1102594 h 1194011"/>
                <a:gd name="connsiteX135" fmla="*/ 103743 w 3629660"/>
                <a:gd name="connsiteY135" fmla="*/ 1038626 h 1194011"/>
                <a:gd name="connsiteX136" fmla="*/ 129023 w 3629660"/>
                <a:gd name="connsiteY136" fmla="*/ 1028155 h 1194011"/>
                <a:gd name="connsiteX137" fmla="*/ 700438 w 3629660"/>
                <a:gd name="connsiteY137" fmla="*/ 1017693 h 1194011"/>
                <a:gd name="connsiteX138" fmla="*/ 725719 w 3629660"/>
                <a:gd name="connsiteY138" fmla="*/ 1028164 h 1194011"/>
                <a:gd name="connsiteX139" fmla="*/ 792495 w 3629660"/>
                <a:gd name="connsiteY139" fmla="*/ 1094942 h 1194011"/>
                <a:gd name="connsiteX140" fmla="*/ 792495 w 3629660"/>
                <a:gd name="connsiteY140" fmla="*/ 1145502 h 1194011"/>
                <a:gd name="connsiteX141" fmla="*/ 743985 w 3629660"/>
                <a:gd name="connsiteY141" fmla="*/ 1194011 h 1194011"/>
                <a:gd name="connsiteX142" fmla="*/ 662512 w 3629660"/>
                <a:gd name="connsiteY142" fmla="*/ 1194011 h 1194011"/>
                <a:gd name="connsiteX143" fmla="*/ 611192 w 3629660"/>
                <a:gd name="connsiteY143" fmla="*/ 1142692 h 1194011"/>
                <a:gd name="connsiteX144" fmla="*/ 611192 w 3629660"/>
                <a:gd name="connsiteY144" fmla="*/ 1092132 h 1194011"/>
                <a:gd name="connsiteX145" fmla="*/ 675159 w 3629660"/>
                <a:gd name="connsiteY145" fmla="*/ 1028164 h 1194011"/>
                <a:gd name="connsiteX146" fmla="*/ 700438 w 3629660"/>
                <a:gd name="connsiteY146" fmla="*/ 1017693 h 1194011"/>
                <a:gd name="connsiteX147" fmla="*/ 1292995 w 3629660"/>
                <a:gd name="connsiteY147" fmla="*/ 993993 h 1194011"/>
                <a:gd name="connsiteX148" fmla="*/ 1318275 w 3629660"/>
                <a:gd name="connsiteY148" fmla="*/ 1004463 h 1194011"/>
                <a:gd name="connsiteX149" fmla="*/ 1385051 w 3629660"/>
                <a:gd name="connsiteY149" fmla="*/ 1071242 h 1194011"/>
                <a:gd name="connsiteX150" fmla="*/ 1385051 w 3629660"/>
                <a:gd name="connsiteY150" fmla="*/ 1121802 h 1194011"/>
                <a:gd name="connsiteX151" fmla="*/ 1321085 w 3629660"/>
                <a:gd name="connsiteY151" fmla="*/ 1185768 h 1194011"/>
                <a:gd name="connsiteX152" fmla="*/ 1301183 w 3629660"/>
                <a:gd name="connsiteY152" fmla="*/ 1194011 h 1194011"/>
                <a:gd name="connsiteX153" fmla="*/ 1290428 w 3629660"/>
                <a:gd name="connsiteY153" fmla="*/ 1194011 h 1194011"/>
                <a:gd name="connsiteX154" fmla="*/ 1270525 w 3629660"/>
                <a:gd name="connsiteY154" fmla="*/ 1185768 h 1194011"/>
                <a:gd name="connsiteX155" fmla="*/ 1203748 w 3629660"/>
                <a:gd name="connsiteY155" fmla="*/ 1118990 h 1194011"/>
                <a:gd name="connsiteX156" fmla="*/ 1203748 w 3629660"/>
                <a:gd name="connsiteY156" fmla="*/ 1068430 h 1194011"/>
                <a:gd name="connsiteX157" fmla="*/ 1267715 w 3629660"/>
                <a:gd name="connsiteY157" fmla="*/ 1004463 h 1194011"/>
                <a:gd name="connsiteX158" fmla="*/ 1292995 w 3629660"/>
                <a:gd name="connsiteY158" fmla="*/ 993993 h 1194011"/>
                <a:gd name="connsiteX159" fmla="*/ 1858823 w 3629660"/>
                <a:gd name="connsiteY159" fmla="*/ 989119 h 1194011"/>
                <a:gd name="connsiteX160" fmla="*/ 1884103 w 3629660"/>
                <a:gd name="connsiteY160" fmla="*/ 999588 h 1194011"/>
                <a:gd name="connsiteX161" fmla="*/ 1950879 w 3629660"/>
                <a:gd name="connsiteY161" fmla="*/ 1066366 h 1194011"/>
                <a:gd name="connsiteX162" fmla="*/ 1950879 w 3629660"/>
                <a:gd name="connsiteY162" fmla="*/ 1116926 h 1194011"/>
                <a:gd name="connsiteX163" fmla="*/ 1886913 w 3629660"/>
                <a:gd name="connsiteY163" fmla="*/ 1180892 h 1194011"/>
                <a:gd name="connsiteX164" fmla="*/ 1836353 w 3629660"/>
                <a:gd name="connsiteY164" fmla="*/ 1180892 h 1194011"/>
                <a:gd name="connsiteX165" fmla="*/ 1769576 w 3629660"/>
                <a:gd name="connsiteY165" fmla="*/ 1114116 h 1194011"/>
                <a:gd name="connsiteX166" fmla="*/ 1769574 w 3629660"/>
                <a:gd name="connsiteY166" fmla="*/ 1063554 h 1194011"/>
                <a:gd name="connsiteX167" fmla="*/ 1833544 w 3629660"/>
                <a:gd name="connsiteY167" fmla="*/ 999588 h 1194011"/>
                <a:gd name="connsiteX168" fmla="*/ 1858823 w 3629660"/>
                <a:gd name="connsiteY168" fmla="*/ 989119 h 1194011"/>
                <a:gd name="connsiteX169" fmla="*/ 2443479 w 3629660"/>
                <a:gd name="connsiteY169" fmla="*/ 973314 h 1194011"/>
                <a:gd name="connsiteX170" fmla="*/ 2468761 w 3629660"/>
                <a:gd name="connsiteY170" fmla="*/ 983786 h 1194011"/>
                <a:gd name="connsiteX171" fmla="*/ 2535536 w 3629660"/>
                <a:gd name="connsiteY171" fmla="*/ 1050563 h 1194011"/>
                <a:gd name="connsiteX172" fmla="*/ 2535536 w 3629660"/>
                <a:gd name="connsiteY172" fmla="*/ 1101123 h 1194011"/>
                <a:gd name="connsiteX173" fmla="*/ 2471570 w 3629660"/>
                <a:gd name="connsiteY173" fmla="*/ 1165089 h 1194011"/>
                <a:gd name="connsiteX174" fmla="*/ 2421011 w 3629660"/>
                <a:gd name="connsiteY174" fmla="*/ 1165089 h 1194011"/>
                <a:gd name="connsiteX175" fmla="*/ 2354233 w 3629660"/>
                <a:gd name="connsiteY175" fmla="*/ 1098313 h 1194011"/>
                <a:gd name="connsiteX176" fmla="*/ 2354233 w 3629660"/>
                <a:gd name="connsiteY176" fmla="*/ 1047753 h 1194011"/>
                <a:gd name="connsiteX177" fmla="*/ 2418201 w 3629660"/>
                <a:gd name="connsiteY177" fmla="*/ 983786 h 1194011"/>
                <a:gd name="connsiteX178" fmla="*/ 2443479 w 3629660"/>
                <a:gd name="connsiteY178" fmla="*/ 973314 h 1194011"/>
                <a:gd name="connsiteX179" fmla="*/ 3009309 w 3629660"/>
                <a:gd name="connsiteY179" fmla="*/ 968440 h 1194011"/>
                <a:gd name="connsiteX180" fmla="*/ 3034589 w 3629660"/>
                <a:gd name="connsiteY180" fmla="*/ 978911 h 1194011"/>
                <a:gd name="connsiteX181" fmla="*/ 3101366 w 3629660"/>
                <a:gd name="connsiteY181" fmla="*/ 1045687 h 1194011"/>
                <a:gd name="connsiteX182" fmla="*/ 3101364 w 3629660"/>
                <a:gd name="connsiteY182" fmla="*/ 1096248 h 1194011"/>
                <a:gd name="connsiteX183" fmla="*/ 3037398 w 3629660"/>
                <a:gd name="connsiteY183" fmla="*/ 1160214 h 1194011"/>
                <a:gd name="connsiteX184" fmla="*/ 2986839 w 3629660"/>
                <a:gd name="connsiteY184" fmla="*/ 1160214 h 1194011"/>
                <a:gd name="connsiteX185" fmla="*/ 2920061 w 3629660"/>
                <a:gd name="connsiteY185" fmla="*/ 1093437 h 1194011"/>
                <a:gd name="connsiteX186" fmla="*/ 2920063 w 3629660"/>
                <a:gd name="connsiteY186" fmla="*/ 1042877 h 1194011"/>
                <a:gd name="connsiteX187" fmla="*/ 2984029 w 3629660"/>
                <a:gd name="connsiteY187" fmla="*/ 978911 h 1194011"/>
                <a:gd name="connsiteX188" fmla="*/ 3009309 w 3629660"/>
                <a:gd name="connsiteY188" fmla="*/ 968440 h 1194011"/>
                <a:gd name="connsiteX189" fmla="*/ 3572584 w 3629660"/>
                <a:gd name="connsiteY189" fmla="*/ 965705 h 1194011"/>
                <a:gd name="connsiteX190" fmla="*/ 3616639 w 3629660"/>
                <a:gd name="connsiteY190" fmla="*/ 1141926 h 1194011"/>
                <a:gd name="connsiteX191" fmla="*/ 3601377 w 3629660"/>
                <a:gd name="connsiteY191" fmla="*/ 1157188 h 1194011"/>
                <a:gd name="connsiteX192" fmla="*/ 3550817 w 3629660"/>
                <a:gd name="connsiteY192" fmla="*/ 1157188 h 1194011"/>
                <a:gd name="connsiteX193" fmla="*/ 3484038 w 3629660"/>
                <a:gd name="connsiteY193" fmla="*/ 1090412 h 1194011"/>
                <a:gd name="connsiteX194" fmla="*/ 3484038 w 3629660"/>
                <a:gd name="connsiteY194" fmla="*/ 1039853 h 1194011"/>
                <a:gd name="connsiteX195" fmla="*/ 3548007 w 3629660"/>
                <a:gd name="connsiteY195" fmla="*/ 975883 h 1194011"/>
                <a:gd name="connsiteX196" fmla="*/ 484091 w 3629660"/>
                <a:gd name="connsiteY196" fmla="*/ 957513 h 1194011"/>
                <a:gd name="connsiteX197" fmla="*/ 509371 w 3629660"/>
                <a:gd name="connsiteY197" fmla="*/ 967984 h 1194011"/>
                <a:gd name="connsiteX198" fmla="*/ 576148 w 3629660"/>
                <a:gd name="connsiteY198" fmla="*/ 1034762 h 1194011"/>
                <a:gd name="connsiteX199" fmla="*/ 576148 w 3629660"/>
                <a:gd name="connsiteY199" fmla="*/ 1085322 h 1194011"/>
                <a:gd name="connsiteX200" fmla="*/ 512181 w 3629660"/>
                <a:gd name="connsiteY200" fmla="*/ 1149289 h 1194011"/>
                <a:gd name="connsiteX201" fmla="*/ 461621 w 3629660"/>
                <a:gd name="connsiteY201" fmla="*/ 1149289 h 1194011"/>
                <a:gd name="connsiteX202" fmla="*/ 394844 w 3629660"/>
                <a:gd name="connsiteY202" fmla="*/ 1082512 h 1194011"/>
                <a:gd name="connsiteX203" fmla="*/ 394844 w 3629660"/>
                <a:gd name="connsiteY203" fmla="*/ 1031952 h 1194011"/>
                <a:gd name="connsiteX204" fmla="*/ 458811 w 3629660"/>
                <a:gd name="connsiteY204" fmla="*/ 967984 h 1194011"/>
                <a:gd name="connsiteX205" fmla="*/ 484091 w 3629660"/>
                <a:gd name="connsiteY205" fmla="*/ 957513 h 1194011"/>
                <a:gd name="connsiteX206" fmla="*/ 1049919 w 3629660"/>
                <a:gd name="connsiteY206" fmla="*/ 952639 h 1194011"/>
                <a:gd name="connsiteX207" fmla="*/ 1075199 w 3629660"/>
                <a:gd name="connsiteY207" fmla="*/ 963110 h 1194011"/>
                <a:gd name="connsiteX208" fmla="*/ 1141977 w 3629660"/>
                <a:gd name="connsiteY208" fmla="*/ 1029886 h 1194011"/>
                <a:gd name="connsiteX209" fmla="*/ 1141977 w 3629660"/>
                <a:gd name="connsiteY209" fmla="*/ 1080447 h 1194011"/>
                <a:gd name="connsiteX210" fmla="*/ 1078011 w 3629660"/>
                <a:gd name="connsiteY210" fmla="*/ 1144413 h 1194011"/>
                <a:gd name="connsiteX211" fmla="*/ 1027449 w 3629660"/>
                <a:gd name="connsiteY211" fmla="*/ 1144413 h 1194011"/>
                <a:gd name="connsiteX212" fmla="*/ 960673 w 3629660"/>
                <a:gd name="connsiteY212" fmla="*/ 1077636 h 1194011"/>
                <a:gd name="connsiteX213" fmla="*/ 960672 w 3629660"/>
                <a:gd name="connsiteY213" fmla="*/ 1027076 h 1194011"/>
                <a:gd name="connsiteX214" fmla="*/ 1024640 w 3629660"/>
                <a:gd name="connsiteY214" fmla="*/ 963110 h 1194011"/>
                <a:gd name="connsiteX215" fmla="*/ 1049919 w 3629660"/>
                <a:gd name="connsiteY215" fmla="*/ 952639 h 1194011"/>
                <a:gd name="connsiteX216" fmla="*/ 1642475 w 3629660"/>
                <a:gd name="connsiteY216" fmla="*/ 928937 h 1194011"/>
                <a:gd name="connsiteX217" fmla="*/ 1667755 w 3629660"/>
                <a:gd name="connsiteY217" fmla="*/ 939408 h 1194011"/>
                <a:gd name="connsiteX218" fmla="*/ 1734533 w 3629660"/>
                <a:gd name="connsiteY218" fmla="*/ 1006186 h 1194011"/>
                <a:gd name="connsiteX219" fmla="*/ 1734533 w 3629660"/>
                <a:gd name="connsiteY219" fmla="*/ 1056746 h 1194011"/>
                <a:gd name="connsiteX220" fmla="*/ 1670567 w 3629660"/>
                <a:gd name="connsiteY220" fmla="*/ 1120713 h 1194011"/>
                <a:gd name="connsiteX221" fmla="*/ 1620005 w 3629660"/>
                <a:gd name="connsiteY221" fmla="*/ 1120713 h 1194011"/>
                <a:gd name="connsiteX222" fmla="*/ 1553229 w 3629660"/>
                <a:gd name="connsiteY222" fmla="*/ 1053936 h 1194011"/>
                <a:gd name="connsiteX223" fmla="*/ 1553228 w 3629660"/>
                <a:gd name="connsiteY223" fmla="*/ 1003374 h 1194011"/>
                <a:gd name="connsiteX224" fmla="*/ 1617197 w 3629660"/>
                <a:gd name="connsiteY224" fmla="*/ 939408 h 1194011"/>
                <a:gd name="connsiteX225" fmla="*/ 1642475 w 3629660"/>
                <a:gd name="connsiteY225" fmla="*/ 928937 h 1194011"/>
                <a:gd name="connsiteX226" fmla="*/ 2208305 w 3629660"/>
                <a:gd name="connsiteY226" fmla="*/ 924063 h 1194011"/>
                <a:gd name="connsiteX227" fmla="*/ 2233585 w 3629660"/>
                <a:gd name="connsiteY227" fmla="*/ 934534 h 1194011"/>
                <a:gd name="connsiteX228" fmla="*/ 2300361 w 3629660"/>
                <a:gd name="connsiteY228" fmla="*/ 1001311 h 1194011"/>
                <a:gd name="connsiteX229" fmla="*/ 2300361 w 3629660"/>
                <a:gd name="connsiteY229" fmla="*/ 1051871 h 1194011"/>
                <a:gd name="connsiteX230" fmla="*/ 2236393 w 3629660"/>
                <a:gd name="connsiteY230" fmla="*/ 1115839 h 1194011"/>
                <a:gd name="connsiteX231" fmla="*/ 2185835 w 3629660"/>
                <a:gd name="connsiteY231" fmla="*/ 1115837 h 1194011"/>
                <a:gd name="connsiteX232" fmla="*/ 2119058 w 3629660"/>
                <a:gd name="connsiteY232" fmla="*/ 1049061 h 1194011"/>
                <a:gd name="connsiteX233" fmla="*/ 2119058 w 3629660"/>
                <a:gd name="connsiteY233" fmla="*/ 998502 h 1194011"/>
                <a:gd name="connsiteX234" fmla="*/ 2183024 w 3629660"/>
                <a:gd name="connsiteY234" fmla="*/ 934534 h 1194011"/>
                <a:gd name="connsiteX235" fmla="*/ 2208305 w 3629660"/>
                <a:gd name="connsiteY235" fmla="*/ 924063 h 1194011"/>
                <a:gd name="connsiteX236" fmla="*/ 2792961 w 3629660"/>
                <a:gd name="connsiteY236" fmla="*/ 908260 h 1194011"/>
                <a:gd name="connsiteX237" fmla="*/ 2818241 w 3629660"/>
                <a:gd name="connsiteY237" fmla="*/ 918731 h 1194011"/>
                <a:gd name="connsiteX238" fmla="*/ 2885018 w 3629660"/>
                <a:gd name="connsiteY238" fmla="*/ 985509 h 1194011"/>
                <a:gd name="connsiteX239" fmla="*/ 2885018 w 3629660"/>
                <a:gd name="connsiteY239" fmla="*/ 1036068 h 1194011"/>
                <a:gd name="connsiteX240" fmla="*/ 2821050 w 3629660"/>
                <a:gd name="connsiteY240" fmla="*/ 1100034 h 1194011"/>
                <a:gd name="connsiteX241" fmla="*/ 2770492 w 3629660"/>
                <a:gd name="connsiteY241" fmla="*/ 1100034 h 1194011"/>
                <a:gd name="connsiteX242" fmla="*/ 2703715 w 3629660"/>
                <a:gd name="connsiteY242" fmla="*/ 1033257 h 1194011"/>
                <a:gd name="connsiteX243" fmla="*/ 2703715 w 3629660"/>
                <a:gd name="connsiteY243" fmla="*/ 982699 h 1194011"/>
                <a:gd name="connsiteX244" fmla="*/ 2767681 w 3629660"/>
                <a:gd name="connsiteY244" fmla="*/ 918731 h 1194011"/>
                <a:gd name="connsiteX245" fmla="*/ 2792961 w 3629660"/>
                <a:gd name="connsiteY245" fmla="*/ 908260 h 1194011"/>
                <a:gd name="connsiteX246" fmla="*/ 3356299 w 3629660"/>
                <a:gd name="connsiteY246" fmla="*/ 895142 h 1194011"/>
                <a:gd name="connsiteX247" fmla="*/ 3381579 w 3629660"/>
                <a:gd name="connsiteY247" fmla="*/ 905613 h 1194011"/>
                <a:gd name="connsiteX248" fmla="*/ 3448357 w 3629660"/>
                <a:gd name="connsiteY248" fmla="*/ 972390 h 1194011"/>
                <a:gd name="connsiteX249" fmla="*/ 3448357 w 3629660"/>
                <a:gd name="connsiteY249" fmla="*/ 1022948 h 1194011"/>
                <a:gd name="connsiteX250" fmla="*/ 3384389 w 3629660"/>
                <a:gd name="connsiteY250" fmla="*/ 1086916 h 1194011"/>
                <a:gd name="connsiteX251" fmla="*/ 3333829 w 3629660"/>
                <a:gd name="connsiteY251" fmla="*/ 1086916 h 1194011"/>
                <a:gd name="connsiteX252" fmla="*/ 3267052 w 3629660"/>
                <a:gd name="connsiteY252" fmla="*/ 1020139 h 1194011"/>
                <a:gd name="connsiteX253" fmla="*/ 3267054 w 3629660"/>
                <a:gd name="connsiteY253" fmla="*/ 969579 h 1194011"/>
                <a:gd name="connsiteX254" fmla="*/ 3331020 w 3629660"/>
                <a:gd name="connsiteY254" fmla="*/ 905613 h 1194011"/>
                <a:gd name="connsiteX255" fmla="*/ 3356299 w 3629660"/>
                <a:gd name="connsiteY255" fmla="*/ 895142 h 1194011"/>
                <a:gd name="connsiteX256" fmla="*/ 265896 w 3629660"/>
                <a:gd name="connsiteY256" fmla="*/ 891282 h 1194011"/>
                <a:gd name="connsiteX257" fmla="*/ 291178 w 3629660"/>
                <a:gd name="connsiteY257" fmla="*/ 901752 h 1194011"/>
                <a:gd name="connsiteX258" fmla="*/ 357954 w 3629660"/>
                <a:gd name="connsiteY258" fmla="*/ 968529 h 1194011"/>
                <a:gd name="connsiteX259" fmla="*/ 357954 w 3629660"/>
                <a:gd name="connsiteY259" fmla="*/ 1019089 h 1194011"/>
                <a:gd name="connsiteX260" fmla="*/ 293988 w 3629660"/>
                <a:gd name="connsiteY260" fmla="*/ 1083055 h 1194011"/>
                <a:gd name="connsiteX261" fmla="*/ 243428 w 3629660"/>
                <a:gd name="connsiteY261" fmla="*/ 1083055 h 1194011"/>
                <a:gd name="connsiteX262" fmla="*/ 176650 w 3629660"/>
                <a:gd name="connsiteY262" fmla="*/ 1016279 h 1194011"/>
                <a:gd name="connsiteX263" fmla="*/ 176650 w 3629660"/>
                <a:gd name="connsiteY263" fmla="*/ 965720 h 1194011"/>
                <a:gd name="connsiteX264" fmla="*/ 240618 w 3629660"/>
                <a:gd name="connsiteY264" fmla="*/ 901752 h 1194011"/>
                <a:gd name="connsiteX265" fmla="*/ 265896 w 3629660"/>
                <a:gd name="connsiteY265" fmla="*/ 891282 h 1194011"/>
                <a:gd name="connsiteX266" fmla="*/ 831725 w 3629660"/>
                <a:gd name="connsiteY266" fmla="*/ 886406 h 1194011"/>
                <a:gd name="connsiteX267" fmla="*/ 857006 w 3629660"/>
                <a:gd name="connsiteY267" fmla="*/ 896878 h 1194011"/>
                <a:gd name="connsiteX268" fmla="*/ 923782 w 3629660"/>
                <a:gd name="connsiteY268" fmla="*/ 963655 h 1194011"/>
                <a:gd name="connsiteX269" fmla="*/ 923782 w 3629660"/>
                <a:gd name="connsiteY269" fmla="*/ 1014215 h 1194011"/>
                <a:gd name="connsiteX270" fmla="*/ 859816 w 3629660"/>
                <a:gd name="connsiteY270" fmla="*/ 1078181 h 1194011"/>
                <a:gd name="connsiteX271" fmla="*/ 809256 w 3629660"/>
                <a:gd name="connsiteY271" fmla="*/ 1078181 h 1194011"/>
                <a:gd name="connsiteX272" fmla="*/ 742479 w 3629660"/>
                <a:gd name="connsiteY272" fmla="*/ 1011405 h 1194011"/>
                <a:gd name="connsiteX273" fmla="*/ 742479 w 3629660"/>
                <a:gd name="connsiteY273" fmla="*/ 960845 h 1194011"/>
                <a:gd name="connsiteX274" fmla="*/ 806446 w 3629660"/>
                <a:gd name="connsiteY274" fmla="*/ 896878 h 1194011"/>
                <a:gd name="connsiteX275" fmla="*/ 831725 w 3629660"/>
                <a:gd name="connsiteY275" fmla="*/ 886406 h 1194011"/>
                <a:gd name="connsiteX276" fmla="*/ 79503 w 3629660"/>
                <a:gd name="connsiteY276" fmla="*/ 876002 h 1194011"/>
                <a:gd name="connsiteX277" fmla="*/ 122778 w 3629660"/>
                <a:gd name="connsiteY277" fmla="*/ 919278 h 1194011"/>
                <a:gd name="connsiteX278" fmla="*/ 122778 w 3629660"/>
                <a:gd name="connsiteY278" fmla="*/ 969838 h 1194011"/>
                <a:gd name="connsiteX279" fmla="*/ 58812 w 3629660"/>
                <a:gd name="connsiteY279" fmla="*/ 1033805 h 1194011"/>
                <a:gd name="connsiteX280" fmla="*/ 37885 w 3629660"/>
                <a:gd name="connsiteY280" fmla="*/ 1042473 h 1194011"/>
                <a:gd name="connsiteX281" fmla="*/ 1424282 w 3629660"/>
                <a:gd name="connsiteY281" fmla="*/ 862706 h 1194011"/>
                <a:gd name="connsiteX282" fmla="*/ 1449562 w 3629660"/>
                <a:gd name="connsiteY282" fmla="*/ 873176 h 1194011"/>
                <a:gd name="connsiteX283" fmla="*/ 1516338 w 3629660"/>
                <a:gd name="connsiteY283" fmla="*/ 939955 h 1194011"/>
                <a:gd name="connsiteX284" fmla="*/ 1516338 w 3629660"/>
                <a:gd name="connsiteY284" fmla="*/ 990515 h 1194011"/>
                <a:gd name="connsiteX285" fmla="*/ 1452372 w 3629660"/>
                <a:gd name="connsiteY285" fmla="*/ 1054481 h 1194011"/>
                <a:gd name="connsiteX286" fmla="*/ 1401812 w 3629660"/>
                <a:gd name="connsiteY286" fmla="*/ 1054481 h 1194011"/>
                <a:gd name="connsiteX287" fmla="*/ 1335035 w 3629660"/>
                <a:gd name="connsiteY287" fmla="*/ 987705 h 1194011"/>
                <a:gd name="connsiteX288" fmla="*/ 1335035 w 3629660"/>
                <a:gd name="connsiteY288" fmla="*/ 937145 h 1194011"/>
                <a:gd name="connsiteX289" fmla="*/ 1399002 w 3629660"/>
                <a:gd name="connsiteY289" fmla="*/ 873176 h 1194011"/>
                <a:gd name="connsiteX290" fmla="*/ 1424282 w 3629660"/>
                <a:gd name="connsiteY290" fmla="*/ 862706 h 1194011"/>
                <a:gd name="connsiteX291" fmla="*/ 1990110 w 3629660"/>
                <a:gd name="connsiteY291" fmla="*/ 857830 h 1194011"/>
                <a:gd name="connsiteX292" fmla="*/ 2015390 w 3629660"/>
                <a:gd name="connsiteY292" fmla="*/ 868301 h 1194011"/>
                <a:gd name="connsiteX293" fmla="*/ 2082166 w 3629660"/>
                <a:gd name="connsiteY293" fmla="*/ 935077 h 1194011"/>
                <a:gd name="connsiteX294" fmla="*/ 2082168 w 3629660"/>
                <a:gd name="connsiteY294" fmla="*/ 985639 h 1194011"/>
                <a:gd name="connsiteX295" fmla="*/ 2018200 w 3629660"/>
                <a:gd name="connsiteY295" fmla="*/ 1049605 h 1194011"/>
                <a:gd name="connsiteX296" fmla="*/ 1967640 w 3629660"/>
                <a:gd name="connsiteY296" fmla="*/ 1049605 h 1194011"/>
                <a:gd name="connsiteX297" fmla="*/ 1900864 w 3629660"/>
                <a:gd name="connsiteY297" fmla="*/ 982829 h 1194011"/>
                <a:gd name="connsiteX298" fmla="*/ 1900863 w 3629660"/>
                <a:gd name="connsiteY298" fmla="*/ 932269 h 1194011"/>
                <a:gd name="connsiteX299" fmla="*/ 1964830 w 3629660"/>
                <a:gd name="connsiteY299" fmla="*/ 868301 h 1194011"/>
                <a:gd name="connsiteX300" fmla="*/ 1990110 w 3629660"/>
                <a:gd name="connsiteY300" fmla="*/ 857830 h 1194011"/>
                <a:gd name="connsiteX301" fmla="*/ 2574766 w 3629660"/>
                <a:gd name="connsiteY301" fmla="*/ 842027 h 1194011"/>
                <a:gd name="connsiteX302" fmla="*/ 2600047 w 3629660"/>
                <a:gd name="connsiteY302" fmla="*/ 852499 h 1194011"/>
                <a:gd name="connsiteX303" fmla="*/ 2666825 w 3629660"/>
                <a:gd name="connsiteY303" fmla="*/ 919276 h 1194011"/>
                <a:gd name="connsiteX304" fmla="*/ 2666823 w 3629660"/>
                <a:gd name="connsiteY304" fmla="*/ 969836 h 1194011"/>
                <a:gd name="connsiteX305" fmla="*/ 2602857 w 3629660"/>
                <a:gd name="connsiteY305" fmla="*/ 1033802 h 1194011"/>
                <a:gd name="connsiteX306" fmla="*/ 2552297 w 3629660"/>
                <a:gd name="connsiteY306" fmla="*/ 1033802 h 1194011"/>
                <a:gd name="connsiteX307" fmla="*/ 2485520 w 3629660"/>
                <a:gd name="connsiteY307" fmla="*/ 967024 h 1194011"/>
                <a:gd name="connsiteX308" fmla="*/ 2485520 w 3629660"/>
                <a:gd name="connsiteY308" fmla="*/ 916466 h 1194011"/>
                <a:gd name="connsiteX309" fmla="*/ 2549488 w 3629660"/>
                <a:gd name="connsiteY309" fmla="*/ 852499 h 1194011"/>
                <a:gd name="connsiteX310" fmla="*/ 2574766 w 3629660"/>
                <a:gd name="connsiteY310" fmla="*/ 842027 h 1194011"/>
                <a:gd name="connsiteX311" fmla="*/ 3140596 w 3629660"/>
                <a:gd name="connsiteY311" fmla="*/ 837153 h 1194011"/>
                <a:gd name="connsiteX312" fmla="*/ 3165875 w 3629660"/>
                <a:gd name="connsiteY312" fmla="*/ 847623 h 1194011"/>
                <a:gd name="connsiteX313" fmla="*/ 3232653 w 3629660"/>
                <a:gd name="connsiteY313" fmla="*/ 914400 h 1194011"/>
                <a:gd name="connsiteX314" fmla="*/ 3232653 w 3629660"/>
                <a:gd name="connsiteY314" fmla="*/ 964960 h 1194011"/>
                <a:gd name="connsiteX315" fmla="*/ 3168685 w 3629660"/>
                <a:gd name="connsiteY315" fmla="*/ 1028928 h 1194011"/>
                <a:gd name="connsiteX316" fmla="*/ 3118126 w 3629660"/>
                <a:gd name="connsiteY316" fmla="*/ 1028928 h 1194011"/>
                <a:gd name="connsiteX317" fmla="*/ 3051350 w 3629660"/>
                <a:gd name="connsiteY317" fmla="*/ 962150 h 1194011"/>
                <a:gd name="connsiteX318" fmla="*/ 3051350 w 3629660"/>
                <a:gd name="connsiteY318" fmla="*/ 911590 h 1194011"/>
                <a:gd name="connsiteX319" fmla="*/ 3115316 w 3629660"/>
                <a:gd name="connsiteY319" fmla="*/ 847623 h 1194011"/>
                <a:gd name="connsiteX320" fmla="*/ 3140596 w 3629660"/>
                <a:gd name="connsiteY320" fmla="*/ 837153 h 1194011"/>
                <a:gd name="connsiteX321" fmla="*/ 615378 w 3629660"/>
                <a:gd name="connsiteY321" fmla="*/ 826226 h 1194011"/>
                <a:gd name="connsiteX322" fmla="*/ 640658 w 3629660"/>
                <a:gd name="connsiteY322" fmla="*/ 836697 h 1194011"/>
                <a:gd name="connsiteX323" fmla="*/ 707435 w 3629660"/>
                <a:gd name="connsiteY323" fmla="*/ 903475 h 1194011"/>
                <a:gd name="connsiteX324" fmla="*/ 707435 w 3629660"/>
                <a:gd name="connsiteY324" fmla="*/ 954035 h 1194011"/>
                <a:gd name="connsiteX325" fmla="*/ 643468 w 3629660"/>
                <a:gd name="connsiteY325" fmla="*/ 1018001 h 1194011"/>
                <a:gd name="connsiteX326" fmla="*/ 592908 w 3629660"/>
                <a:gd name="connsiteY326" fmla="*/ 1018002 h 1194011"/>
                <a:gd name="connsiteX327" fmla="*/ 526130 w 3629660"/>
                <a:gd name="connsiteY327" fmla="*/ 951225 h 1194011"/>
                <a:gd name="connsiteX328" fmla="*/ 526132 w 3629660"/>
                <a:gd name="connsiteY328" fmla="*/ 900665 h 1194011"/>
                <a:gd name="connsiteX329" fmla="*/ 590098 w 3629660"/>
                <a:gd name="connsiteY329" fmla="*/ 836697 h 1194011"/>
                <a:gd name="connsiteX330" fmla="*/ 615378 w 3629660"/>
                <a:gd name="connsiteY330" fmla="*/ 826226 h 1194011"/>
                <a:gd name="connsiteX331" fmla="*/ 1181206 w 3629660"/>
                <a:gd name="connsiteY331" fmla="*/ 821352 h 1194011"/>
                <a:gd name="connsiteX332" fmla="*/ 1206486 w 3629660"/>
                <a:gd name="connsiteY332" fmla="*/ 831823 h 1194011"/>
                <a:gd name="connsiteX333" fmla="*/ 1273263 w 3629660"/>
                <a:gd name="connsiteY333" fmla="*/ 898601 h 1194011"/>
                <a:gd name="connsiteX334" fmla="*/ 1273263 w 3629660"/>
                <a:gd name="connsiteY334" fmla="*/ 949159 h 1194011"/>
                <a:gd name="connsiteX335" fmla="*/ 1209296 w 3629660"/>
                <a:gd name="connsiteY335" fmla="*/ 1013126 h 1194011"/>
                <a:gd name="connsiteX336" fmla="*/ 1158738 w 3629660"/>
                <a:gd name="connsiteY336" fmla="*/ 1013126 h 1194011"/>
                <a:gd name="connsiteX337" fmla="*/ 1091960 w 3629660"/>
                <a:gd name="connsiteY337" fmla="*/ 946349 h 1194011"/>
                <a:gd name="connsiteX338" fmla="*/ 1091960 w 3629660"/>
                <a:gd name="connsiteY338" fmla="*/ 895789 h 1194011"/>
                <a:gd name="connsiteX339" fmla="*/ 1155926 w 3629660"/>
                <a:gd name="connsiteY339" fmla="*/ 831823 h 1194011"/>
                <a:gd name="connsiteX340" fmla="*/ 1181206 w 3629660"/>
                <a:gd name="connsiteY340" fmla="*/ 821352 h 1194011"/>
                <a:gd name="connsiteX341" fmla="*/ 1773762 w 3629660"/>
                <a:gd name="connsiteY341" fmla="*/ 797650 h 1194011"/>
                <a:gd name="connsiteX342" fmla="*/ 1799044 w 3629660"/>
                <a:gd name="connsiteY342" fmla="*/ 808121 h 1194011"/>
                <a:gd name="connsiteX343" fmla="*/ 1865819 w 3629660"/>
                <a:gd name="connsiteY343" fmla="*/ 874899 h 1194011"/>
                <a:gd name="connsiteX344" fmla="*/ 1865819 w 3629660"/>
                <a:gd name="connsiteY344" fmla="*/ 925459 h 1194011"/>
                <a:gd name="connsiteX345" fmla="*/ 1801853 w 3629660"/>
                <a:gd name="connsiteY345" fmla="*/ 989426 h 1194011"/>
                <a:gd name="connsiteX346" fmla="*/ 1751294 w 3629660"/>
                <a:gd name="connsiteY346" fmla="*/ 989426 h 1194011"/>
                <a:gd name="connsiteX347" fmla="*/ 1684515 w 3629660"/>
                <a:gd name="connsiteY347" fmla="*/ 922647 h 1194011"/>
                <a:gd name="connsiteX348" fmla="*/ 1684515 w 3629660"/>
                <a:gd name="connsiteY348" fmla="*/ 872087 h 1194011"/>
                <a:gd name="connsiteX349" fmla="*/ 1748482 w 3629660"/>
                <a:gd name="connsiteY349" fmla="*/ 808121 h 1194011"/>
                <a:gd name="connsiteX350" fmla="*/ 1773762 w 3629660"/>
                <a:gd name="connsiteY350" fmla="*/ 797650 h 1194011"/>
                <a:gd name="connsiteX351" fmla="*/ 2337101 w 3629660"/>
                <a:gd name="connsiteY351" fmla="*/ 784530 h 1194011"/>
                <a:gd name="connsiteX352" fmla="*/ 2362381 w 3629660"/>
                <a:gd name="connsiteY352" fmla="*/ 795003 h 1194011"/>
                <a:gd name="connsiteX353" fmla="*/ 2429157 w 3629660"/>
                <a:gd name="connsiteY353" fmla="*/ 861779 h 1194011"/>
                <a:gd name="connsiteX354" fmla="*/ 2429158 w 3629660"/>
                <a:gd name="connsiteY354" fmla="*/ 912339 h 1194011"/>
                <a:gd name="connsiteX355" fmla="*/ 2365191 w 3629660"/>
                <a:gd name="connsiteY355" fmla="*/ 976308 h 1194011"/>
                <a:gd name="connsiteX356" fmla="*/ 2314631 w 3629660"/>
                <a:gd name="connsiteY356" fmla="*/ 976308 h 1194011"/>
                <a:gd name="connsiteX357" fmla="*/ 2247854 w 3629660"/>
                <a:gd name="connsiteY357" fmla="*/ 909529 h 1194011"/>
                <a:gd name="connsiteX358" fmla="*/ 2247854 w 3629660"/>
                <a:gd name="connsiteY358" fmla="*/ 858971 h 1194011"/>
                <a:gd name="connsiteX359" fmla="*/ 2311821 w 3629660"/>
                <a:gd name="connsiteY359" fmla="*/ 795003 h 1194011"/>
                <a:gd name="connsiteX360" fmla="*/ 2337101 w 3629660"/>
                <a:gd name="connsiteY360" fmla="*/ 784530 h 1194011"/>
                <a:gd name="connsiteX361" fmla="*/ 2921758 w 3629660"/>
                <a:gd name="connsiteY361" fmla="*/ 768729 h 1194011"/>
                <a:gd name="connsiteX362" fmla="*/ 2947038 w 3629660"/>
                <a:gd name="connsiteY362" fmla="*/ 779200 h 1194011"/>
                <a:gd name="connsiteX363" fmla="*/ 3013815 w 3629660"/>
                <a:gd name="connsiteY363" fmla="*/ 845978 h 1194011"/>
                <a:gd name="connsiteX364" fmla="*/ 3013815 w 3629660"/>
                <a:gd name="connsiteY364" fmla="*/ 896538 h 1194011"/>
                <a:gd name="connsiteX365" fmla="*/ 2949848 w 3629660"/>
                <a:gd name="connsiteY365" fmla="*/ 960504 h 1194011"/>
                <a:gd name="connsiteX366" fmla="*/ 2899288 w 3629660"/>
                <a:gd name="connsiteY366" fmla="*/ 960504 h 1194011"/>
                <a:gd name="connsiteX367" fmla="*/ 2832511 w 3629660"/>
                <a:gd name="connsiteY367" fmla="*/ 893728 h 1194011"/>
                <a:gd name="connsiteX368" fmla="*/ 2832511 w 3629660"/>
                <a:gd name="connsiteY368" fmla="*/ 843168 h 1194011"/>
                <a:gd name="connsiteX369" fmla="*/ 2896478 w 3629660"/>
                <a:gd name="connsiteY369" fmla="*/ 779200 h 1194011"/>
                <a:gd name="connsiteX370" fmla="*/ 2921758 w 3629660"/>
                <a:gd name="connsiteY370" fmla="*/ 768729 h 1194011"/>
                <a:gd name="connsiteX371" fmla="*/ 3487586 w 3629660"/>
                <a:gd name="connsiteY371" fmla="*/ 763853 h 1194011"/>
                <a:gd name="connsiteX372" fmla="*/ 3512866 w 3629660"/>
                <a:gd name="connsiteY372" fmla="*/ 774326 h 1194011"/>
                <a:gd name="connsiteX373" fmla="*/ 3528696 w 3629660"/>
                <a:gd name="connsiteY373" fmla="*/ 790155 h 1194011"/>
                <a:gd name="connsiteX374" fmla="*/ 3559187 w 3629660"/>
                <a:gd name="connsiteY374" fmla="*/ 912118 h 1194011"/>
                <a:gd name="connsiteX375" fmla="*/ 3515676 w 3629660"/>
                <a:gd name="connsiteY375" fmla="*/ 955629 h 1194011"/>
                <a:gd name="connsiteX376" fmla="*/ 3465116 w 3629660"/>
                <a:gd name="connsiteY376" fmla="*/ 955629 h 1194011"/>
                <a:gd name="connsiteX377" fmla="*/ 3398340 w 3629660"/>
                <a:gd name="connsiteY377" fmla="*/ 888852 h 1194011"/>
                <a:gd name="connsiteX378" fmla="*/ 3398340 w 3629660"/>
                <a:gd name="connsiteY378" fmla="*/ 838292 h 1194011"/>
                <a:gd name="connsiteX379" fmla="*/ 3462306 w 3629660"/>
                <a:gd name="connsiteY379" fmla="*/ 774326 h 1194011"/>
                <a:gd name="connsiteX380" fmla="*/ 3487586 w 3629660"/>
                <a:gd name="connsiteY380" fmla="*/ 763853 h 1194011"/>
                <a:gd name="connsiteX381" fmla="*/ 397183 w 3629660"/>
                <a:gd name="connsiteY381" fmla="*/ 759994 h 1194011"/>
                <a:gd name="connsiteX382" fmla="*/ 422465 w 3629660"/>
                <a:gd name="connsiteY382" fmla="*/ 770465 h 1194011"/>
                <a:gd name="connsiteX383" fmla="*/ 489241 w 3629660"/>
                <a:gd name="connsiteY383" fmla="*/ 837242 h 1194011"/>
                <a:gd name="connsiteX384" fmla="*/ 489241 w 3629660"/>
                <a:gd name="connsiteY384" fmla="*/ 887802 h 1194011"/>
                <a:gd name="connsiteX385" fmla="*/ 425275 w 3629660"/>
                <a:gd name="connsiteY385" fmla="*/ 951768 h 1194011"/>
                <a:gd name="connsiteX386" fmla="*/ 374715 w 3629660"/>
                <a:gd name="connsiteY386" fmla="*/ 951768 h 1194011"/>
                <a:gd name="connsiteX387" fmla="*/ 307937 w 3629660"/>
                <a:gd name="connsiteY387" fmla="*/ 884993 h 1194011"/>
                <a:gd name="connsiteX388" fmla="*/ 307937 w 3629660"/>
                <a:gd name="connsiteY388" fmla="*/ 834433 h 1194011"/>
                <a:gd name="connsiteX389" fmla="*/ 371905 w 3629660"/>
                <a:gd name="connsiteY389" fmla="*/ 770465 h 1194011"/>
                <a:gd name="connsiteX390" fmla="*/ 397183 w 3629660"/>
                <a:gd name="connsiteY390" fmla="*/ 759994 h 1194011"/>
                <a:gd name="connsiteX391" fmla="*/ 963011 w 3629660"/>
                <a:gd name="connsiteY391" fmla="*/ 755119 h 1194011"/>
                <a:gd name="connsiteX392" fmla="*/ 988293 w 3629660"/>
                <a:gd name="connsiteY392" fmla="*/ 765591 h 1194011"/>
                <a:gd name="connsiteX393" fmla="*/ 1055070 w 3629660"/>
                <a:gd name="connsiteY393" fmla="*/ 832366 h 1194011"/>
                <a:gd name="connsiteX394" fmla="*/ 1055069 w 3629660"/>
                <a:gd name="connsiteY394" fmla="*/ 882928 h 1194011"/>
                <a:gd name="connsiteX395" fmla="*/ 991103 w 3629660"/>
                <a:gd name="connsiteY395" fmla="*/ 946894 h 1194011"/>
                <a:gd name="connsiteX396" fmla="*/ 940543 w 3629660"/>
                <a:gd name="connsiteY396" fmla="*/ 946894 h 1194011"/>
                <a:gd name="connsiteX397" fmla="*/ 873765 w 3629660"/>
                <a:gd name="connsiteY397" fmla="*/ 880116 h 1194011"/>
                <a:gd name="connsiteX398" fmla="*/ 873765 w 3629660"/>
                <a:gd name="connsiteY398" fmla="*/ 829557 h 1194011"/>
                <a:gd name="connsiteX399" fmla="*/ 937733 w 3629660"/>
                <a:gd name="connsiteY399" fmla="*/ 765591 h 1194011"/>
                <a:gd name="connsiteX400" fmla="*/ 963011 w 3629660"/>
                <a:gd name="connsiteY400" fmla="*/ 755119 h 1194011"/>
                <a:gd name="connsiteX401" fmla="*/ 1555569 w 3629660"/>
                <a:gd name="connsiteY401" fmla="*/ 731419 h 1194011"/>
                <a:gd name="connsiteX402" fmla="*/ 1580849 w 3629660"/>
                <a:gd name="connsiteY402" fmla="*/ 741889 h 1194011"/>
                <a:gd name="connsiteX403" fmla="*/ 1647626 w 3629660"/>
                <a:gd name="connsiteY403" fmla="*/ 808666 h 1194011"/>
                <a:gd name="connsiteX404" fmla="*/ 1647625 w 3629660"/>
                <a:gd name="connsiteY404" fmla="*/ 859226 h 1194011"/>
                <a:gd name="connsiteX405" fmla="*/ 1583660 w 3629660"/>
                <a:gd name="connsiteY405" fmla="*/ 923194 h 1194011"/>
                <a:gd name="connsiteX406" fmla="*/ 1533099 w 3629660"/>
                <a:gd name="connsiteY406" fmla="*/ 923194 h 1194011"/>
                <a:gd name="connsiteX407" fmla="*/ 1466323 w 3629660"/>
                <a:gd name="connsiteY407" fmla="*/ 856416 h 1194011"/>
                <a:gd name="connsiteX408" fmla="*/ 1466321 w 3629660"/>
                <a:gd name="connsiteY408" fmla="*/ 805857 h 1194011"/>
                <a:gd name="connsiteX409" fmla="*/ 1530289 w 3629660"/>
                <a:gd name="connsiteY409" fmla="*/ 741889 h 1194011"/>
                <a:gd name="connsiteX410" fmla="*/ 1555569 w 3629660"/>
                <a:gd name="connsiteY410" fmla="*/ 731419 h 1194011"/>
                <a:gd name="connsiteX411" fmla="*/ 2121397 w 3629660"/>
                <a:gd name="connsiteY411" fmla="*/ 726543 h 1194011"/>
                <a:gd name="connsiteX412" fmla="*/ 2146677 w 3629660"/>
                <a:gd name="connsiteY412" fmla="*/ 737015 h 1194011"/>
                <a:gd name="connsiteX413" fmla="*/ 2213455 w 3629660"/>
                <a:gd name="connsiteY413" fmla="*/ 803790 h 1194011"/>
                <a:gd name="connsiteX414" fmla="*/ 2213455 w 3629660"/>
                <a:gd name="connsiteY414" fmla="*/ 854352 h 1194011"/>
                <a:gd name="connsiteX415" fmla="*/ 2149487 w 3629660"/>
                <a:gd name="connsiteY415" fmla="*/ 918318 h 1194011"/>
                <a:gd name="connsiteX416" fmla="*/ 2098927 w 3629660"/>
                <a:gd name="connsiteY416" fmla="*/ 918318 h 1194011"/>
                <a:gd name="connsiteX417" fmla="*/ 2032151 w 3629660"/>
                <a:gd name="connsiteY417" fmla="*/ 851540 h 1194011"/>
                <a:gd name="connsiteX418" fmla="*/ 2032151 w 3629660"/>
                <a:gd name="connsiteY418" fmla="*/ 800981 h 1194011"/>
                <a:gd name="connsiteX419" fmla="*/ 2096117 w 3629660"/>
                <a:gd name="connsiteY419" fmla="*/ 737015 h 1194011"/>
                <a:gd name="connsiteX420" fmla="*/ 2121397 w 3629660"/>
                <a:gd name="connsiteY420" fmla="*/ 726543 h 1194011"/>
                <a:gd name="connsiteX421" fmla="*/ 162008 w 3629660"/>
                <a:gd name="connsiteY421" fmla="*/ 710742 h 1194011"/>
                <a:gd name="connsiteX422" fmla="*/ 187288 w 3629660"/>
                <a:gd name="connsiteY422" fmla="*/ 721213 h 1194011"/>
                <a:gd name="connsiteX423" fmla="*/ 254065 w 3629660"/>
                <a:gd name="connsiteY423" fmla="*/ 787991 h 1194011"/>
                <a:gd name="connsiteX424" fmla="*/ 254065 w 3629660"/>
                <a:gd name="connsiteY424" fmla="*/ 838551 h 1194011"/>
                <a:gd name="connsiteX425" fmla="*/ 190099 w 3629660"/>
                <a:gd name="connsiteY425" fmla="*/ 902518 h 1194011"/>
                <a:gd name="connsiteX426" fmla="*/ 139538 w 3629660"/>
                <a:gd name="connsiteY426" fmla="*/ 902517 h 1194011"/>
                <a:gd name="connsiteX427" fmla="*/ 86207 w 3629660"/>
                <a:gd name="connsiteY427" fmla="*/ 849186 h 1194011"/>
                <a:gd name="connsiteX428" fmla="*/ 112023 w 3629660"/>
                <a:gd name="connsiteY428" fmla="*/ 745919 h 1194011"/>
                <a:gd name="connsiteX429" fmla="*/ 136728 w 3629660"/>
                <a:gd name="connsiteY429" fmla="*/ 721213 h 1194011"/>
                <a:gd name="connsiteX430" fmla="*/ 162008 w 3629660"/>
                <a:gd name="connsiteY430" fmla="*/ 710742 h 1194011"/>
                <a:gd name="connsiteX431" fmla="*/ 2706053 w 3629660"/>
                <a:gd name="connsiteY431" fmla="*/ 710741 h 1194011"/>
                <a:gd name="connsiteX432" fmla="*/ 2731334 w 3629660"/>
                <a:gd name="connsiteY432" fmla="*/ 721212 h 1194011"/>
                <a:gd name="connsiteX433" fmla="*/ 2798112 w 3629660"/>
                <a:gd name="connsiteY433" fmla="*/ 787989 h 1194011"/>
                <a:gd name="connsiteX434" fmla="*/ 2798112 w 3629660"/>
                <a:gd name="connsiteY434" fmla="*/ 838549 h 1194011"/>
                <a:gd name="connsiteX435" fmla="*/ 2734144 w 3629660"/>
                <a:gd name="connsiteY435" fmla="*/ 902515 h 1194011"/>
                <a:gd name="connsiteX436" fmla="*/ 2683584 w 3629660"/>
                <a:gd name="connsiteY436" fmla="*/ 902515 h 1194011"/>
                <a:gd name="connsiteX437" fmla="*/ 2616807 w 3629660"/>
                <a:gd name="connsiteY437" fmla="*/ 835738 h 1194011"/>
                <a:gd name="connsiteX438" fmla="*/ 2616807 w 3629660"/>
                <a:gd name="connsiteY438" fmla="*/ 785178 h 1194011"/>
                <a:gd name="connsiteX439" fmla="*/ 2680774 w 3629660"/>
                <a:gd name="connsiteY439" fmla="*/ 721212 h 1194011"/>
                <a:gd name="connsiteX440" fmla="*/ 2706053 w 3629660"/>
                <a:gd name="connsiteY440" fmla="*/ 710741 h 1194011"/>
                <a:gd name="connsiteX441" fmla="*/ 3269392 w 3629660"/>
                <a:gd name="connsiteY441" fmla="*/ 697622 h 1194011"/>
                <a:gd name="connsiteX442" fmla="*/ 3294671 w 3629660"/>
                <a:gd name="connsiteY442" fmla="*/ 708093 h 1194011"/>
                <a:gd name="connsiteX443" fmla="*/ 3361449 w 3629660"/>
                <a:gd name="connsiteY443" fmla="*/ 774871 h 1194011"/>
                <a:gd name="connsiteX444" fmla="*/ 3361449 w 3629660"/>
                <a:gd name="connsiteY444" fmla="*/ 825431 h 1194011"/>
                <a:gd name="connsiteX445" fmla="*/ 3297483 w 3629660"/>
                <a:gd name="connsiteY445" fmla="*/ 889398 h 1194011"/>
                <a:gd name="connsiteX446" fmla="*/ 3246921 w 3629660"/>
                <a:gd name="connsiteY446" fmla="*/ 889398 h 1194011"/>
                <a:gd name="connsiteX447" fmla="*/ 3180146 w 3629660"/>
                <a:gd name="connsiteY447" fmla="*/ 822621 h 1194011"/>
                <a:gd name="connsiteX448" fmla="*/ 3180146 w 3629660"/>
                <a:gd name="connsiteY448" fmla="*/ 772061 h 1194011"/>
                <a:gd name="connsiteX449" fmla="*/ 3244112 w 3629660"/>
                <a:gd name="connsiteY449" fmla="*/ 708093 h 1194011"/>
                <a:gd name="connsiteX450" fmla="*/ 3269392 w 3629660"/>
                <a:gd name="connsiteY450" fmla="*/ 697622 h 1194011"/>
                <a:gd name="connsiteX451" fmla="*/ 746665 w 3629660"/>
                <a:gd name="connsiteY451" fmla="*/ 694939 h 1194011"/>
                <a:gd name="connsiteX452" fmla="*/ 771945 w 3629660"/>
                <a:gd name="connsiteY452" fmla="*/ 705411 h 1194011"/>
                <a:gd name="connsiteX453" fmla="*/ 838722 w 3629660"/>
                <a:gd name="connsiteY453" fmla="*/ 772188 h 1194011"/>
                <a:gd name="connsiteX454" fmla="*/ 838722 w 3629660"/>
                <a:gd name="connsiteY454" fmla="*/ 822748 h 1194011"/>
                <a:gd name="connsiteX455" fmla="*/ 774754 w 3629660"/>
                <a:gd name="connsiteY455" fmla="*/ 886714 h 1194011"/>
                <a:gd name="connsiteX456" fmla="*/ 724195 w 3629660"/>
                <a:gd name="connsiteY456" fmla="*/ 886714 h 1194011"/>
                <a:gd name="connsiteX457" fmla="*/ 657419 w 3629660"/>
                <a:gd name="connsiteY457" fmla="*/ 819938 h 1194011"/>
                <a:gd name="connsiteX458" fmla="*/ 657417 w 3629660"/>
                <a:gd name="connsiteY458" fmla="*/ 769378 h 1194011"/>
                <a:gd name="connsiteX459" fmla="*/ 721385 w 3629660"/>
                <a:gd name="connsiteY459" fmla="*/ 705411 h 1194011"/>
                <a:gd name="connsiteX460" fmla="*/ 746665 w 3629660"/>
                <a:gd name="connsiteY460" fmla="*/ 694939 h 1194011"/>
                <a:gd name="connsiteX461" fmla="*/ 1310004 w 3629660"/>
                <a:gd name="connsiteY461" fmla="*/ 681821 h 1194011"/>
                <a:gd name="connsiteX462" fmla="*/ 1335284 w 3629660"/>
                <a:gd name="connsiteY462" fmla="*/ 692292 h 1194011"/>
                <a:gd name="connsiteX463" fmla="*/ 1402061 w 3629660"/>
                <a:gd name="connsiteY463" fmla="*/ 759068 h 1194011"/>
                <a:gd name="connsiteX464" fmla="*/ 1402061 w 3629660"/>
                <a:gd name="connsiteY464" fmla="*/ 809630 h 1194011"/>
                <a:gd name="connsiteX465" fmla="*/ 1338094 w 3629660"/>
                <a:gd name="connsiteY465" fmla="*/ 873596 h 1194011"/>
                <a:gd name="connsiteX466" fmla="*/ 1287534 w 3629660"/>
                <a:gd name="connsiteY466" fmla="*/ 873596 h 1194011"/>
                <a:gd name="connsiteX467" fmla="*/ 1220756 w 3629660"/>
                <a:gd name="connsiteY467" fmla="*/ 806818 h 1194011"/>
                <a:gd name="connsiteX468" fmla="*/ 1220756 w 3629660"/>
                <a:gd name="connsiteY468" fmla="*/ 756258 h 1194011"/>
                <a:gd name="connsiteX469" fmla="*/ 1284724 w 3629660"/>
                <a:gd name="connsiteY469" fmla="*/ 692292 h 1194011"/>
                <a:gd name="connsiteX470" fmla="*/ 1310004 w 3629660"/>
                <a:gd name="connsiteY470" fmla="*/ 681821 h 1194011"/>
                <a:gd name="connsiteX471" fmla="*/ 1902560 w 3629660"/>
                <a:gd name="connsiteY471" fmla="*/ 658119 h 1194011"/>
                <a:gd name="connsiteX472" fmla="*/ 1927840 w 3629660"/>
                <a:gd name="connsiteY472" fmla="*/ 668591 h 1194011"/>
                <a:gd name="connsiteX473" fmla="*/ 1994615 w 3629660"/>
                <a:gd name="connsiteY473" fmla="*/ 735368 h 1194011"/>
                <a:gd name="connsiteX474" fmla="*/ 1994615 w 3629660"/>
                <a:gd name="connsiteY474" fmla="*/ 785928 h 1194011"/>
                <a:gd name="connsiteX475" fmla="*/ 1930649 w 3629660"/>
                <a:gd name="connsiteY475" fmla="*/ 849894 h 1194011"/>
                <a:gd name="connsiteX476" fmla="*/ 1880090 w 3629660"/>
                <a:gd name="connsiteY476" fmla="*/ 849894 h 1194011"/>
                <a:gd name="connsiteX477" fmla="*/ 1813314 w 3629660"/>
                <a:gd name="connsiteY477" fmla="*/ 783118 h 1194011"/>
                <a:gd name="connsiteX478" fmla="*/ 1813312 w 3629660"/>
                <a:gd name="connsiteY478" fmla="*/ 732557 h 1194011"/>
                <a:gd name="connsiteX479" fmla="*/ 1877280 w 3629660"/>
                <a:gd name="connsiteY479" fmla="*/ 668591 h 1194011"/>
                <a:gd name="connsiteX480" fmla="*/ 1902560 w 3629660"/>
                <a:gd name="connsiteY480" fmla="*/ 658119 h 1194011"/>
                <a:gd name="connsiteX481" fmla="*/ 2468388 w 3629660"/>
                <a:gd name="connsiteY481" fmla="*/ 653245 h 1194011"/>
                <a:gd name="connsiteX482" fmla="*/ 2493668 w 3629660"/>
                <a:gd name="connsiteY482" fmla="*/ 663715 h 1194011"/>
                <a:gd name="connsiteX483" fmla="*/ 2560445 w 3629660"/>
                <a:gd name="connsiteY483" fmla="*/ 730492 h 1194011"/>
                <a:gd name="connsiteX484" fmla="*/ 2560445 w 3629660"/>
                <a:gd name="connsiteY484" fmla="*/ 781052 h 1194011"/>
                <a:gd name="connsiteX485" fmla="*/ 2496479 w 3629660"/>
                <a:gd name="connsiteY485" fmla="*/ 845019 h 1194011"/>
                <a:gd name="connsiteX486" fmla="*/ 2445919 w 3629660"/>
                <a:gd name="connsiteY486" fmla="*/ 845019 h 1194011"/>
                <a:gd name="connsiteX487" fmla="*/ 2379140 w 3629660"/>
                <a:gd name="connsiteY487" fmla="*/ 778242 h 1194011"/>
                <a:gd name="connsiteX488" fmla="*/ 2379142 w 3629660"/>
                <a:gd name="connsiteY488" fmla="*/ 727682 h 1194011"/>
                <a:gd name="connsiteX489" fmla="*/ 2443108 w 3629660"/>
                <a:gd name="connsiteY489" fmla="*/ 663716 h 1194011"/>
                <a:gd name="connsiteX490" fmla="*/ 2468388 w 3629660"/>
                <a:gd name="connsiteY490" fmla="*/ 653245 h 1194011"/>
                <a:gd name="connsiteX491" fmla="*/ 3053045 w 3629660"/>
                <a:gd name="connsiteY491" fmla="*/ 637442 h 1194011"/>
                <a:gd name="connsiteX492" fmla="*/ 3078325 w 3629660"/>
                <a:gd name="connsiteY492" fmla="*/ 647913 h 1194011"/>
                <a:gd name="connsiteX493" fmla="*/ 3145102 w 3629660"/>
                <a:gd name="connsiteY493" fmla="*/ 714691 h 1194011"/>
                <a:gd name="connsiteX494" fmla="*/ 3145102 w 3629660"/>
                <a:gd name="connsiteY494" fmla="*/ 765251 h 1194011"/>
                <a:gd name="connsiteX495" fmla="*/ 3081135 w 3629660"/>
                <a:gd name="connsiteY495" fmla="*/ 829217 h 1194011"/>
                <a:gd name="connsiteX496" fmla="*/ 3030575 w 3629660"/>
                <a:gd name="connsiteY496" fmla="*/ 829217 h 1194011"/>
                <a:gd name="connsiteX497" fmla="*/ 2963798 w 3629660"/>
                <a:gd name="connsiteY497" fmla="*/ 762441 h 1194011"/>
                <a:gd name="connsiteX498" fmla="*/ 2963798 w 3629660"/>
                <a:gd name="connsiteY498" fmla="*/ 711881 h 1194011"/>
                <a:gd name="connsiteX499" fmla="*/ 3027765 w 3629660"/>
                <a:gd name="connsiteY499" fmla="*/ 647913 h 1194011"/>
                <a:gd name="connsiteX500" fmla="*/ 3053045 w 3629660"/>
                <a:gd name="connsiteY500" fmla="*/ 637442 h 1194011"/>
                <a:gd name="connsiteX501" fmla="*/ 528470 w 3629660"/>
                <a:gd name="connsiteY501" fmla="*/ 628707 h 1194011"/>
                <a:gd name="connsiteX502" fmla="*/ 553752 w 3629660"/>
                <a:gd name="connsiteY502" fmla="*/ 639178 h 1194011"/>
                <a:gd name="connsiteX503" fmla="*/ 620529 w 3629660"/>
                <a:gd name="connsiteY503" fmla="*/ 705956 h 1194011"/>
                <a:gd name="connsiteX504" fmla="*/ 620527 w 3629660"/>
                <a:gd name="connsiteY504" fmla="*/ 756515 h 1194011"/>
                <a:gd name="connsiteX505" fmla="*/ 556561 w 3629660"/>
                <a:gd name="connsiteY505" fmla="*/ 820481 h 1194011"/>
                <a:gd name="connsiteX506" fmla="*/ 506002 w 3629660"/>
                <a:gd name="connsiteY506" fmla="*/ 820481 h 1194011"/>
                <a:gd name="connsiteX507" fmla="*/ 439224 w 3629660"/>
                <a:gd name="connsiteY507" fmla="*/ 753706 h 1194011"/>
                <a:gd name="connsiteX508" fmla="*/ 439224 w 3629660"/>
                <a:gd name="connsiteY508" fmla="*/ 703144 h 1194011"/>
                <a:gd name="connsiteX509" fmla="*/ 503192 w 3629660"/>
                <a:gd name="connsiteY509" fmla="*/ 639178 h 1194011"/>
                <a:gd name="connsiteX510" fmla="*/ 528470 w 3629660"/>
                <a:gd name="connsiteY510" fmla="*/ 628707 h 1194011"/>
                <a:gd name="connsiteX511" fmla="*/ 1094298 w 3629660"/>
                <a:gd name="connsiteY511" fmla="*/ 623833 h 1194011"/>
                <a:gd name="connsiteX512" fmla="*/ 1119580 w 3629660"/>
                <a:gd name="connsiteY512" fmla="*/ 634304 h 1194011"/>
                <a:gd name="connsiteX513" fmla="*/ 1186357 w 3629660"/>
                <a:gd name="connsiteY513" fmla="*/ 701080 h 1194011"/>
                <a:gd name="connsiteX514" fmla="*/ 1186357 w 3629660"/>
                <a:gd name="connsiteY514" fmla="*/ 751639 h 1194011"/>
                <a:gd name="connsiteX515" fmla="*/ 1122389 w 3629660"/>
                <a:gd name="connsiteY515" fmla="*/ 815607 h 1194011"/>
                <a:gd name="connsiteX516" fmla="*/ 1071830 w 3629660"/>
                <a:gd name="connsiteY516" fmla="*/ 815607 h 1194011"/>
                <a:gd name="connsiteX517" fmla="*/ 1005053 w 3629660"/>
                <a:gd name="connsiteY517" fmla="*/ 748830 h 1194011"/>
                <a:gd name="connsiteX518" fmla="*/ 1005053 w 3629660"/>
                <a:gd name="connsiteY518" fmla="*/ 698270 h 1194011"/>
                <a:gd name="connsiteX519" fmla="*/ 1069020 w 3629660"/>
                <a:gd name="connsiteY519" fmla="*/ 634304 h 1194011"/>
                <a:gd name="connsiteX520" fmla="*/ 1094298 w 3629660"/>
                <a:gd name="connsiteY520" fmla="*/ 623833 h 1194011"/>
                <a:gd name="connsiteX521" fmla="*/ 1686856 w 3629660"/>
                <a:gd name="connsiteY521" fmla="*/ 600132 h 1194011"/>
                <a:gd name="connsiteX522" fmla="*/ 1712136 w 3629660"/>
                <a:gd name="connsiteY522" fmla="*/ 610602 h 1194011"/>
                <a:gd name="connsiteX523" fmla="*/ 1778913 w 3629660"/>
                <a:gd name="connsiteY523" fmla="*/ 677379 h 1194011"/>
                <a:gd name="connsiteX524" fmla="*/ 1778913 w 3629660"/>
                <a:gd name="connsiteY524" fmla="*/ 727939 h 1194011"/>
                <a:gd name="connsiteX525" fmla="*/ 1714945 w 3629660"/>
                <a:gd name="connsiteY525" fmla="*/ 791907 h 1194011"/>
                <a:gd name="connsiteX526" fmla="*/ 1664386 w 3629660"/>
                <a:gd name="connsiteY526" fmla="*/ 791907 h 1194011"/>
                <a:gd name="connsiteX527" fmla="*/ 1597610 w 3629660"/>
                <a:gd name="connsiteY527" fmla="*/ 725129 h 1194011"/>
                <a:gd name="connsiteX528" fmla="*/ 1597610 w 3629660"/>
                <a:gd name="connsiteY528" fmla="*/ 674570 h 1194011"/>
                <a:gd name="connsiteX529" fmla="*/ 1661576 w 3629660"/>
                <a:gd name="connsiteY529" fmla="*/ 610602 h 1194011"/>
                <a:gd name="connsiteX530" fmla="*/ 1686856 w 3629660"/>
                <a:gd name="connsiteY530" fmla="*/ 600132 h 1194011"/>
                <a:gd name="connsiteX531" fmla="*/ 2250193 w 3629660"/>
                <a:gd name="connsiteY531" fmla="*/ 587013 h 1194011"/>
                <a:gd name="connsiteX532" fmla="*/ 2275473 w 3629660"/>
                <a:gd name="connsiteY532" fmla="*/ 597484 h 1194011"/>
                <a:gd name="connsiteX533" fmla="*/ 2342250 w 3629660"/>
                <a:gd name="connsiteY533" fmla="*/ 664261 h 1194011"/>
                <a:gd name="connsiteX534" fmla="*/ 2342250 w 3629660"/>
                <a:gd name="connsiteY534" fmla="*/ 714821 h 1194011"/>
                <a:gd name="connsiteX535" fmla="*/ 2278283 w 3629660"/>
                <a:gd name="connsiteY535" fmla="*/ 778787 h 1194011"/>
                <a:gd name="connsiteX536" fmla="*/ 2227723 w 3629660"/>
                <a:gd name="connsiteY536" fmla="*/ 778787 h 1194011"/>
                <a:gd name="connsiteX537" fmla="*/ 2160946 w 3629660"/>
                <a:gd name="connsiteY537" fmla="*/ 712011 h 1194011"/>
                <a:gd name="connsiteX538" fmla="*/ 2160946 w 3629660"/>
                <a:gd name="connsiteY538" fmla="*/ 661451 h 1194011"/>
                <a:gd name="connsiteX539" fmla="*/ 2224913 w 3629660"/>
                <a:gd name="connsiteY539" fmla="*/ 597484 h 1194011"/>
                <a:gd name="connsiteX540" fmla="*/ 2250193 w 3629660"/>
                <a:gd name="connsiteY540" fmla="*/ 587013 h 1194011"/>
                <a:gd name="connsiteX541" fmla="*/ 154140 w 3629660"/>
                <a:gd name="connsiteY541" fmla="*/ 577453 h 1194011"/>
                <a:gd name="connsiteX542" fmla="*/ 167159 w 3629660"/>
                <a:gd name="connsiteY542" fmla="*/ 590471 h 1194011"/>
                <a:gd name="connsiteX543" fmla="*/ 167159 w 3629660"/>
                <a:gd name="connsiteY543" fmla="*/ 641031 h 1194011"/>
                <a:gd name="connsiteX544" fmla="*/ 128608 w 3629660"/>
                <a:gd name="connsiteY544" fmla="*/ 679581 h 1194011"/>
                <a:gd name="connsiteX545" fmla="*/ 290805 w 3629660"/>
                <a:gd name="connsiteY545" fmla="*/ 571211 h 1194011"/>
                <a:gd name="connsiteX546" fmla="*/ 316085 w 3629660"/>
                <a:gd name="connsiteY546" fmla="*/ 581683 h 1194011"/>
                <a:gd name="connsiteX547" fmla="*/ 382863 w 3629660"/>
                <a:gd name="connsiteY547" fmla="*/ 648460 h 1194011"/>
                <a:gd name="connsiteX548" fmla="*/ 382863 w 3629660"/>
                <a:gd name="connsiteY548" fmla="*/ 699020 h 1194011"/>
                <a:gd name="connsiteX549" fmla="*/ 318895 w 3629660"/>
                <a:gd name="connsiteY549" fmla="*/ 762986 h 1194011"/>
                <a:gd name="connsiteX550" fmla="*/ 268335 w 3629660"/>
                <a:gd name="connsiteY550" fmla="*/ 762987 h 1194011"/>
                <a:gd name="connsiteX551" fmla="*/ 201558 w 3629660"/>
                <a:gd name="connsiteY551" fmla="*/ 696210 h 1194011"/>
                <a:gd name="connsiteX552" fmla="*/ 201558 w 3629660"/>
                <a:gd name="connsiteY552" fmla="*/ 645650 h 1194011"/>
                <a:gd name="connsiteX553" fmla="*/ 265525 w 3629660"/>
                <a:gd name="connsiteY553" fmla="*/ 581683 h 1194011"/>
                <a:gd name="connsiteX554" fmla="*/ 290805 w 3629660"/>
                <a:gd name="connsiteY554" fmla="*/ 571211 h 1194011"/>
                <a:gd name="connsiteX555" fmla="*/ 2834850 w 3629660"/>
                <a:gd name="connsiteY555" fmla="*/ 571210 h 1194011"/>
                <a:gd name="connsiteX556" fmla="*/ 2860130 w 3629660"/>
                <a:gd name="connsiteY556" fmla="*/ 581681 h 1194011"/>
                <a:gd name="connsiteX557" fmla="*/ 2926908 w 3629660"/>
                <a:gd name="connsiteY557" fmla="*/ 648458 h 1194011"/>
                <a:gd name="connsiteX558" fmla="*/ 2926908 w 3629660"/>
                <a:gd name="connsiteY558" fmla="*/ 699018 h 1194011"/>
                <a:gd name="connsiteX559" fmla="*/ 2862940 w 3629660"/>
                <a:gd name="connsiteY559" fmla="*/ 762986 h 1194011"/>
                <a:gd name="connsiteX560" fmla="*/ 2812380 w 3629660"/>
                <a:gd name="connsiteY560" fmla="*/ 762986 h 1194011"/>
                <a:gd name="connsiteX561" fmla="*/ 2745604 w 3629660"/>
                <a:gd name="connsiteY561" fmla="*/ 696208 h 1194011"/>
                <a:gd name="connsiteX562" fmla="*/ 2745604 w 3629660"/>
                <a:gd name="connsiteY562" fmla="*/ 645649 h 1194011"/>
                <a:gd name="connsiteX563" fmla="*/ 2809570 w 3629660"/>
                <a:gd name="connsiteY563" fmla="*/ 581681 h 1194011"/>
                <a:gd name="connsiteX564" fmla="*/ 2834850 w 3629660"/>
                <a:gd name="connsiteY564" fmla="*/ 571210 h 1194011"/>
                <a:gd name="connsiteX565" fmla="*/ 3400678 w 3629660"/>
                <a:gd name="connsiteY565" fmla="*/ 566335 h 1194011"/>
                <a:gd name="connsiteX566" fmla="*/ 3425958 w 3629660"/>
                <a:gd name="connsiteY566" fmla="*/ 576807 h 1194011"/>
                <a:gd name="connsiteX567" fmla="*/ 3491826 w 3629660"/>
                <a:gd name="connsiteY567" fmla="*/ 642674 h 1194011"/>
                <a:gd name="connsiteX568" fmla="*/ 3500193 w 3629660"/>
                <a:gd name="connsiteY568" fmla="*/ 676142 h 1194011"/>
                <a:gd name="connsiteX569" fmla="*/ 3492736 w 3629660"/>
                <a:gd name="connsiteY569" fmla="*/ 694144 h 1194011"/>
                <a:gd name="connsiteX570" fmla="*/ 3428770 w 3629660"/>
                <a:gd name="connsiteY570" fmla="*/ 758110 h 1194011"/>
                <a:gd name="connsiteX571" fmla="*/ 3378210 w 3629660"/>
                <a:gd name="connsiteY571" fmla="*/ 758110 h 1194011"/>
                <a:gd name="connsiteX572" fmla="*/ 3311432 w 3629660"/>
                <a:gd name="connsiteY572" fmla="*/ 691334 h 1194011"/>
                <a:gd name="connsiteX573" fmla="*/ 3311432 w 3629660"/>
                <a:gd name="connsiteY573" fmla="*/ 640774 h 1194011"/>
                <a:gd name="connsiteX574" fmla="*/ 3375399 w 3629660"/>
                <a:gd name="connsiteY574" fmla="*/ 576807 h 1194011"/>
                <a:gd name="connsiteX575" fmla="*/ 3400678 w 3629660"/>
                <a:gd name="connsiteY575" fmla="*/ 566335 h 1194011"/>
                <a:gd name="connsiteX576" fmla="*/ 875462 w 3629660"/>
                <a:gd name="connsiteY576" fmla="*/ 555409 h 1194011"/>
                <a:gd name="connsiteX577" fmla="*/ 900742 w 3629660"/>
                <a:gd name="connsiteY577" fmla="*/ 565880 h 1194011"/>
                <a:gd name="connsiteX578" fmla="*/ 967520 w 3629660"/>
                <a:gd name="connsiteY578" fmla="*/ 632657 h 1194011"/>
                <a:gd name="connsiteX579" fmla="*/ 967520 w 3629660"/>
                <a:gd name="connsiteY579" fmla="*/ 683217 h 1194011"/>
                <a:gd name="connsiteX580" fmla="*/ 903552 w 3629660"/>
                <a:gd name="connsiteY580" fmla="*/ 747183 h 1194011"/>
                <a:gd name="connsiteX581" fmla="*/ 852992 w 3629660"/>
                <a:gd name="connsiteY581" fmla="*/ 747185 h 1194011"/>
                <a:gd name="connsiteX582" fmla="*/ 786215 w 3629660"/>
                <a:gd name="connsiteY582" fmla="*/ 680407 h 1194011"/>
                <a:gd name="connsiteX583" fmla="*/ 786215 w 3629660"/>
                <a:gd name="connsiteY583" fmla="*/ 629847 h 1194011"/>
                <a:gd name="connsiteX584" fmla="*/ 850183 w 3629660"/>
                <a:gd name="connsiteY584" fmla="*/ 565880 h 1194011"/>
                <a:gd name="connsiteX585" fmla="*/ 875462 w 3629660"/>
                <a:gd name="connsiteY585" fmla="*/ 555409 h 1194011"/>
                <a:gd name="connsiteX586" fmla="*/ 1441291 w 3629660"/>
                <a:gd name="connsiteY586" fmla="*/ 550534 h 1194011"/>
                <a:gd name="connsiteX587" fmla="*/ 1466570 w 3629660"/>
                <a:gd name="connsiteY587" fmla="*/ 561005 h 1194011"/>
                <a:gd name="connsiteX588" fmla="*/ 1533348 w 3629660"/>
                <a:gd name="connsiteY588" fmla="*/ 627781 h 1194011"/>
                <a:gd name="connsiteX589" fmla="*/ 1533348 w 3629660"/>
                <a:gd name="connsiteY589" fmla="*/ 678341 h 1194011"/>
                <a:gd name="connsiteX590" fmla="*/ 1469380 w 3629660"/>
                <a:gd name="connsiteY590" fmla="*/ 742309 h 1194011"/>
                <a:gd name="connsiteX591" fmla="*/ 1418820 w 3629660"/>
                <a:gd name="connsiteY591" fmla="*/ 742309 h 1194011"/>
                <a:gd name="connsiteX592" fmla="*/ 1352045 w 3629660"/>
                <a:gd name="connsiteY592" fmla="*/ 675531 h 1194011"/>
                <a:gd name="connsiteX593" fmla="*/ 1352043 w 3629660"/>
                <a:gd name="connsiteY593" fmla="*/ 624971 h 1194011"/>
                <a:gd name="connsiteX594" fmla="*/ 1416011 w 3629660"/>
                <a:gd name="connsiteY594" fmla="*/ 561005 h 1194011"/>
                <a:gd name="connsiteX595" fmla="*/ 1441291 w 3629660"/>
                <a:gd name="connsiteY595" fmla="*/ 550534 h 1194011"/>
                <a:gd name="connsiteX596" fmla="*/ 2033847 w 3629660"/>
                <a:gd name="connsiteY596" fmla="*/ 526832 h 1194011"/>
                <a:gd name="connsiteX597" fmla="*/ 2059126 w 3629660"/>
                <a:gd name="connsiteY597" fmla="*/ 537304 h 1194011"/>
                <a:gd name="connsiteX598" fmla="*/ 2125904 w 3629660"/>
                <a:gd name="connsiteY598" fmla="*/ 604079 h 1194011"/>
                <a:gd name="connsiteX599" fmla="*/ 2125902 w 3629660"/>
                <a:gd name="connsiteY599" fmla="*/ 654641 h 1194011"/>
                <a:gd name="connsiteX600" fmla="*/ 2061936 w 3629660"/>
                <a:gd name="connsiteY600" fmla="*/ 718607 h 1194011"/>
                <a:gd name="connsiteX601" fmla="*/ 2011376 w 3629660"/>
                <a:gd name="connsiteY601" fmla="*/ 718607 h 1194011"/>
                <a:gd name="connsiteX602" fmla="*/ 1944599 w 3629660"/>
                <a:gd name="connsiteY602" fmla="*/ 651831 h 1194011"/>
                <a:gd name="connsiteX603" fmla="*/ 1944599 w 3629660"/>
                <a:gd name="connsiteY603" fmla="*/ 601270 h 1194011"/>
                <a:gd name="connsiteX604" fmla="*/ 2008567 w 3629660"/>
                <a:gd name="connsiteY604" fmla="*/ 537304 h 1194011"/>
                <a:gd name="connsiteX605" fmla="*/ 2033847 w 3629660"/>
                <a:gd name="connsiteY605" fmla="*/ 526832 h 1194011"/>
                <a:gd name="connsiteX606" fmla="*/ 2599675 w 3629660"/>
                <a:gd name="connsiteY606" fmla="*/ 521956 h 1194011"/>
                <a:gd name="connsiteX607" fmla="*/ 2624955 w 3629660"/>
                <a:gd name="connsiteY607" fmla="*/ 532428 h 1194011"/>
                <a:gd name="connsiteX608" fmla="*/ 2691730 w 3629660"/>
                <a:gd name="connsiteY608" fmla="*/ 599205 h 1194011"/>
                <a:gd name="connsiteX609" fmla="*/ 2691732 w 3629660"/>
                <a:gd name="connsiteY609" fmla="*/ 649765 h 1194011"/>
                <a:gd name="connsiteX610" fmla="*/ 2627764 w 3629660"/>
                <a:gd name="connsiteY610" fmla="*/ 713733 h 1194011"/>
                <a:gd name="connsiteX611" fmla="*/ 2577206 w 3629660"/>
                <a:gd name="connsiteY611" fmla="*/ 713733 h 1194011"/>
                <a:gd name="connsiteX612" fmla="*/ 2510427 w 3629660"/>
                <a:gd name="connsiteY612" fmla="*/ 646955 h 1194011"/>
                <a:gd name="connsiteX613" fmla="*/ 2510429 w 3629660"/>
                <a:gd name="connsiteY613" fmla="*/ 596397 h 1194011"/>
                <a:gd name="connsiteX614" fmla="*/ 2574395 w 3629660"/>
                <a:gd name="connsiteY614" fmla="*/ 532429 h 1194011"/>
                <a:gd name="connsiteX615" fmla="*/ 2599675 w 3629660"/>
                <a:gd name="connsiteY615" fmla="*/ 521956 h 1194011"/>
                <a:gd name="connsiteX616" fmla="*/ 3184332 w 3629660"/>
                <a:gd name="connsiteY616" fmla="*/ 506155 h 1194011"/>
                <a:gd name="connsiteX617" fmla="*/ 3209612 w 3629660"/>
                <a:gd name="connsiteY617" fmla="*/ 516626 h 1194011"/>
                <a:gd name="connsiteX618" fmla="*/ 3276389 w 3629660"/>
                <a:gd name="connsiteY618" fmla="*/ 583404 h 1194011"/>
                <a:gd name="connsiteX619" fmla="*/ 3276389 w 3629660"/>
                <a:gd name="connsiteY619" fmla="*/ 633964 h 1194011"/>
                <a:gd name="connsiteX620" fmla="*/ 3212422 w 3629660"/>
                <a:gd name="connsiteY620" fmla="*/ 697930 h 1194011"/>
                <a:gd name="connsiteX621" fmla="*/ 3161862 w 3629660"/>
                <a:gd name="connsiteY621" fmla="*/ 697930 h 1194011"/>
                <a:gd name="connsiteX622" fmla="*/ 3095084 w 3629660"/>
                <a:gd name="connsiteY622" fmla="*/ 631152 h 1194011"/>
                <a:gd name="connsiteX623" fmla="*/ 3095084 w 3629660"/>
                <a:gd name="connsiteY623" fmla="*/ 580594 h 1194011"/>
                <a:gd name="connsiteX624" fmla="*/ 3159052 w 3629660"/>
                <a:gd name="connsiteY624" fmla="*/ 516626 h 1194011"/>
                <a:gd name="connsiteX625" fmla="*/ 3184332 w 3629660"/>
                <a:gd name="connsiteY625" fmla="*/ 506155 h 1194011"/>
                <a:gd name="connsiteX626" fmla="*/ 659757 w 3629660"/>
                <a:gd name="connsiteY626" fmla="*/ 497420 h 1194011"/>
                <a:gd name="connsiteX627" fmla="*/ 685038 w 3629660"/>
                <a:gd name="connsiteY627" fmla="*/ 507891 h 1194011"/>
                <a:gd name="connsiteX628" fmla="*/ 751816 w 3629660"/>
                <a:gd name="connsiteY628" fmla="*/ 574669 h 1194011"/>
                <a:gd name="connsiteX629" fmla="*/ 751816 w 3629660"/>
                <a:gd name="connsiteY629" fmla="*/ 625228 h 1194011"/>
                <a:gd name="connsiteX630" fmla="*/ 687848 w 3629660"/>
                <a:gd name="connsiteY630" fmla="*/ 689195 h 1194011"/>
                <a:gd name="connsiteX631" fmla="*/ 637288 w 3629660"/>
                <a:gd name="connsiteY631" fmla="*/ 689195 h 1194011"/>
                <a:gd name="connsiteX632" fmla="*/ 570511 w 3629660"/>
                <a:gd name="connsiteY632" fmla="*/ 622417 h 1194011"/>
                <a:gd name="connsiteX633" fmla="*/ 570511 w 3629660"/>
                <a:gd name="connsiteY633" fmla="*/ 571857 h 1194011"/>
                <a:gd name="connsiteX634" fmla="*/ 634479 w 3629660"/>
                <a:gd name="connsiteY634" fmla="*/ 507891 h 1194011"/>
                <a:gd name="connsiteX635" fmla="*/ 659757 w 3629660"/>
                <a:gd name="connsiteY635" fmla="*/ 497420 h 1194011"/>
                <a:gd name="connsiteX636" fmla="*/ 3455367 w 3629660"/>
                <a:gd name="connsiteY636" fmla="*/ 496839 h 1194011"/>
                <a:gd name="connsiteX637" fmla="*/ 3480652 w 3629660"/>
                <a:gd name="connsiteY637" fmla="*/ 597979 h 1194011"/>
                <a:gd name="connsiteX638" fmla="*/ 3442719 w 3629660"/>
                <a:gd name="connsiteY638" fmla="*/ 560047 h 1194011"/>
                <a:gd name="connsiteX639" fmla="*/ 3442719 w 3629660"/>
                <a:gd name="connsiteY639" fmla="*/ 509487 h 1194011"/>
                <a:gd name="connsiteX640" fmla="*/ 1223096 w 3629660"/>
                <a:gd name="connsiteY640" fmla="*/ 484302 h 1194011"/>
                <a:gd name="connsiteX641" fmla="*/ 1248376 w 3629660"/>
                <a:gd name="connsiteY641" fmla="*/ 494773 h 1194011"/>
                <a:gd name="connsiteX642" fmla="*/ 1315153 w 3629660"/>
                <a:gd name="connsiteY642" fmla="*/ 561550 h 1194011"/>
                <a:gd name="connsiteX643" fmla="*/ 1315153 w 3629660"/>
                <a:gd name="connsiteY643" fmla="*/ 612110 h 1194011"/>
                <a:gd name="connsiteX644" fmla="*/ 1251186 w 3629660"/>
                <a:gd name="connsiteY644" fmla="*/ 676078 h 1194011"/>
                <a:gd name="connsiteX645" fmla="*/ 1200626 w 3629660"/>
                <a:gd name="connsiteY645" fmla="*/ 676078 h 1194011"/>
                <a:gd name="connsiteX646" fmla="*/ 1133848 w 3629660"/>
                <a:gd name="connsiteY646" fmla="*/ 609300 h 1194011"/>
                <a:gd name="connsiteX647" fmla="*/ 1133850 w 3629660"/>
                <a:gd name="connsiteY647" fmla="*/ 558741 h 1194011"/>
                <a:gd name="connsiteX648" fmla="*/ 1197816 w 3629660"/>
                <a:gd name="connsiteY648" fmla="*/ 494773 h 1194011"/>
                <a:gd name="connsiteX649" fmla="*/ 1223096 w 3629660"/>
                <a:gd name="connsiteY649" fmla="*/ 484302 h 1194011"/>
                <a:gd name="connsiteX650" fmla="*/ 1815652 w 3629660"/>
                <a:gd name="connsiteY650" fmla="*/ 460600 h 1194011"/>
                <a:gd name="connsiteX651" fmla="*/ 1840932 w 3629660"/>
                <a:gd name="connsiteY651" fmla="*/ 471071 h 1194011"/>
                <a:gd name="connsiteX652" fmla="*/ 1907707 w 3629660"/>
                <a:gd name="connsiteY652" fmla="*/ 537850 h 1194011"/>
                <a:gd name="connsiteX653" fmla="*/ 1907707 w 3629660"/>
                <a:gd name="connsiteY653" fmla="*/ 588410 h 1194011"/>
                <a:gd name="connsiteX654" fmla="*/ 1843741 w 3629660"/>
                <a:gd name="connsiteY654" fmla="*/ 652376 h 1194011"/>
                <a:gd name="connsiteX655" fmla="*/ 1793182 w 3629660"/>
                <a:gd name="connsiteY655" fmla="*/ 652376 h 1194011"/>
                <a:gd name="connsiteX656" fmla="*/ 1726404 w 3629660"/>
                <a:gd name="connsiteY656" fmla="*/ 585599 h 1194011"/>
                <a:gd name="connsiteX657" fmla="*/ 1726406 w 3629660"/>
                <a:gd name="connsiteY657" fmla="*/ 535039 h 1194011"/>
                <a:gd name="connsiteX658" fmla="*/ 1790372 w 3629660"/>
                <a:gd name="connsiteY658" fmla="*/ 471071 h 1194011"/>
                <a:gd name="connsiteX659" fmla="*/ 1815652 w 3629660"/>
                <a:gd name="connsiteY659" fmla="*/ 460600 h 1194011"/>
                <a:gd name="connsiteX660" fmla="*/ 2381480 w 3629660"/>
                <a:gd name="connsiteY660" fmla="*/ 455726 h 1194011"/>
                <a:gd name="connsiteX661" fmla="*/ 2406760 w 3629660"/>
                <a:gd name="connsiteY661" fmla="*/ 466197 h 1194011"/>
                <a:gd name="connsiteX662" fmla="*/ 2473537 w 3629660"/>
                <a:gd name="connsiteY662" fmla="*/ 532974 h 1194011"/>
                <a:gd name="connsiteX663" fmla="*/ 2473537 w 3629660"/>
                <a:gd name="connsiteY663" fmla="*/ 583534 h 1194011"/>
                <a:gd name="connsiteX664" fmla="*/ 2409571 w 3629660"/>
                <a:gd name="connsiteY664" fmla="*/ 647500 h 1194011"/>
                <a:gd name="connsiteX665" fmla="*/ 2359010 w 3629660"/>
                <a:gd name="connsiteY665" fmla="*/ 647500 h 1194011"/>
                <a:gd name="connsiteX666" fmla="*/ 2292233 w 3629660"/>
                <a:gd name="connsiteY666" fmla="*/ 580724 h 1194011"/>
                <a:gd name="connsiteX667" fmla="*/ 2292233 w 3629660"/>
                <a:gd name="connsiteY667" fmla="*/ 530164 h 1194011"/>
                <a:gd name="connsiteX668" fmla="*/ 2356200 w 3629660"/>
                <a:gd name="connsiteY668" fmla="*/ 466197 h 1194011"/>
                <a:gd name="connsiteX669" fmla="*/ 2381480 w 3629660"/>
                <a:gd name="connsiteY669" fmla="*/ 455726 h 1194011"/>
                <a:gd name="connsiteX670" fmla="*/ 422092 w 3629660"/>
                <a:gd name="connsiteY670" fmla="*/ 439924 h 1194011"/>
                <a:gd name="connsiteX671" fmla="*/ 447372 w 3629660"/>
                <a:gd name="connsiteY671" fmla="*/ 450396 h 1194011"/>
                <a:gd name="connsiteX672" fmla="*/ 514149 w 3629660"/>
                <a:gd name="connsiteY672" fmla="*/ 517173 h 1194011"/>
                <a:gd name="connsiteX673" fmla="*/ 514149 w 3629660"/>
                <a:gd name="connsiteY673" fmla="*/ 567733 h 1194011"/>
                <a:gd name="connsiteX674" fmla="*/ 450182 w 3629660"/>
                <a:gd name="connsiteY674" fmla="*/ 631701 h 1194011"/>
                <a:gd name="connsiteX675" fmla="*/ 399622 w 3629660"/>
                <a:gd name="connsiteY675" fmla="*/ 631699 h 1194011"/>
                <a:gd name="connsiteX676" fmla="*/ 332845 w 3629660"/>
                <a:gd name="connsiteY676" fmla="*/ 564923 h 1194011"/>
                <a:gd name="connsiteX677" fmla="*/ 332845 w 3629660"/>
                <a:gd name="connsiteY677" fmla="*/ 514363 h 1194011"/>
                <a:gd name="connsiteX678" fmla="*/ 396812 w 3629660"/>
                <a:gd name="connsiteY678" fmla="*/ 450396 h 1194011"/>
                <a:gd name="connsiteX679" fmla="*/ 422092 w 3629660"/>
                <a:gd name="connsiteY679" fmla="*/ 439924 h 1194011"/>
                <a:gd name="connsiteX680" fmla="*/ 2966137 w 3629660"/>
                <a:gd name="connsiteY680" fmla="*/ 439923 h 1194011"/>
                <a:gd name="connsiteX681" fmla="*/ 2991419 w 3629660"/>
                <a:gd name="connsiteY681" fmla="*/ 450394 h 1194011"/>
                <a:gd name="connsiteX682" fmla="*/ 3058194 w 3629660"/>
                <a:gd name="connsiteY682" fmla="*/ 517171 h 1194011"/>
                <a:gd name="connsiteX683" fmla="*/ 3058194 w 3629660"/>
                <a:gd name="connsiteY683" fmla="*/ 567731 h 1194011"/>
                <a:gd name="connsiteX684" fmla="*/ 2994228 w 3629660"/>
                <a:gd name="connsiteY684" fmla="*/ 631697 h 1194011"/>
                <a:gd name="connsiteX685" fmla="*/ 2943667 w 3629660"/>
                <a:gd name="connsiteY685" fmla="*/ 631699 h 1194011"/>
                <a:gd name="connsiteX686" fmla="*/ 2876891 w 3629660"/>
                <a:gd name="connsiteY686" fmla="*/ 564921 h 1194011"/>
                <a:gd name="connsiteX687" fmla="*/ 2876891 w 3629660"/>
                <a:gd name="connsiteY687" fmla="*/ 514362 h 1194011"/>
                <a:gd name="connsiteX688" fmla="*/ 2940857 w 3629660"/>
                <a:gd name="connsiteY688" fmla="*/ 450394 h 1194011"/>
                <a:gd name="connsiteX689" fmla="*/ 2966137 w 3629660"/>
                <a:gd name="connsiteY689" fmla="*/ 439923 h 1194011"/>
                <a:gd name="connsiteX690" fmla="*/ 1006749 w 3629660"/>
                <a:gd name="connsiteY690" fmla="*/ 424122 h 1194011"/>
                <a:gd name="connsiteX691" fmla="*/ 1032029 w 3629660"/>
                <a:gd name="connsiteY691" fmla="*/ 434593 h 1194011"/>
                <a:gd name="connsiteX692" fmla="*/ 1098807 w 3629660"/>
                <a:gd name="connsiteY692" fmla="*/ 501370 h 1194011"/>
                <a:gd name="connsiteX693" fmla="*/ 1098807 w 3629660"/>
                <a:gd name="connsiteY693" fmla="*/ 551930 h 1194011"/>
                <a:gd name="connsiteX694" fmla="*/ 1034839 w 3629660"/>
                <a:gd name="connsiteY694" fmla="*/ 615896 h 1194011"/>
                <a:gd name="connsiteX695" fmla="*/ 984279 w 3629660"/>
                <a:gd name="connsiteY695" fmla="*/ 615896 h 1194011"/>
                <a:gd name="connsiteX696" fmla="*/ 917502 w 3629660"/>
                <a:gd name="connsiteY696" fmla="*/ 549120 h 1194011"/>
                <a:gd name="connsiteX697" fmla="*/ 917502 w 3629660"/>
                <a:gd name="connsiteY697" fmla="*/ 498561 h 1194011"/>
                <a:gd name="connsiteX698" fmla="*/ 981469 w 3629660"/>
                <a:gd name="connsiteY698" fmla="*/ 434593 h 1194011"/>
                <a:gd name="connsiteX699" fmla="*/ 1006749 w 3629660"/>
                <a:gd name="connsiteY699" fmla="*/ 424122 h 1194011"/>
                <a:gd name="connsiteX700" fmla="*/ 1572577 w 3629660"/>
                <a:gd name="connsiteY700" fmla="*/ 419247 h 1194011"/>
                <a:gd name="connsiteX701" fmla="*/ 1597857 w 3629660"/>
                <a:gd name="connsiteY701" fmla="*/ 429718 h 1194011"/>
                <a:gd name="connsiteX702" fmla="*/ 1664635 w 3629660"/>
                <a:gd name="connsiteY702" fmla="*/ 496494 h 1194011"/>
                <a:gd name="connsiteX703" fmla="*/ 1664635 w 3629660"/>
                <a:gd name="connsiteY703" fmla="*/ 547056 h 1194011"/>
                <a:gd name="connsiteX704" fmla="*/ 1600667 w 3629660"/>
                <a:gd name="connsiteY704" fmla="*/ 611022 h 1194011"/>
                <a:gd name="connsiteX705" fmla="*/ 1550107 w 3629660"/>
                <a:gd name="connsiteY705" fmla="*/ 611022 h 1194011"/>
                <a:gd name="connsiteX706" fmla="*/ 1483330 w 3629660"/>
                <a:gd name="connsiteY706" fmla="*/ 544244 h 1194011"/>
                <a:gd name="connsiteX707" fmla="*/ 1483330 w 3629660"/>
                <a:gd name="connsiteY707" fmla="*/ 493684 h 1194011"/>
                <a:gd name="connsiteX708" fmla="*/ 1547297 w 3629660"/>
                <a:gd name="connsiteY708" fmla="*/ 429718 h 1194011"/>
                <a:gd name="connsiteX709" fmla="*/ 1572577 w 3629660"/>
                <a:gd name="connsiteY709" fmla="*/ 419247 h 1194011"/>
                <a:gd name="connsiteX710" fmla="*/ 2165133 w 3629660"/>
                <a:gd name="connsiteY710" fmla="*/ 395545 h 1194011"/>
                <a:gd name="connsiteX711" fmla="*/ 2190413 w 3629660"/>
                <a:gd name="connsiteY711" fmla="*/ 406017 h 1194011"/>
                <a:gd name="connsiteX712" fmla="*/ 2257191 w 3629660"/>
                <a:gd name="connsiteY712" fmla="*/ 472794 h 1194011"/>
                <a:gd name="connsiteX713" fmla="*/ 2257191 w 3629660"/>
                <a:gd name="connsiteY713" fmla="*/ 523352 h 1194011"/>
                <a:gd name="connsiteX714" fmla="*/ 2193223 w 3629660"/>
                <a:gd name="connsiteY714" fmla="*/ 587320 h 1194011"/>
                <a:gd name="connsiteX715" fmla="*/ 2142663 w 3629660"/>
                <a:gd name="connsiteY715" fmla="*/ 587320 h 1194011"/>
                <a:gd name="connsiteX716" fmla="*/ 2075886 w 3629660"/>
                <a:gd name="connsiteY716" fmla="*/ 520543 h 1194011"/>
                <a:gd name="connsiteX717" fmla="*/ 2075886 w 3629660"/>
                <a:gd name="connsiteY717" fmla="*/ 469983 h 1194011"/>
                <a:gd name="connsiteX718" fmla="*/ 2139853 w 3629660"/>
                <a:gd name="connsiteY718" fmla="*/ 406017 h 1194011"/>
                <a:gd name="connsiteX719" fmla="*/ 2165133 w 3629660"/>
                <a:gd name="connsiteY719" fmla="*/ 395545 h 1194011"/>
                <a:gd name="connsiteX720" fmla="*/ 2730962 w 3629660"/>
                <a:gd name="connsiteY720" fmla="*/ 390669 h 1194011"/>
                <a:gd name="connsiteX721" fmla="*/ 2756242 w 3629660"/>
                <a:gd name="connsiteY721" fmla="*/ 401141 h 1194011"/>
                <a:gd name="connsiteX722" fmla="*/ 2823019 w 3629660"/>
                <a:gd name="connsiteY722" fmla="*/ 467918 h 1194011"/>
                <a:gd name="connsiteX723" fmla="*/ 2823019 w 3629660"/>
                <a:gd name="connsiteY723" fmla="*/ 518478 h 1194011"/>
                <a:gd name="connsiteX724" fmla="*/ 2759053 w 3629660"/>
                <a:gd name="connsiteY724" fmla="*/ 582446 h 1194011"/>
                <a:gd name="connsiteX725" fmla="*/ 2708493 w 3629660"/>
                <a:gd name="connsiteY725" fmla="*/ 582446 h 1194011"/>
                <a:gd name="connsiteX726" fmla="*/ 2641714 w 3629660"/>
                <a:gd name="connsiteY726" fmla="*/ 515668 h 1194011"/>
                <a:gd name="connsiteX727" fmla="*/ 2641716 w 3629660"/>
                <a:gd name="connsiteY727" fmla="*/ 465108 h 1194011"/>
                <a:gd name="connsiteX728" fmla="*/ 2705682 w 3629660"/>
                <a:gd name="connsiteY728" fmla="*/ 401142 h 1194011"/>
                <a:gd name="connsiteX729" fmla="*/ 2730962 w 3629660"/>
                <a:gd name="connsiteY729" fmla="*/ 390669 h 1194011"/>
                <a:gd name="connsiteX730" fmla="*/ 3315619 w 3629660"/>
                <a:gd name="connsiteY730" fmla="*/ 374868 h 1194011"/>
                <a:gd name="connsiteX731" fmla="*/ 3340899 w 3629660"/>
                <a:gd name="connsiteY731" fmla="*/ 385339 h 1194011"/>
                <a:gd name="connsiteX732" fmla="*/ 3407676 w 3629660"/>
                <a:gd name="connsiteY732" fmla="*/ 452117 h 1194011"/>
                <a:gd name="connsiteX733" fmla="*/ 3407676 w 3629660"/>
                <a:gd name="connsiteY733" fmla="*/ 502677 h 1194011"/>
                <a:gd name="connsiteX734" fmla="*/ 3343708 w 3629660"/>
                <a:gd name="connsiteY734" fmla="*/ 566643 h 1194011"/>
                <a:gd name="connsiteX735" fmla="*/ 3293149 w 3629660"/>
                <a:gd name="connsiteY735" fmla="*/ 566643 h 1194011"/>
                <a:gd name="connsiteX736" fmla="*/ 3226373 w 3629660"/>
                <a:gd name="connsiteY736" fmla="*/ 499865 h 1194011"/>
                <a:gd name="connsiteX737" fmla="*/ 3226373 w 3629660"/>
                <a:gd name="connsiteY737" fmla="*/ 449306 h 1194011"/>
                <a:gd name="connsiteX738" fmla="*/ 3290339 w 3629660"/>
                <a:gd name="connsiteY738" fmla="*/ 385339 h 1194011"/>
                <a:gd name="connsiteX739" fmla="*/ 3315619 w 3629660"/>
                <a:gd name="connsiteY739" fmla="*/ 374868 h 1194011"/>
                <a:gd name="connsiteX740" fmla="*/ 204969 w 3629660"/>
                <a:gd name="connsiteY740" fmla="*/ 374136 h 1194011"/>
                <a:gd name="connsiteX741" fmla="*/ 229177 w 3629660"/>
                <a:gd name="connsiteY741" fmla="*/ 384165 h 1194011"/>
                <a:gd name="connsiteX742" fmla="*/ 295955 w 3629660"/>
                <a:gd name="connsiteY742" fmla="*/ 450941 h 1194011"/>
                <a:gd name="connsiteX743" fmla="*/ 295955 w 3629660"/>
                <a:gd name="connsiteY743" fmla="*/ 501500 h 1194011"/>
                <a:gd name="connsiteX744" fmla="*/ 231989 w 3629660"/>
                <a:gd name="connsiteY744" fmla="*/ 565468 h 1194011"/>
                <a:gd name="connsiteX745" fmla="*/ 181427 w 3629660"/>
                <a:gd name="connsiteY745" fmla="*/ 565468 h 1194011"/>
                <a:gd name="connsiteX746" fmla="*/ 161994 w 3629660"/>
                <a:gd name="connsiteY746" fmla="*/ 546035 h 1194011"/>
                <a:gd name="connsiteX747" fmla="*/ 788554 w 3629660"/>
                <a:gd name="connsiteY747" fmla="*/ 357889 h 1194011"/>
                <a:gd name="connsiteX748" fmla="*/ 813834 w 3629660"/>
                <a:gd name="connsiteY748" fmla="*/ 368362 h 1194011"/>
                <a:gd name="connsiteX749" fmla="*/ 880612 w 3629660"/>
                <a:gd name="connsiteY749" fmla="*/ 435138 h 1194011"/>
                <a:gd name="connsiteX750" fmla="*/ 880612 w 3629660"/>
                <a:gd name="connsiteY750" fmla="*/ 485698 h 1194011"/>
                <a:gd name="connsiteX751" fmla="*/ 816644 w 3629660"/>
                <a:gd name="connsiteY751" fmla="*/ 549665 h 1194011"/>
                <a:gd name="connsiteX752" fmla="*/ 766084 w 3629660"/>
                <a:gd name="connsiteY752" fmla="*/ 549665 h 1194011"/>
                <a:gd name="connsiteX753" fmla="*/ 699307 w 3629660"/>
                <a:gd name="connsiteY753" fmla="*/ 482888 h 1194011"/>
                <a:gd name="connsiteX754" fmla="*/ 699309 w 3629660"/>
                <a:gd name="connsiteY754" fmla="*/ 432328 h 1194011"/>
                <a:gd name="connsiteX755" fmla="*/ 763275 w 3629660"/>
                <a:gd name="connsiteY755" fmla="*/ 368360 h 1194011"/>
                <a:gd name="connsiteX756" fmla="*/ 788554 w 3629660"/>
                <a:gd name="connsiteY756" fmla="*/ 357889 h 1194011"/>
                <a:gd name="connsiteX757" fmla="*/ 1354383 w 3629660"/>
                <a:gd name="connsiteY757" fmla="*/ 353015 h 1194011"/>
                <a:gd name="connsiteX758" fmla="*/ 1379662 w 3629660"/>
                <a:gd name="connsiteY758" fmla="*/ 363486 h 1194011"/>
                <a:gd name="connsiteX759" fmla="*/ 1446440 w 3629660"/>
                <a:gd name="connsiteY759" fmla="*/ 430263 h 1194011"/>
                <a:gd name="connsiteX760" fmla="*/ 1446440 w 3629660"/>
                <a:gd name="connsiteY760" fmla="*/ 480823 h 1194011"/>
                <a:gd name="connsiteX761" fmla="*/ 1382474 w 3629660"/>
                <a:gd name="connsiteY761" fmla="*/ 544789 h 1194011"/>
                <a:gd name="connsiteX762" fmla="*/ 1331912 w 3629660"/>
                <a:gd name="connsiteY762" fmla="*/ 544791 h 1194011"/>
                <a:gd name="connsiteX763" fmla="*/ 1265137 w 3629660"/>
                <a:gd name="connsiteY763" fmla="*/ 478013 h 1194011"/>
                <a:gd name="connsiteX764" fmla="*/ 1265137 w 3629660"/>
                <a:gd name="connsiteY764" fmla="*/ 427454 h 1194011"/>
                <a:gd name="connsiteX765" fmla="*/ 1329103 w 3629660"/>
                <a:gd name="connsiteY765" fmla="*/ 363486 h 1194011"/>
                <a:gd name="connsiteX766" fmla="*/ 1354383 w 3629660"/>
                <a:gd name="connsiteY766" fmla="*/ 353015 h 1194011"/>
                <a:gd name="connsiteX767" fmla="*/ 1946939 w 3629660"/>
                <a:gd name="connsiteY767" fmla="*/ 329313 h 1194011"/>
                <a:gd name="connsiteX768" fmla="*/ 1972218 w 3629660"/>
                <a:gd name="connsiteY768" fmla="*/ 339784 h 1194011"/>
                <a:gd name="connsiteX769" fmla="*/ 2038994 w 3629660"/>
                <a:gd name="connsiteY769" fmla="*/ 406563 h 1194011"/>
                <a:gd name="connsiteX770" fmla="*/ 2038994 w 3629660"/>
                <a:gd name="connsiteY770" fmla="*/ 457123 h 1194011"/>
                <a:gd name="connsiteX771" fmla="*/ 1975030 w 3629660"/>
                <a:gd name="connsiteY771" fmla="*/ 521089 h 1194011"/>
                <a:gd name="connsiteX772" fmla="*/ 1924468 w 3629660"/>
                <a:gd name="connsiteY772" fmla="*/ 521089 h 1194011"/>
                <a:gd name="connsiteX773" fmla="*/ 1857691 w 3629660"/>
                <a:gd name="connsiteY773" fmla="*/ 454312 h 1194011"/>
                <a:gd name="connsiteX774" fmla="*/ 1857693 w 3629660"/>
                <a:gd name="connsiteY774" fmla="*/ 403752 h 1194011"/>
                <a:gd name="connsiteX775" fmla="*/ 1921659 w 3629660"/>
                <a:gd name="connsiteY775" fmla="*/ 339784 h 1194011"/>
                <a:gd name="connsiteX776" fmla="*/ 1946939 w 3629660"/>
                <a:gd name="connsiteY776" fmla="*/ 329313 h 1194011"/>
                <a:gd name="connsiteX777" fmla="*/ 2512767 w 3629660"/>
                <a:gd name="connsiteY777" fmla="*/ 324439 h 1194011"/>
                <a:gd name="connsiteX778" fmla="*/ 2538048 w 3629660"/>
                <a:gd name="connsiteY778" fmla="*/ 334910 h 1194011"/>
                <a:gd name="connsiteX779" fmla="*/ 2604824 w 3629660"/>
                <a:gd name="connsiteY779" fmla="*/ 401687 h 1194011"/>
                <a:gd name="connsiteX780" fmla="*/ 2604824 w 3629660"/>
                <a:gd name="connsiteY780" fmla="*/ 452247 h 1194011"/>
                <a:gd name="connsiteX781" fmla="*/ 2540858 w 3629660"/>
                <a:gd name="connsiteY781" fmla="*/ 516213 h 1194011"/>
                <a:gd name="connsiteX782" fmla="*/ 2490298 w 3629660"/>
                <a:gd name="connsiteY782" fmla="*/ 516213 h 1194011"/>
                <a:gd name="connsiteX783" fmla="*/ 2423519 w 3629660"/>
                <a:gd name="connsiteY783" fmla="*/ 449436 h 1194011"/>
                <a:gd name="connsiteX784" fmla="*/ 2423519 w 3629660"/>
                <a:gd name="connsiteY784" fmla="*/ 398878 h 1194011"/>
                <a:gd name="connsiteX785" fmla="*/ 2487489 w 3629660"/>
                <a:gd name="connsiteY785" fmla="*/ 334908 h 1194011"/>
                <a:gd name="connsiteX786" fmla="*/ 2512767 w 3629660"/>
                <a:gd name="connsiteY786" fmla="*/ 324439 h 1194011"/>
                <a:gd name="connsiteX787" fmla="*/ 553379 w 3629660"/>
                <a:gd name="connsiteY787" fmla="*/ 308637 h 1194011"/>
                <a:gd name="connsiteX788" fmla="*/ 578659 w 3629660"/>
                <a:gd name="connsiteY788" fmla="*/ 319109 h 1194011"/>
                <a:gd name="connsiteX789" fmla="*/ 645436 w 3629660"/>
                <a:gd name="connsiteY789" fmla="*/ 385886 h 1194011"/>
                <a:gd name="connsiteX790" fmla="*/ 645436 w 3629660"/>
                <a:gd name="connsiteY790" fmla="*/ 436446 h 1194011"/>
                <a:gd name="connsiteX791" fmla="*/ 581469 w 3629660"/>
                <a:gd name="connsiteY791" fmla="*/ 500412 h 1194011"/>
                <a:gd name="connsiteX792" fmla="*/ 530909 w 3629660"/>
                <a:gd name="connsiteY792" fmla="*/ 500412 h 1194011"/>
                <a:gd name="connsiteX793" fmla="*/ 464131 w 3629660"/>
                <a:gd name="connsiteY793" fmla="*/ 433636 h 1194011"/>
                <a:gd name="connsiteX794" fmla="*/ 464133 w 3629660"/>
                <a:gd name="connsiteY794" fmla="*/ 383076 h 1194011"/>
                <a:gd name="connsiteX795" fmla="*/ 528099 w 3629660"/>
                <a:gd name="connsiteY795" fmla="*/ 319109 h 1194011"/>
                <a:gd name="connsiteX796" fmla="*/ 553379 w 3629660"/>
                <a:gd name="connsiteY796" fmla="*/ 308637 h 1194011"/>
                <a:gd name="connsiteX797" fmla="*/ 3097426 w 3629660"/>
                <a:gd name="connsiteY797" fmla="*/ 308636 h 1194011"/>
                <a:gd name="connsiteX798" fmla="*/ 3122705 w 3629660"/>
                <a:gd name="connsiteY798" fmla="*/ 319107 h 1194011"/>
                <a:gd name="connsiteX799" fmla="*/ 3189483 w 3629660"/>
                <a:gd name="connsiteY799" fmla="*/ 385883 h 1194011"/>
                <a:gd name="connsiteX800" fmla="*/ 3189483 w 3629660"/>
                <a:gd name="connsiteY800" fmla="*/ 436444 h 1194011"/>
                <a:gd name="connsiteX801" fmla="*/ 3125515 w 3629660"/>
                <a:gd name="connsiteY801" fmla="*/ 500410 h 1194011"/>
                <a:gd name="connsiteX802" fmla="*/ 3074955 w 3629660"/>
                <a:gd name="connsiteY802" fmla="*/ 500410 h 1194011"/>
                <a:gd name="connsiteX803" fmla="*/ 3008178 w 3629660"/>
                <a:gd name="connsiteY803" fmla="*/ 433633 h 1194011"/>
                <a:gd name="connsiteX804" fmla="*/ 3008178 w 3629660"/>
                <a:gd name="connsiteY804" fmla="*/ 383073 h 1194011"/>
                <a:gd name="connsiteX805" fmla="*/ 3072146 w 3629660"/>
                <a:gd name="connsiteY805" fmla="*/ 319107 h 1194011"/>
                <a:gd name="connsiteX806" fmla="*/ 3097426 w 3629660"/>
                <a:gd name="connsiteY806" fmla="*/ 308636 h 1194011"/>
                <a:gd name="connsiteX807" fmla="*/ 1138036 w 3629660"/>
                <a:gd name="connsiteY807" fmla="*/ 292835 h 1194011"/>
                <a:gd name="connsiteX808" fmla="*/ 1163316 w 3629660"/>
                <a:gd name="connsiteY808" fmla="*/ 303306 h 1194011"/>
                <a:gd name="connsiteX809" fmla="*/ 1230093 w 3629660"/>
                <a:gd name="connsiteY809" fmla="*/ 370083 h 1194011"/>
                <a:gd name="connsiteX810" fmla="*/ 1230093 w 3629660"/>
                <a:gd name="connsiteY810" fmla="*/ 420643 h 1194011"/>
                <a:gd name="connsiteX811" fmla="*/ 1166126 w 3629660"/>
                <a:gd name="connsiteY811" fmla="*/ 484609 h 1194011"/>
                <a:gd name="connsiteX812" fmla="*/ 1115566 w 3629660"/>
                <a:gd name="connsiteY812" fmla="*/ 484609 h 1194011"/>
                <a:gd name="connsiteX813" fmla="*/ 1048789 w 3629660"/>
                <a:gd name="connsiteY813" fmla="*/ 417833 h 1194011"/>
                <a:gd name="connsiteX814" fmla="*/ 1048789 w 3629660"/>
                <a:gd name="connsiteY814" fmla="*/ 367272 h 1194011"/>
                <a:gd name="connsiteX815" fmla="*/ 1112756 w 3629660"/>
                <a:gd name="connsiteY815" fmla="*/ 303306 h 1194011"/>
                <a:gd name="connsiteX816" fmla="*/ 1138036 w 3629660"/>
                <a:gd name="connsiteY816" fmla="*/ 292835 h 1194011"/>
                <a:gd name="connsiteX817" fmla="*/ 1703864 w 3629660"/>
                <a:gd name="connsiteY817" fmla="*/ 287960 h 1194011"/>
                <a:gd name="connsiteX818" fmla="*/ 1729144 w 3629660"/>
                <a:gd name="connsiteY818" fmla="*/ 298431 h 1194011"/>
                <a:gd name="connsiteX819" fmla="*/ 1795921 w 3629660"/>
                <a:gd name="connsiteY819" fmla="*/ 365207 h 1194011"/>
                <a:gd name="connsiteX820" fmla="*/ 1795921 w 3629660"/>
                <a:gd name="connsiteY820" fmla="*/ 415767 h 1194011"/>
                <a:gd name="connsiteX821" fmla="*/ 1731954 w 3629660"/>
                <a:gd name="connsiteY821" fmla="*/ 479735 h 1194011"/>
                <a:gd name="connsiteX822" fmla="*/ 1681394 w 3629660"/>
                <a:gd name="connsiteY822" fmla="*/ 479735 h 1194011"/>
                <a:gd name="connsiteX823" fmla="*/ 1614617 w 3629660"/>
                <a:gd name="connsiteY823" fmla="*/ 412957 h 1194011"/>
                <a:gd name="connsiteX824" fmla="*/ 1614617 w 3629660"/>
                <a:gd name="connsiteY824" fmla="*/ 362398 h 1194011"/>
                <a:gd name="connsiteX825" fmla="*/ 1678584 w 3629660"/>
                <a:gd name="connsiteY825" fmla="*/ 298431 h 1194011"/>
                <a:gd name="connsiteX826" fmla="*/ 1703864 w 3629660"/>
                <a:gd name="connsiteY826" fmla="*/ 287960 h 1194011"/>
                <a:gd name="connsiteX827" fmla="*/ 3400062 w 3629660"/>
                <a:gd name="connsiteY827" fmla="*/ 275617 h 1194011"/>
                <a:gd name="connsiteX828" fmla="*/ 3441794 w 3629660"/>
                <a:gd name="connsiteY828" fmla="*/ 442545 h 1194011"/>
                <a:gd name="connsiteX829" fmla="*/ 3424435 w 3629660"/>
                <a:gd name="connsiteY829" fmla="*/ 435356 h 1194011"/>
                <a:gd name="connsiteX830" fmla="*/ 3357660 w 3629660"/>
                <a:gd name="connsiteY830" fmla="*/ 368578 h 1194011"/>
                <a:gd name="connsiteX831" fmla="*/ 3357660 w 3629660"/>
                <a:gd name="connsiteY831" fmla="*/ 318019 h 1194011"/>
                <a:gd name="connsiteX832" fmla="*/ 2296420 w 3629660"/>
                <a:gd name="connsiteY832" fmla="*/ 264259 h 1194011"/>
                <a:gd name="connsiteX833" fmla="*/ 2321700 w 3629660"/>
                <a:gd name="connsiteY833" fmla="*/ 274730 h 1194011"/>
                <a:gd name="connsiteX834" fmla="*/ 2388478 w 3629660"/>
                <a:gd name="connsiteY834" fmla="*/ 341506 h 1194011"/>
                <a:gd name="connsiteX835" fmla="*/ 2388478 w 3629660"/>
                <a:gd name="connsiteY835" fmla="*/ 392065 h 1194011"/>
                <a:gd name="connsiteX836" fmla="*/ 2324510 w 3629660"/>
                <a:gd name="connsiteY836" fmla="*/ 456033 h 1194011"/>
                <a:gd name="connsiteX837" fmla="*/ 2273950 w 3629660"/>
                <a:gd name="connsiteY837" fmla="*/ 456033 h 1194011"/>
                <a:gd name="connsiteX838" fmla="*/ 2207173 w 3629660"/>
                <a:gd name="connsiteY838" fmla="*/ 389256 h 1194011"/>
                <a:gd name="connsiteX839" fmla="*/ 2207173 w 3629660"/>
                <a:gd name="connsiteY839" fmla="*/ 338696 h 1194011"/>
                <a:gd name="connsiteX840" fmla="*/ 2271140 w 3629660"/>
                <a:gd name="connsiteY840" fmla="*/ 274730 h 1194011"/>
                <a:gd name="connsiteX841" fmla="*/ 2296420 w 3629660"/>
                <a:gd name="connsiteY841" fmla="*/ 264259 h 1194011"/>
                <a:gd name="connsiteX842" fmla="*/ 2862248 w 3629660"/>
                <a:gd name="connsiteY842" fmla="*/ 259383 h 1194011"/>
                <a:gd name="connsiteX843" fmla="*/ 2887528 w 3629660"/>
                <a:gd name="connsiteY843" fmla="*/ 269854 h 1194011"/>
                <a:gd name="connsiteX844" fmla="*/ 2954306 w 3629660"/>
                <a:gd name="connsiteY844" fmla="*/ 336631 h 1194011"/>
                <a:gd name="connsiteX845" fmla="*/ 2954306 w 3629660"/>
                <a:gd name="connsiteY845" fmla="*/ 387191 h 1194011"/>
                <a:gd name="connsiteX846" fmla="*/ 2890340 w 3629660"/>
                <a:gd name="connsiteY846" fmla="*/ 451159 h 1194011"/>
                <a:gd name="connsiteX847" fmla="*/ 2839780 w 3629660"/>
                <a:gd name="connsiteY847" fmla="*/ 451159 h 1194011"/>
                <a:gd name="connsiteX848" fmla="*/ 2773001 w 3629660"/>
                <a:gd name="connsiteY848" fmla="*/ 384381 h 1194011"/>
                <a:gd name="connsiteX849" fmla="*/ 2773003 w 3629660"/>
                <a:gd name="connsiteY849" fmla="*/ 333821 h 1194011"/>
                <a:gd name="connsiteX850" fmla="*/ 2836969 w 3629660"/>
                <a:gd name="connsiteY850" fmla="*/ 269855 h 1194011"/>
                <a:gd name="connsiteX851" fmla="*/ 2862248 w 3629660"/>
                <a:gd name="connsiteY851" fmla="*/ 259383 h 1194011"/>
                <a:gd name="connsiteX852" fmla="*/ 335184 w 3629660"/>
                <a:gd name="connsiteY852" fmla="*/ 242405 h 1194011"/>
                <a:gd name="connsiteX853" fmla="*/ 360464 w 3629660"/>
                <a:gd name="connsiteY853" fmla="*/ 252876 h 1194011"/>
                <a:gd name="connsiteX854" fmla="*/ 427242 w 3629660"/>
                <a:gd name="connsiteY854" fmla="*/ 319654 h 1194011"/>
                <a:gd name="connsiteX855" fmla="*/ 427242 w 3629660"/>
                <a:gd name="connsiteY855" fmla="*/ 370214 h 1194011"/>
                <a:gd name="connsiteX856" fmla="*/ 363276 w 3629660"/>
                <a:gd name="connsiteY856" fmla="*/ 434180 h 1194011"/>
                <a:gd name="connsiteX857" fmla="*/ 312716 w 3629660"/>
                <a:gd name="connsiteY857" fmla="*/ 434181 h 1194011"/>
                <a:gd name="connsiteX858" fmla="*/ 245938 w 3629660"/>
                <a:gd name="connsiteY858" fmla="*/ 367404 h 1194011"/>
                <a:gd name="connsiteX859" fmla="*/ 245938 w 3629660"/>
                <a:gd name="connsiteY859" fmla="*/ 316844 h 1194011"/>
                <a:gd name="connsiteX860" fmla="*/ 309904 w 3629660"/>
                <a:gd name="connsiteY860" fmla="*/ 252876 h 1194011"/>
                <a:gd name="connsiteX861" fmla="*/ 335184 w 3629660"/>
                <a:gd name="connsiteY861" fmla="*/ 242405 h 1194011"/>
                <a:gd name="connsiteX862" fmla="*/ 919841 w 3629660"/>
                <a:gd name="connsiteY862" fmla="*/ 226602 h 1194011"/>
                <a:gd name="connsiteX863" fmla="*/ 945123 w 3629660"/>
                <a:gd name="connsiteY863" fmla="*/ 237073 h 1194011"/>
                <a:gd name="connsiteX864" fmla="*/ 1011899 w 3629660"/>
                <a:gd name="connsiteY864" fmla="*/ 303851 h 1194011"/>
                <a:gd name="connsiteX865" fmla="*/ 1011899 w 3629660"/>
                <a:gd name="connsiteY865" fmla="*/ 354411 h 1194011"/>
                <a:gd name="connsiteX866" fmla="*/ 947933 w 3629660"/>
                <a:gd name="connsiteY866" fmla="*/ 418377 h 1194011"/>
                <a:gd name="connsiteX867" fmla="*/ 897371 w 3629660"/>
                <a:gd name="connsiteY867" fmla="*/ 418378 h 1194011"/>
                <a:gd name="connsiteX868" fmla="*/ 830595 w 3629660"/>
                <a:gd name="connsiteY868" fmla="*/ 351601 h 1194011"/>
                <a:gd name="connsiteX869" fmla="*/ 830595 w 3629660"/>
                <a:gd name="connsiteY869" fmla="*/ 301041 h 1194011"/>
                <a:gd name="connsiteX870" fmla="*/ 894562 w 3629660"/>
                <a:gd name="connsiteY870" fmla="*/ 237073 h 1194011"/>
                <a:gd name="connsiteX871" fmla="*/ 919841 w 3629660"/>
                <a:gd name="connsiteY871" fmla="*/ 226602 h 1194011"/>
                <a:gd name="connsiteX872" fmla="*/ 1485669 w 3629660"/>
                <a:gd name="connsiteY872" fmla="*/ 221728 h 1194011"/>
                <a:gd name="connsiteX873" fmla="*/ 1510951 w 3629660"/>
                <a:gd name="connsiteY873" fmla="*/ 232197 h 1194011"/>
                <a:gd name="connsiteX874" fmla="*/ 1577727 w 3629660"/>
                <a:gd name="connsiteY874" fmla="*/ 298977 h 1194011"/>
                <a:gd name="connsiteX875" fmla="*/ 1577727 w 3629660"/>
                <a:gd name="connsiteY875" fmla="*/ 349536 h 1194011"/>
                <a:gd name="connsiteX876" fmla="*/ 1513761 w 3629660"/>
                <a:gd name="connsiteY876" fmla="*/ 413502 h 1194011"/>
                <a:gd name="connsiteX877" fmla="*/ 1463201 w 3629660"/>
                <a:gd name="connsiteY877" fmla="*/ 413502 h 1194011"/>
                <a:gd name="connsiteX878" fmla="*/ 1396424 w 3629660"/>
                <a:gd name="connsiteY878" fmla="*/ 346727 h 1194011"/>
                <a:gd name="connsiteX879" fmla="*/ 1396424 w 3629660"/>
                <a:gd name="connsiteY879" fmla="*/ 296167 h 1194011"/>
                <a:gd name="connsiteX880" fmla="*/ 1460391 w 3629660"/>
                <a:gd name="connsiteY880" fmla="*/ 232199 h 1194011"/>
                <a:gd name="connsiteX881" fmla="*/ 1485669 w 3629660"/>
                <a:gd name="connsiteY881" fmla="*/ 221728 h 1194011"/>
                <a:gd name="connsiteX882" fmla="*/ 2078225 w 3629660"/>
                <a:gd name="connsiteY882" fmla="*/ 198026 h 1194011"/>
                <a:gd name="connsiteX883" fmla="*/ 2103505 w 3629660"/>
                <a:gd name="connsiteY883" fmla="*/ 208497 h 1194011"/>
                <a:gd name="connsiteX884" fmla="*/ 2170284 w 3629660"/>
                <a:gd name="connsiteY884" fmla="*/ 275275 h 1194011"/>
                <a:gd name="connsiteX885" fmla="*/ 2170284 w 3629660"/>
                <a:gd name="connsiteY885" fmla="*/ 325835 h 1194011"/>
                <a:gd name="connsiteX886" fmla="*/ 2106317 w 3629660"/>
                <a:gd name="connsiteY886" fmla="*/ 389802 h 1194011"/>
                <a:gd name="connsiteX887" fmla="*/ 2055757 w 3629660"/>
                <a:gd name="connsiteY887" fmla="*/ 389802 h 1194011"/>
                <a:gd name="connsiteX888" fmla="*/ 1988980 w 3629660"/>
                <a:gd name="connsiteY888" fmla="*/ 323023 h 1194011"/>
                <a:gd name="connsiteX889" fmla="*/ 1988980 w 3629660"/>
                <a:gd name="connsiteY889" fmla="*/ 272463 h 1194011"/>
                <a:gd name="connsiteX890" fmla="*/ 2052947 w 3629660"/>
                <a:gd name="connsiteY890" fmla="*/ 208497 h 1194011"/>
                <a:gd name="connsiteX891" fmla="*/ 2078225 w 3629660"/>
                <a:gd name="connsiteY891" fmla="*/ 198026 h 1194011"/>
                <a:gd name="connsiteX892" fmla="*/ 2644054 w 3629660"/>
                <a:gd name="connsiteY892" fmla="*/ 193152 h 1194011"/>
                <a:gd name="connsiteX893" fmla="*/ 2669335 w 3629660"/>
                <a:gd name="connsiteY893" fmla="*/ 203623 h 1194011"/>
                <a:gd name="connsiteX894" fmla="*/ 2736113 w 3629660"/>
                <a:gd name="connsiteY894" fmla="*/ 270399 h 1194011"/>
                <a:gd name="connsiteX895" fmla="*/ 2736111 w 3629660"/>
                <a:gd name="connsiteY895" fmla="*/ 320959 h 1194011"/>
                <a:gd name="connsiteX896" fmla="*/ 2672145 w 3629660"/>
                <a:gd name="connsiteY896" fmla="*/ 384926 h 1194011"/>
                <a:gd name="connsiteX897" fmla="*/ 2621584 w 3629660"/>
                <a:gd name="connsiteY897" fmla="*/ 384926 h 1194011"/>
                <a:gd name="connsiteX898" fmla="*/ 2554808 w 3629660"/>
                <a:gd name="connsiteY898" fmla="*/ 318149 h 1194011"/>
                <a:gd name="connsiteX899" fmla="*/ 2554808 w 3629660"/>
                <a:gd name="connsiteY899" fmla="*/ 267589 h 1194011"/>
                <a:gd name="connsiteX900" fmla="*/ 2618775 w 3629660"/>
                <a:gd name="connsiteY900" fmla="*/ 203621 h 1194011"/>
                <a:gd name="connsiteX901" fmla="*/ 2644054 w 3629660"/>
                <a:gd name="connsiteY901" fmla="*/ 193152 h 1194011"/>
                <a:gd name="connsiteX902" fmla="*/ 684666 w 3629660"/>
                <a:gd name="connsiteY902" fmla="*/ 177351 h 1194011"/>
                <a:gd name="connsiteX903" fmla="*/ 709946 w 3629660"/>
                <a:gd name="connsiteY903" fmla="*/ 187822 h 1194011"/>
                <a:gd name="connsiteX904" fmla="*/ 776723 w 3629660"/>
                <a:gd name="connsiteY904" fmla="*/ 254599 h 1194011"/>
                <a:gd name="connsiteX905" fmla="*/ 776723 w 3629660"/>
                <a:gd name="connsiteY905" fmla="*/ 305159 h 1194011"/>
                <a:gd name="connsiteX906" fmla="*/ 712755 w 3629660"/>
                <a:gd name="connsiteY906" fmla="*/ 369125 h 1194011"/>
                <a:gd name="connsiteX907" fmla="*/ 662196 w 3629660"/>
                <a:gd name="connsiteY907" fmla="*/ 369125 h 1194011"/>
                <a:gd name="connsiteX908" fmla="*/ 595420 w 3629660"/>
                <a:gd name="connsiteY908" fmla="*/ 302349 h 1194011"/>
                <a:gd name="connsiteX909" fmla="*/ 595420 w 3629660"/>
                <a:gd name="connsiteY909" fmla="*/ 251789 h 1194011"/>
                <a:gd name="connsiteX910" fmla="*/ 659386 w 3629660"/>
                <a:gd name="connsiteY910" fmla="*/ 187822 h 1194011"/>
                <a:gd name="connsiteX911" fmla="*/ 684666 w 3629660"/>
                <a:gd name="connsiteY911" fmla="*/ 177351 h 1194011"/>
                <a:gd name="connsiteX912" fmla="*/ 3228711 w 3629660"/>
                <a:gd name="connsiteY912" fmla="*/ 177349 h 1194011"/>
                <a:gd name="connsiteX913" fmla="*/ 3253992 w 3629660"/>
                <a:gd name="connsiteY913" fmla="*/ 187820 h 1194011"/>
                <a:gd name="connsiteX914" fmla="*/ 3320770 w 3629660"/>
                <a:gd name="connsiteY914" fmla="*/ 254596 h 1194011"/>
                <a:gd name="connsiteX915" fmla="*/ 3320770 w 3629660"/>
                <a:gd name="connsiteY915" fmla="*/ 305157 h 1194011"/>
                <a:gd name="connsiteX916" fmla="*/ 3256802 w 3629660"/>
                <a:gd name="connsiteY916" fmla="*/ 369123 h 1194011"/>
                <a:gd name="connsiteX917" fmla="*/ 3206242 w 3629660"/>
                <a:gd name="connsiteY917" fmla="*/ 369123 h 1194011"/>
                <a:gd name="connsiteX918" fmla="*/ 3139465 w 3629660"/>
                <a:gd name="connsiteY918" fmla="*/ 302348 h 1194011"/>
                <a:gd name="connsiteX919" fmla="*/ 3139465 w 3629660"/>
                <a:gd name="connsiteY919" fmla="*/ 251786 h 1194011"/>
                <a:gd name="connsiteX920" fmla="*/ 3203433 w 3629660"/>
                <a:gd name="connsiteY920" fmla="*/ 187820 h 1194011"/>
                <a:gd name="connsiteX921" fmla="*/ 3228711 w 3629660"/>
                <a:gd name="connsiteY921" fmla="*/ 177349 h 1194011"/>
                <a:gd name="connsiteX922" fmla="*/ 1269323 w 3629660"/>
                <a:gd name="connsiteY922" fmla="*/ 161548 h 1194011"/>
                <a:gd name="connsiteX923" fmla="*/ 1294603 w 3629660"/>
                <a:gd name="connsiteY923" fmla="*/ 172019 h 1194011"/>
                <a:gd name="connsiteX924" fmla="*/ 1361380 w 3629660"/>
                <a:gd name="connsiteY924" fmla="*/ 238796 h 1194011"/>
                <a:gd name="connsiteX925" fmla="*/ 1361380 w 3629660"/>
                <a:gd name="connsiteY925" fmla="*/ 289356 h 1194011"/>
                <a:gd name="connsiteX926" fmla="*/ 1297413 w 3629660"/>
                <a:gd name="connsiteY926" fmla="*/ 353322 h 1194011"/>
                <a:gd name="connsiteX927" fmla="*/ 1246853 w 3629660"/>
                <a:gd name="connsiteY927" fmla="*/ 353322 h 1194011"/>
                <a:gd name="connsiteX928" fmla="*/ 1180077 w 3629660"/>
                <a:gd name="connsiteY928" fmla="*/ 286545 h 1194011"/>
                <a:gd name="connsiteX929" fmla="*/ 1180077 w 3629660"/>
                <a:gd name="connsiteY929" fmla="*/ 235985 h 1194011"/>
                <a:gd name="connsiteX930" fmla="*/ 1244043 w 3629660"/>
                <a:gd name="connsiteY930" fmla="*/ 172019 h 1194011"/>
                <a:gd name="connsiteX931" fmla="*/ 1269323 w 3629660"/>
                <a:gd name="connsiteY931" fmla="*/ 161548 h 1194011"/>
                <a:gd name="connsiteX932" fmla="*/ 1835151 w 3629660"/>
                <a:gd name="connsiteY932" fmla="*/ 156673 h 1194011"/>
                <a:gd name="connsiteX933" fmla="*/ 1860431 w 3629660"/>
                <a:gd name="connsiteY933" fmla="*/ 167143 h 1194011"/>
                <a:gd name="connsiteX934" fmla="*/ 1927208 w 3629660"/>
                <a:gd name="connsiteY934" fmla="*/ 233920 h 1194011"/>
                <a:gd name="connsiteX935" fmla="*/ 1927208 w 3629660"/>
                <a:gd name="connsiteY935" fmla="*/ 284480 h 1194011"/>
                <a:gd name="connsiteX936" fmla="*/ 1863241 w 3629660"/>
                <a:gd name="connsiteY936" fmla="*/ 348448 h 1194011"/>
                <a:gd name="connsiteX937" fmla="*/ 1812681 w 3629660"/>
                <a:gd name="connsiteY937" fmla="*/ 348448 h 1194011"/>
                <a:gd name="connsiteX938" fmla="*/ 1745905 w 3629660"/>
                <a:gd name="connsiteY938" fmla="*/ 281670 h 1194011"/>
                <a:gd name="connsiteX939" fmla="*/ 1745904 w 3629660"/>
                <a:gd name="connsiteY939" fmla="*/ 231111 h 1194011"/>
                <a:gd name="connsiteX940" fmla="*/ 1809871 w 3629660"/>
                <a:gd name="connsiteY940" fmla="*/ 167145 h 1194011"/>
                <a:gd name="connsiteX941" fmla="*/ 1835151 w 3629660"/>
                <a:gd name="connsiteY941" fmla="*/ 156673 h 1194011"/>
                <a:gd name="connsiteX942" fmla="*/ 2427707 w 3629660"/>
                <a:gd name="connsiteY942" fmla="*/ 132970 h 1194011"/>
                <a:gd name="connsiteX943" fmla="*/ 2452987 w 3629660"/>
                <a:gd name="connsiteY943" fmla="*/ 143443 h 1194011"/>
                <a:gd name="connsiteX944" fmla="*/ 2519764 w 3629660"/>
                <a:gd name="connsiteY944" fmla="*/ 210219 h 1194011"/>
                <a:gd name="connsiteX945" fmla="*/ 2519764 w 3629660"/>
                <a:gd name="connsiteY945" fmla="*/ 260778 h 1194011"/>
                <a:gd name="connsiteX946" fmla="*/ 2455797 w 3629660"/>
                <a:gd name="connsiteY946" fmla="*/ 324746 h 1194011"/>
                <a:gd name="connsiteX947" fmla="*/ 2405237 w 3629660"/>
                <a:gd name="connsiteY947" fmla="*/ 324746 h 1194011"/>
                <a:gd name="connsiteX948" fmla="*/ 2338460 w 3629660"/>
                <a:gd name="connsiteY948" fmla="*/ 257969 h 1194011"/>
                <a:gd name="connsiteX949" fmla="*/ 2338460 w 3629660"/>
                <a:gd name="connsiteY949" fmla="*/ 207409 h 1194011"/>
                <a:gd name="connsiteX950" fmla="*/ 2402427 w 3629660"/>
                <a:gd name="connsiteY950" fmla="*/ 143441 h 1194011"/>
                <a:gd name="connsiteX951" fmla="*/ 2427707 w 3629660"/>
                <a:gd name="connsiteY951" fmla="*/ 132970 h 1194011"/>
                <a:gd name="connsiteX952" fmla="*/ 2993535 w 3629660"/>
                <a:gd name="connsiteY952" fmla="*/ 128096 h 1194011"/>
                <a:gd name="connsiteX953" fmla="*/ 3018815 w 3629660"/>
                <a:gd name="connsiteY953" fmla="*/ 138567 h 1194011"/>
                <a:gd name="connsiteX954" fmla="*/ 3085593 w 3629660"/>
                <a:gd name="connsiteY954" fmla="*/ 205344 h 1194011"/>
                <a:gd name="connsiteX955" fmla="*/ 3085593 w 3629660"/>
                <a:gd name="connsiteY955" fmla="*/ 255904 h 1194011"/>
                <a:gd name="connsiteX956" fmla="*/ 3021627 w 3629660"/>
                <a:gd name="connsiteY956" fmla="*/ 319872 h 1194011"/>
                <a:gd name="connsiteX957" fmla="*/ 2971067 w 3629660"/>
                <a:gd name="connsiteY957" fmla="*/ 319872 h 1194011"/>
                <a:gd name="connsiteX958" fmla="*/ 2904288 w 3629660"/>
                <a:gd name="connsiteY958" fmla="*/ 253094 h 1194011"/>
                <a:gd name="connsiteX959" fmla="*/ 2904289 w 3629660"/>
                <a:gd name="connsiteY959" fmla="*/ 202534 h 1194011"/>
                <a:gd name="connsiteX960" fmla="*/ 2968255 w 3629660"/>
                <a:gd name="connsiteY960" fmla="*/ 138568 h 1194011"/>
                <a:gd name="connsiteX961" fmla="*/ 2993535 w 3629660"/>
                <a:gd name="connsiteY961" fmla="*/ 128096 h 1194011"/>
                <a:gd name="connsiteX962" fmla="*/ 466471 w 3629660"/>
                <a:gd name="connsiteY962" fmla="*/ 111118 h 1194011"/>
                <a:gd name="connsiteX963" fmla="*/ 491753 w 3629660"/>
                <a:gd name="connsiteY963" fmla="*/ 121589 h 1194011"/>
                <a:gd name="connsiteX964" fmla="*/ 558528 w 3629660"/>
                <a:gd name="connsiteY964" fmla="*/ 188367 h 1194011"/>
                <a:gd name="connsiteX965" fmla="*/ 558528 w 3629660"/>
                <a:gd name="connsiteY965" fmla="*/ 238927 h 1194011"/>
                <a:gd name="connsiteX966" fmla="*/ 494562 w 3629660"/>
                <a:gd name="connsiteY966" fmla="*/ 302893 h 1194011"/>
                <a:gd name="connsiteX967" fmla="*/ 444003 w 3629660"/>
                <a:gd name="connsiteY967" fmla="*/ 302893 h 1194011"/>
                <a:gd name="connsiteX968" fmla="*/ 377225 w 3629660"/>
                <a:gd name="connsiteY968" fmla="*/ 236117 h 1194011"/>
                <a:gd name="connsiteX969" fmla="*/ 377225 w 3629660"/>
                <a:gd name="connsiteY969" fmla="*/ 185557 h 1194011"/>
                <a:gd name="connsiteX970" fmla="*/ 441193 w 3629660"/>
                <a:gd name="connsiteY970" fmla="*/ 121589 h 1194011"/>
                <a:gd name="connsiteX971" fmla="*/ 466471 w 3629660"/>
                <a:gd name="connsiteY971" fmla="*/ 111118 h 1194011"/>
                <a:gd name="connsiteX972" fmla="*/ 1051128 w 3629660"/>
                <a:gd name="connsiteY972" fmla="*/ 95315 h 1194011"/>
                <a:gd name="connsiteX973" fmla="*/ 1076410 w 3629660"/>
                <a:gd name="connsiteY973" fmla="*/ 105787 h 1194011"/>
                <a:gd name="connsiteX974" fmla="*/ 1143185 w 3629660"/>
                <a:gd name="connsiteY974" fmla="*/ 172564 h 1194011"/>
                <a:gd name="connsiteX975" fmla="*/ 1143187 w 3629660"/>
                <a:gd name="connsiteY975" fmla="*/ 223124 h 1194011"/>
                <a:gd name="connsiteX976" fmla="*/ 1079220 w 3629660"/>
                <a:gd name="connsiteY976" fmla="*/ 287090 h 1194011"/>
                <a:gd name="connsiteX977" fmla="*/ 1028660 w 3629660"/>
                <a:gd name="connsiteY977" fmla="*/ 287090 h 1194011"/>
                <a:gd name="connsiteX978" fmla="*/ 961882 w 3629660"/>
                <a:gd name="connsiteY978" fmla="*/ 220314 h 1194011"/>
                <a:gd name="connsiteX979" fmla="*/ 961882 w 3629660"/>
                <a:gd name="connsiteY979" fmla="*/ 169753 h 1194011"/>
                <a:gd name="connsiteX980" fmla="*/ 1025850 w 3629660"/>
                <a:gd name="connsiteY980" fmla="*/ 105787 h 1194011"/>
                <a:gd name="connsiteX981" fmla="*/ 1051128 w 3629660"/>
                <a:gd name="connsiteY981" fmla="*/ 95315 h 1194011"/>
                <a:gd name="connsiteX982" fmla="*/ 1616956 w 3629660"/>
                <a:gd name="connsiteY982" fmla="*/ 90441 h 1194011"/>
                <a:gd name="connsiteX983" fmla="*/ 1642238 w 3629660"/>
                <a:gd name="connsiteY983" fmla="*/ 100911 h 1194011"/>
                <a:gd name="connsiteX984" fmla="*/ 1709015 w 3629660"/>
                <a:gd name="connsiteY984" fmla="*/ 167688 h 1194011"/>
                <a:gd name="connsiteX985" fmla="*/ 1709015 w 3629660"/>
                <a:gd name="connsiteY985" fmla="*/ 218248 h 1194011"/>
                <a:gd name="connsiteX986" fmla="*/ 1645048 w 3629660"/>
                <a:gd name="connsiteY986" fmla="*/ 282215 h 1194011"/>
                <a:gd name="connsiteX987" fmla="*/ 1594488 w 3629660"/>
                <a:gd name="connsiteY987" fmla="*/ 282215 h 1194011"/>
                <a:gd name="connsiteX988" fmla="*/ 1527710 w 3629660"/>
                <a:gd name="connsiteY988" fmla="*/ 215438 h 1194011"/>
                <a:gd name="connsiteX989" fmla="*/ 1527710 w 3629660"/>
                <a:gd name="connsiteY989" fmla="*/ 164878 h 1194011"/>
                <a:gd name="connsiteX990" fmla="*/ 1591678 w 3629660"/>
                <a:gd name="connsiteY990" fmla="*/ 100911 h 1194011"/>
                <a:gd name="connsiteX991" fmla="*/ 1616956 w 3629660"/>
                <a:gd name="connsiteY991" fmla="*/ 90441 h 1194011"/>
                <a:gd name="connsiteX992" fmla="*/ 281602 w 3629660"/>
                <a:gd name="connsiteY992" fmla="*/ 67606 h 1194011"/>
                <a:gd name="connsiteX993" fmla="*/ 342182 w 3629660"/>
                <a:gd name="connsiteY993" fmla="*/ 128187 h 1194011"/>
                <a:gd name="connsiteX994" fmla="*/ 342182 w 3629660"/>
                <a:gd name="connsiteY994" fmla="*/ 178747 h 1194011"/>
                <a:gd name="connsiteX995" fmla="*/ 278214 w 3629660"/>
                <a:gd name="connsiteY995" fmla="*/ 242714 h 1194011"/>
                <a:gd name="connsiteX996" fmla="*/ 252935 w 3629660"/>
                <a:gd name="connsiteY996" fmla="*/ 253185 h 1194011"/>
                <a:gd name="connsiteX997" fmla="*/ 236870 w 3629660"/>
                <a:gd name="connsiteY997" fmla="*/ 246531 h 1194011"/>
                <a:gd name="connsiteX998" fmla="*/ 2209512 w 3629660"/>
                <a:gd name="connsiteY998" fmla="*/ 66739 h 1194011"/>
                <a:gd name="connsiteX999" fmla="*/ 2234792 w 3629660"/>
                <a:gd name="connsiteY999" fmla="*/ 77210 h 1194011"/>
                <a:gd name="connsiteX1000" fmla="*/ 2301571 w 3629660"/>
                <a:gd name="connsiteY1000" fmla="*/ 143988 h 1194011"/>
                <a:gd name="connsiteX1001" fmla="*/ 2301571 w 3629660"/>
                <a:gd name="connsiteY1001" fmla="*/ 194548 h 1194011"/>
                <a:gd name="connsiteX1002" fmla="*/ 2237604 w 3629660"/>
                <a:gd name="connsiteY1002" fmla="*/ 258514 h 1194011"/>
                <a:gd name="connsiteX1003" fmla="*/ 2187044 w 3629660"/>
                <a:gd name="connsiteY1003" fmla="*/ 258515 h 1194011"/>
                <a:gd name="connsiteX1004" fmla="*/ 2120265 w 3629660"/>
                <a:gd name="connsiteY1004" fmla="*/ 191738 h 1194011"/>
                <a:gd name="connsiteX1005" fmla="*/ 2120265 w 3629660"/>
                <a:gd name="connsiteY1005" fmla="*/ 141178 h 1194011"/>
                <a:gd name="connsiteX1006" fmla="*/ 2184234 w 3629660"/>
                <a:gd name="connsiteY1006" fmla="*/ 77210 h 1194011"/>
                <a:gd name="connsiteX1007" fmla="*/ 2209512 w 3629660"/>
                <a:gd name="connsiteY1007" fmla="*/ 66739 h 1194011"/>
                <a:gd name="connsiteX1008" fmla="*/ 2775341 w 3629660"/>
                <a:gd name="connsiteY1008" fmla="*/ 61865 h 1194011"/>
                <a:gd name="connsiteX1009" fmla="*/ 2800620 w 3629660"/>
                <a:gd name="connsiteY1009" fmla="*/ 72336 h 1194011"/>
                <a:gd name="connsiteX1010" fmla="*/ 2867399 w 3629660"/>
                <a:gd name="connsiteY1010" fmla="*/ 139112 h 1194011"/>
                <a:gd name="connsiteX1011" fmla="*/ 2867399 w 3629660"/>
                <a:gd name="connsiteY1011" fmla="*/ 189672 h 1194011"/>
                <a:gd name="connsiteX1012" fmla="*/ 2803430 w 3629660"/>
                <a:gd name="connsiteY1012" fmla="*/ 253639 h 1194011"/>
                <a:gd name="connsiteX1013" fmla="*/ 2752870 w 3629660"/>
                <a:gd name="connsiteY1013" fmla="*/ 253639 h 1194011"/>
                <a:gd name="connsiteX1014" fmla="*/ 2686095 w 3629660"/>
                <a:gd name="connsiteY1014" fmla="*/ 186862 h 1194011"/>
                <a:gd name="connsiteX1015" fmla="*/ 2686095 w 3629660"/>
                <a:gd name="connsiteY1015" fmla="*/ 136302 h 1194011"/>
                <a:gd name="connsiteX1016" fmla="*/ 2750061 w 3629660"/>
                <a:gd name="connsiteY1016" fmla="*/ 72336 h 1194011"/>
                <a:gd name="connsiteX1017" fmla="*/ 2775341 w 3629660"/>
                <a:gd name="connsiteY1017" fmla="*/ 61865 h 1194011"/>
                <a:gd name="connsiteX1018" fmla="*/ 3344299 w 3629660"/>
                <a:gd name="connsiteY1018" fmla="*/ 52565 h 1194011"/>
                <a:gd name="connsiteX1019" fmla="*/ 3390111 w 3629660"/>
                <a:gd name="connsiteY1019" fmla="*/ 235815 h 1194011"/>
                <a:gd name="connsiteX1020" fmla="*/ 3388089 w 3629660"/>
                <a:gd name="connsiteY1020" fmla="*/ 237837 h 1194011"/>
                <a:gd name="connsiteX1021" fmla="*/ 3337529 w 3629660"/>
                <a:gd name="connsiteY1021" fmla="*/ 237837 h 1194011"/>
                <a:gd name="connsiteX1022" fmla="*/ 3270752 w 3629660"/>
                <a:gd name="connsiteY1022" fmla="*/ 171059 h 1194011"/>
                <a:gd name="connsiteX1023" fmla="*/ 3270752 w 3629660"/>
                <a:gd name="connsiteY1023" fmla="*/ 120499 h 1194011"/>
                <a:gd name="connsiteX1024" fmla="*/ 3334719 w 3629660"/>
                <a:gd name="connsiteY1024" fmla="*/ 56533 h 1194011"/>
                <a:gd name="connsiteX1025" fmla="*/ 815953 w 3629660"/>
                <a:gd name="connsiteY1025" fmla="*/ 46064 h 1194011"/>
                <a:gd name="connsiteX1026" fmla="*/ 841233 w 3629660"/>
                <a:gd name="connsiteY1026" fmla="*/ 56535 h 1194011"/>
                <a:gd name="connsiteX1027" fmla="*/ 908010 w 3629660"/>
                <a:gd name="connsiteY1027" fmla="*/ 123312 h 1194011"/>
                <a:gd name="connsiteX1028" fmla="*/ 908010 w 3629660"/>
                <a:gd name="connsiteY1028" fmla="*/ 173872 h 1194011"/>
                <a:gd name="connsiteX1029" fmla="*/ 844044 w 3629660"/>
                <a:gd name="connsiteY1029" fmla="*/ 237838 h 1194011"/>
                <a:gd name="connsiteX1030" fmla="*/ 793483 w 3629660"/>
                <a:gd name="connsiteY1030" fmla="*/ 237838 h 1194011"/>
                <a:gd name="connsiteX1031" fmla="*/ 726707 w 3629660"/>
                <a:gd name="connsiteY1031" fmla="*/ 171062 h 1194011"/>
                <a:gd name="connsiteX1032" fmla="*/ 726707 w 3629660"/>
                <a:gd name="connsiteY1032" fmla="*/ 120501 h 1194011"/>
                <a:gd name="connsiteX1033" fmla="*/ 790673 w 3629660"/>
                <a:gd name="connsiteY1033" fmla="*/ 56535 h 1194011"/>
                <a:gd name="connsiteX1034" fmla="*/ 815953 w 3629660"/>
                <a:gd name="connsiteY1034" fmla="*/ 46064 h 1194011"/>
                <a:gd name="connsiteX1035" fmla="*/ 1400610 w 3629660"/>
                <a:gd name="connsiteY1035" fmla="*/ 30261 h 1194011"/>
                <a:gd name="connsiteX1036" fmla="*/ 1425890 w 3629660"/>
                <a:gd name="connsiteY1036" fmla="*/ 40732 h 1194011"/>
                <a:gd name="connsiteX1037" fmla="*/ 1492667 w 3629660"/>
                <a:gd name="connsiteY1037" fmla="*/ 107510 h 1194011"/>
                <a:gd name="connsiteX1038" fmla="*/ 1492667 w 3629660"/>
                <a:gd name="connsiteY1038" fmla="*/ 158069 h 1194011"/>
                <a:gd name="connsiteX1039" fmla="*/ 1428699 w 3629660"/>
                <a:gd name="connsiteY1039" fmla="*/ 222035 h 1194011"/>
                <a:gd name="connsiteX1040" fmla="*/ 1378140 w 3629660"/>
                <a:gd name="connsiteY1040" fmla="*/ 222035 h 1194011"/>
                <a:gd name="connsiteX1041" fmla="*/ 1311362 w 3629660"/>
                <a:gd name="connsiteY1041" fmla="*/ 155260 h 1194011"/>
                <a:gd name="connsiteX1042" fmla="*/ 1311362 w 3629660"/>
                <a:gd name="connsiteY1042" fmla="*/ 104698 h 1194011"/>
                <a:gd name="connsiteX1043" fmla="*/ 1375330 w 3629660"/>
                <a:gd name="connsiteY1043" fmla="*/ 40732 h 1194011"/>
                <a:gd name="connsiteX1044" fmla="*/ 1400610 w 3629660"/>
                <a:gd name="connsiteY1044" fmla="*/ 30261 h 1194011"/>
                <a:gd name="connsiteX1045" fmla="*/ 1966438 w 3629660"/>
                <a:gd name="connsiteY1045" fmla="*/ 25385 h 1194011"/>
                <a:gd name="connsiteX1046" fmla="*/ 1991718 w 3629660"/>
                <a:gd name="connsiteY1046" fmla="*/ 35858 h 1194011"/>
                <a:gd name="connsiteX1047" fmla="*/ 2058495 w 3629660"/>
                <a:gd name="connsiteY1047" fmla="*/ 102633 h 1194011"/>
                <a:gd name="connsiteX1048" fmla="*/ 2058495 w 3629660"/>
                <a:gd name="connsiteY1048" fmla="*/ 153193 h 1194011"/>
                <a:gd name="connsiteX1049" fmla="*/ 1994528 w 3629660"/>
                <a:gd name="connsiteY1049" fmla="*/ 217161 h 1194011"/>
                <a:gd name="connsiteX1050" fmla="*/ 1943968 w 3629660"/>
                <a:gd name="connsiteY1050" fmla="*/ 217161 h 1194011"/>
                <a:gd name="connsiteX1051" fmla="*/ 1877192 w 3629660"/>
                <a:gd name="connsiteY1051" fmla="*/ 150384 h 1194011"/>
                <a:gd name="connsiteX1052" fmla="*/ 1877190 w 3629660"/>
                <a:gd name="connsiteY1052" fmla="*/ 99824 h 1194011"/>
                <a:gd name="connsiteX1053" fmla="*/ 1941158 w 3629660"/>
                <a:gd name="connsiteY1053" fmla="*/ 35856 h 1194011"/>
                <a:gd name="connsiteX1054" fmla="*/ 1966438 w 3629660"/>
                <a:gd name="connsiteY1054" fmla="*/ 25385 h 1194011"/>
                <a:gd name="connsiteX1055" fmla="*/ 2558994 w 3629660"/>
                <a:gd name="connsiteY1055" fmla="*/ 1685 h 1194011"/>
                <a:gd name="connsiteX1056" fmla="*/ 2584274 w 3629660"/>
                <a:gd name="connsiteY1056" fmla="*/ 12154 h 1194011"/>
                <a:gd name="connsiteX1057" fmla="*/ 2651051 w 3629660"/>
                <a:gd name="connsiteY1057" fmla="*/ 78932 h 1194011"/>
                <a:gd name="connsiteX1058" fmla="*/ 2651051 w 3629660"/>
                <a:gd name="connsiteY1058" fmla="*/ 129492 h 1194011"/>
                <a:gd name="connsiteX1059" fmla="*/ 2587084 w 3629660"/>
                <a:gd name="connsiteY1059" fmla="*/ 193459 h 1194011"/>
                <a:gd name="connsiteX1060" fmla="*/ 2536524 w 3629660"/>
                <a:gd name="connsiteY1060" fmla="*/ 193459 h 1194011"/>
                <a:gd name="connsiteX1061" fmla="*/ 2469746 w 3629660"/>
                <a:gd name="connsiteY1061" fmla="*/ 126682 h 1194011"/>
                <a:gd name="connsiteX1062" fmla="*/ 2469746 w 3629660"/>
                <a:gd name="connsiteY1062" fmla="*/ 76122 h 1194011"/>
                <a:gd name="connsiteX1063" fmla="*/ 2533714 w 3629660"/>
                <a:gd name="connsiteY1063" fmla="*/ 12156 h 1194011"/>
                <a:gd name="connsiteX1064" fmla="*/ 2558994 w 3629660"/>
                <a:gd name="connsiteY1064" fmla="*/ 1685 h 1194011"/>
                <a:gd name="connsiteX1065" fmla="*/ 3176343 w 3629660"/>
                <a:gd name="connsiteY1065" fmla="*/ 0 h 1194011"/>
                <a:gd name="connsiteX1066" fmla="*/ 3331157 w 3629660"/>
                <a:gd name="connsiteY1066" fmla="*/ 0 h 1194011"/>
                <a:gd name="connsiteX1067" fmla="*/ 3333225 w 3629660"/>
                <a:gd name="connsiteY1067" fmla="*/ 8271 h 1194011"/>
                <a:gd name="connsiteX1068" fmla="*/ 3284199 w 3629660"/>
                <a:gd name="connsiteY1068" fmla="*/ 57298 h 1194011"/>
                <a:gd name="connsiteX1069" fmla="*/ 3233639 w 3629660"/>
                <a:gd name="connsiteY1069" fmla="*/ 57296 h 1194011"/>
                <a:gd name="connsiteX1070" fmla="*/ 3117119 w 3629660"/>
                <a:gd name="connsiteY1070" fmla="*/ 0 h 1194011"/>
                <a:gd name="connsiteX1071" fmla="*/ 3132527 w 3629660"/>
                <a:gd name="connsiteY1071" fmla="*/ 0 h 1194011"/>
                <a:gd name="connsiteX1072" fmla="*/ 3150102 w 3629660"/>
                <a:gd name="connsiteY1072" fmla="*/ 7280 h 1194011"/>
                <a:gd name="connsiteX1073" fmla="*/ 3216879 w 3629660"/>
                <a:gd name="connsiteY1073" fmla="*/ 74057 h 1194011"/>
                <a:gd name="connsiteX1074" fmla="*/ 3216879 w 3629660"/>
                <a:gd name="connsiteY1074" fmla="*/ 124617 h 1194011"/>
                <a:gd name="connsiteX1075" fmla="*/ 3152912 w 3629660"/>
                <a:gd name="connsiteY1075" fmla="*/ 188585 h 1194011"/>
                <a:gd name="connsiteX1076" fmla="*/ 3102352 w 3629660"/>
                <a:gd name="connsiteY1076" fmla="*/ 188585 h 1194011"/>
                <a:gd name="connsiteX1077" fmla="*/ 3035575 w 3629660"/>
                <a:gd name="connsiteY1077" fmla="*/ 121807 h 1194011"/>
                <a:gd name="connsiteX1078" fmla="*/ 3035576 w 3629660"/>
                <a:gd name="connsiteY1078" fmla="*/ 71248 h 1194011"/>
                <a:gd name="connsiteX1079" fmla="*/ 3099542 w 3629660"/>
                <a:gd name="connsiteY1079" fmla="*/ 7282 h 1194011"/>
                <a:gd name="connsiteX1080" fmla="*/ 3037016 w 3629660"/>
                <a:gd name="connsiteY1080" fmla="*/ 0 h 1194011"/>
                <a:gd name="connsiteX1081" fmla="*/ 3044433 w 3629660"/>
                <a:gd name="connsiteY1081" fmla="*/ 0 h 1194011"/>
                <a:gd name="connsiteX1082" fmla="*/ 3040725 w 3629660"/>
                <a:gd name="connsiteY1082" fmla="*/ 1536 h 1194011"/>
                <a:gd name="connsiteX1083" fmla="*/ 2822396 w 3629660"/>
                <a:gd name="connsiteY1083" fmla="*/ 0 h 1194011"/>
                <a:gd name="connsiteX1084" fmla="*/ 2990861 w 3629660"/>
                <a:gd name="connsiteY1084" fmla="*/ 0 h 1194011"/>
                <a:gd name="connsiteX1085" fmla="*/ 2998686 w 3629660"/>
                <a:gd name="connsiteY1085" fmla="*/ 7825 h 1194011"/>
                <a:gd name="connsiteX1086" fmla="*/ 2998685 w 3629660"/>
                <a:gd name="connsiteY1086" fmla="*/ 58385 h 1194011"/>
                <a:gd name="connsiteX1087" fmla="*/ 2934717 w 3629660"/>
                <a:gd name="connsiteY1087" fmla="*/ 122352 h 1194011"/>
                <a:gd name="connsiteX1088" fmla="*/ 2884157 w 3629660"/>
                <a:gd name="connsiteY1088" fmla="*/ 122352 h 1194011"/>
                <a:gd name="connsiteX1089" fmla="*/ 2817381 w 3629660"/>
                <a:gd name="connsiteY1089" fmla="*/ 55575 h 1194011"/>
                <a:gd name="connsiteX1090" fmla="*/ 2817381 w 3629660"/>
                <a:gd name="connsiteY1090" fmla="*/ 5015 h 1194011"/>
                <a:gd name="connsiteX1091" fmla="*/ 2605639 w 3629660"/>
                <a:gd name="connsiteY1091" fmla="*/ 0 h 1194011"/>
                <a:gd name="connsiteX1092" fmla="*/ 2780543 w 3629660"/>
                <a:gd name="connsiteY1092" fmla="*/ 0 h 1194011"/>
                <a:gd name="connsiteX1093" fmla="*/ 2718370 w 3629660"/>
                <a:gd name="connsiteY1093" fmla="*/ 62172 h 1194011"/>
                <a:gd name="connsiteX1094" fmla="*/ 2667811 w 3629660"/>
                <a:gd name="connsiteY1094" fmla="*/ 62172 h 1194011"/>
                <a:gd name="connsiteX1095" fmla="*/ 2459420 w 3629660"/>
                <a:gd name="connsiteY1095" fmla="*/ 0 h 1194011"/>
                <a:gd name="connsiteX1096" fmla="*/ 2490374 w 3629660"/>
                <a:gd name="connsiteY1096" fmla="*/ 0 h 1194011"/>
                <a:gd name="connsiteX1097" fmla="*/ 2474897 w 3629660"/>
                <a:gd name="connsiteY1097" fmla="*/ 6411 h 1194011"/>
                <a:gd name="connsiteX1098" fmla="*/ 2261443 w 3629660"/>
                <a:gd name="connsiteY1098" fmla="*/ 0 h 1194011"/>
                <a:gd name="connsiteX1099" fmla="*/ 2420158 w 3629660"/>
                <a:gd name="connsiteY1099" fmla="*/ 0 h 1194011"/>
                <a:gd name="connsiteX1100" fmla="*/ 2432858 w 3629660"/>
                <a:gd name="connsiteY1100" fmla="*/ 12701 h 1194011"/>
                <a:gd name="connsiteX1101" fmla="*/ 2432858 w 3629660"/>
                <a:gd name="connsiteY1101" fmla="*/ 63261 h 1194011"/>
                <a:gd name="connsiteX1102" fmla="*/ 2368891 w 3629660"/>
                <a:gd name="connsiteY1102" fmla="*/ 127228 h 1194011"/>
                <a:gd name="connsiteX1103" fmla="*/ 2318331 w 3629660"/>
                <a:gd name="connsiteY1103" fmla="*/ 127227 h 1194011"/>
                <a:gd name="connsiteX1104" fmla="*/ 2251552 w 3629660"/>
                <a:gd name="connsiteY1104" fmla="*/ 60451 h 1194011"/>
                <a:gd name="connsiteX1105" fmla="*/ 2251552 w 3629660"/>
                <a:gd name="connsiteY1105" fmla="*/ 9891 h 1194011"/>
                <a:gd name="connsiteX1106" fmla="*/ 2000568 w 3629660"/>
                <a:gd name="connsiteY1106" fmla="*/ 0 h 1194011"/>
                <a:gd name="connsiteX1107" fmla="*/ 2198855 w 3629660"/>
                <a:gd name="connsiteY1107" fmla="*/ 0 h 1194011"/>
                <a:gd name="connsiteX1108" fmla="*/ 2189782 w 3629660"/>
                <a:gd name="connsiteY1108" fmla="*/ 21906 h 1194011"/>
                <a:gd name="connsiteX1109" fmla="*/ 2125814 w 3629660"/>
                <a:gd name="connsiteY1109" fmla="*/ 85874 h 1194011"/>
                <a:gd name="connsiteX1110" fmla="*/ 2075255 w 3629660"/>
                <a:gd name="connsiteY1110" fmla="*/ 85874 h 1194011"/>
                <a:gd name="connsiteX1111" fmla="*/ 2008479 w 3629660"/>
                <a:gd name="connsiteY1111" fmla="*/ 19097 h 1194011"/>
                <a:gd name="connsiteX1112" fmla="*/ 1837420 w 3629660"/>
                <a:gd name="connsiteY1112" fmla="*/ 0 h 1194011"/>
                <a:gd name="connsiteX1113" fmla="*/ 1927263 w 3629660"/>
                <a:gd name="connsiteY1113" fmla="*/ 0 h 1194011"/>
                <a:gd name="connsiteX1114" fmla="*/ 1907621 w 3629660"/>
                <a:gd name="connsiteY1114" fmla="*/ 19642 h 1194011"/>
                <a:gd name="connsiteX1115" fmla="*/ 1857061 w 3629660"/>
                <a:gd name="connsiteY1115" fmla="*/ 19642 h 1194011"/>
                <a:gd name="connsiteX1116" fmla="*/ 1692588 w 3629660"/>
                <a:gd name="connsiteY1116" fmla="*/ 0 h 1194011"/>
                <a:gd name="connsiteX1117" fmla="*/ 1803899 w 3629660"/>
                <a:gd name="connsiteY1117" fmla="*/ 0 h 1194011"/>
                <a:gd name="connsiteX1118" fmla="*/ 1840302 w 3629660"/>
                <a:gd name="connsiteY1118" fmla="*/ 36401 h 1194011"/>
                <a:gd name="connsiteX1119" fmla="*/ 1840302 w 3629660"/>
                <a:gd name="connsiteY1119" fmla="*/ 86961 h 1194011"/>
                <a:gd name="connsiteX1120" fmla="*/ 1776334 w 3629660"/>
                <a:gd name="connsiteY1120" fmla="*/ 150929 h 1194011"/>
                <a:gd name="connsiteX1121" fmla="*/ 1725773 w 3629660"/>
                <a:gd name="connsiteY1121" fmla="*/ 150930 h 1194011"/>
                <a:gd name="connsiteX1122" fmla="*/ 1658997 w 3629660"/>
                <a:gd name="connsiteY1122" fmla="*/ 84151 h 1194011"/>
                <a:gd name="connsiteX1123" fmla="*/ 1658997 w 3629660"/>
                <a:gd name="connsiteY1123" fmla="*/ 33591 h 1194011"/>
                <a:gd name="connsiteX1124" fmla="*/ 1432721 w 3629660"/>
                <a:gd name="connsiteY1124" fmla="*/ 0 h 1194011"/>
                <a:gd name="connsiteX1125" fmla="*/ 1633803 w 3629660"/>
                <a:gd name="connsiteY1125" fmla="*/ 0 h 1194011"/>
                <a:gd name="connsiteX1126" fmla="*/ 1634425 w 3629660"/>
                <a:gd name="connsiteY1126" fmla="*/ 1502 h 1194011"/>
                <a:gd name="connsiteX1127" fmla="*/ 1623954 w 3629660"/>
                <a:gd name="connsiteY1127" fmla="*/ 26781 h 1194011"/>
                <a:gd name="connsiteX1128" fmla="*/ 1559986 w 3629660"/>
                <a:gd name="connsiteY1128" fmla="*/ 90748 h 1194011"/>
                <a:gd name="connsiteX1129" fmla="*/ 1509427 w 3629660"/>
                <a:gd name="connsiteY1129" fmla="*/ 90748 h 1194011"/>
                <a:gd name="connsiteX1130" fmla="*/ 1442649 w 3629660"/>
                <a:gd name="connsiteY1130" fmla="*/ 23971 h 1194011"/>
                <a:gd name="connsiteX1131" fmla="*/ 1266717 w 3629660"/>
                <a:gd name="connsiteY1131" fmla="*/ 0 h 1194011"/>
                <a:gd name="connsiteX1132" fmla="*/ 1366310 w 3629660"/>
                <a:gd name="connsiteY1132" fmla="*/ 0 h 1194011"/>
                <a:gd name="connsiteX1133" fmla="*/ 1341793 w 3629660"/>
                <a:gd name="connsiteY1133" fmla="*/ 24516 h 1194011"/>
                <a:gd name="connsiteX1134" fmla="*/ 1291233 w 3629660"/>
                <a:gd name="connsiteY1134" fmla="*/ 24516 h 1194011"/>
                <a:gd name="connsiteX1135" fmla="*/ 1131636 w 3629660"/>
                <a:gd name="connsiteY1135" fmla="*/ 0 h 1194011"/>
                <a:gd name="connsiteX1136" fmla="*/ 1233197 w 3629660"/>
                <a:gd name="connsiteY1136" fmla="*/ 0 h 1194011"/>
                <a:gd name="connsiteX1137" fmla="*/ 1274474 w 3629660"/>
                <a:gd name="connsiteY1137" fmla="*/ 41277 h 1194011"/>
                <a:gd name="connsiteX1138" fmla="*/ 1274474 w 3629660"/>
                <a:gd name="connsiteY1138" fmla="*/ 91837 h 1194011"/>
                <a:gd name="connsiteX1139" fmla="*/ 1210506 w 3629660"/>
                <a:gd name="connsiteY1139" fmla="*/ 155803 h 1194011"/>
                <a:gd name="connsiteX1140" fmla="*/ 1159946 w 3629660"/>
                <a:gd name="connsiteY1140" fmla="*/ 155803 h 1194011"/>
                <a:gd name="connsiteX1141" fmla="*/ 1093169 w 3629660"/>
                <a:gd name="connsiteY1141" fmla="*/ 89025 h 1194011"/>
                <a:gd name="connsiteX1142" fmla="*/ 1093169 w 3629660"/>
                <a:gd name="connsiteY1142" fmla="*/ 38466 h 1194011"/>
                <a:gd name="connsiteX1143" fmla="*/ 853526 w 3629660"/>
                <a:gd name="connsiteY1143" fmla="*/ 0 h 1194011"/>
                <a:gd name="connsiteX1144" fmla="*/ 1042600 w 3629660"/>
                <a:gd name="connsiteY1144" fmla="*/ 0 h 1194011"/>
                <a:gd name="connsiteX1145" fmla="*/ 1049768 w 3629660"/>
                <a:gd name="connsiteY1145" fmla="*/ 17305 h 1194011"/>
                <a:gd name="connsiteX1146" fmla="*/ 1039297 w 3629660"/>
                <a:gd name="connsiteY1146" fmla="*/ 42585 h 1194011"/>
                <a:gd name="connsiteX1147" fmla="*/ 975329 w 3629660"/>
                <a:gd name="connsiteY1147" fmla="*/ 106551 h 1194011"/>
                <a:gd name="connsiteX1148" fmla="*/ 924769 w 3629660"/>
                <a:gd name="connsiteY1148" fmla="*/ 106551 h 1194011"/>
                <a:gd name="connsiteX1149" fmla="*/ 857994 w 3629660"/>
                <a:gd name="connsiteY1149" fmla="*/ 39774 h 1194011"/>
                <a:gd name="connsiteX1150" fmla="*/ 847522 w 3629660"/>
                <a:gd name="connsiteY1150" fmla="*/ 14495 h 1194011"/>
                <a:gd name="connsiteX1151" fmla="*/ 666257 w 3629660"/>
                <a:gd name="connsiteY1151" fmla="*/ 0 h 1194011"/>
                <a:gd name="connsiteX1152" fmla="*/ 797456 w 3629660"/>
                <a:gd name="connsiteY1152" fmla="*/ 0 h 1194011"/>
                <a:gd name="connsiteX1153" fmla="*/ 757136 w 3629660"/>
                <a:gd name="connsiteY1153" fmla="*/ 40320 h 1194011"/>
                <a:gd name="connsiteX1154" fmla="*/ 706576 w 3629660"/>
                <a:gd name="connsiteY1154" fmla="*/ 40320 h 1194011"/>
                <a:gd name="connsiteX1155" fmla="*/ 562781 w 3629660"/>
                <a:gd name="connsiteY1155" fmla="*/ 0 h 1194011"/>
                <a:gd name="connsiteX1156" fmla="*/ 632737 w 3629660"/>
                <a:gd name="connsiteY1156" fmla="*/ 0 h 1194011"/>
                <a:gd name="connsiteX1157" fmla="*/ 689817 w 3629660"/>
                <a:gd name="connsiteY1157" fmla="*/ 57080 h 1194011"/>
                <a:gd name="connsiteX1158" fmla="*/ 689817 w 3629660"/>
                <a:gd name="connsiteY1158" fmla="*/ 107640 h 1194011"/>
                <a:gd name="connsiteX1159" fmla="*/ 625849 w 3629660"/>
                <a:gd name="connsiteY1159" fmla="*/ 171606 h 1194011"/>
                <a:gd name="connsiteX1160" fmla="*/ 575289 w 3629660"/>
                <a:gd name="connsiteY1160" fmla="*/ 171606 h 1194011"/>
                <a:gd name="connsiteX1161" fmla="*/ 508512 w 3629660"/>
                <a:gd name="connsiteY1161" fmla="*/ 104828 h 1194011"/>
                <a:gd name="connsiteX1162" fmla="*/ 508512 w 3629660"/>
                <a:gd name="connsiteY1162" fmla="*/ 54268 h 1194011"/>
                <a:gd name="connsiteX1163" fmla="*/ 298503 w 3629660"/>
                <a:gd name="connsiteY1163" fmla="*/ 0 h 1194011"/>
                <a:gd name="connsiteX1164" fmla="*/ 474753 w 3629660"/>
                <a:gd name="connsiteY1164" fmla="*/ 0 h 1194011"/>
                <a:gd name="connsiteX1165" fmla="*/ 483939 w 3629660"/>
                <a:gd name="connsiteY1165" fmla="*/ 22180 h 1194011"/>
                <a:gd name="connsiteX1166" fmla="*/ 473469 w 3629660"/>
                <a:gd name="connsiteY1166" fmla="*/ 47460 h 1194011"/>
                <a:gd name="connsiteX1167" fmla="*/ 409503 w 3629660"/>
                <a:gd name="connsiteY1167" fmla="*/ 111427 h 1194011"/>
                <a:gd name="connsiteX1168" fmla="*/ 358941 w 3629660"/>
                <a:gd name="connsiteY1168" fmla="*/ 111427 h 1194011"/>
                <a:gd name="connsiteX1169" fmla="*/ 292164 w 3629660"/>
                <a:gd name="connsiteY1169" fmla="*/ 44650 h 1194011"/>
                <a:gd name="connsiteX1170" fmla="*/ 289156 w 3629660"/>
                <a:gd name="connsiteY1170" fmla="*/ 37388 h 119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</a:cxnLst>
              <a:rect l="l" t="t" r="r" b="b"/>
              <a:pathLst>
                <a:path w="3629660" h="1194011">
                  <a:moveTo>
                    <a:pt x="1379902" y="1191511"/>
                  </a:moveTo>
                  <a:lnTo>
                    <a:pt x="1385937" y="1194011"/>
                  </a:lnTo>
                  <a:lnTo>
                    <a:pt x="1373866" y="1194011"/>
                  </a:lnTo>
                  <a:close/>
                  <a:moveTo>
                    <a:pt x="1945730" y="1186636"/>
                  </a:moveTo>
                  <a:lnTo>
                    <a:pt x="1963535" y="1194011"/>
                  </a:lnTo>
                  <a:lnTo>
                    <a:pt x="1927925" y="1194011"/>
                  </a:lnTo>
                  <a:close/>
                  <a:moveTo>
                    <a:pt x="3626589" y="1181728"/>
                  </a:moveTo>
                  <a:lnTo>
                    <a:pt x="3629660" y="1194011"/>
                  </a:lnTo>
                  <a:lnTo>
                    <a:pt x="3614306" y="1194011"/>
                  </a:lnTo>
                  <a:close/>
                  <a:moveTo>
                    <a:pt x="2530387" y="1170834"/>
                  </a:moveTo>
                  <a:cubicBezTo>
                    <a:pt x="2539537" y="1170834"/>
                    <a:pt x="2548687" y="1174325"/>
                    <a:pt x="2555667" y="1181305"/>
                  </a:cubicBezTo>
                  <a:lnTo>
                    <a:pt x="2568373" y="1194011"/>
                  </a:lnTo>
                  <a:lnTo>
                    <a:pt x="2492401" y="1194011"/>
                  </a:lnTo>
                  <a:lnTo>
                    <a:pt x="2505107" y="1181305"/>
                  </a:lnTo>
                  <a:cubicBezTo>
                    <a:pt x="2512088" y="1174324"/>
                    <a:pt x="2521237" y="1170834"/>
                    <a:pt x="2530387" y="1170834"/>
                  </a:cubicBezTo>
                  <a:close/>
                  <a:moveTo>
                    <a:pt x="3096215" y="1165959"/>
                  </a:moveTo>
                  <a:cubicBezTo>
                    <a:pt x="3105365" y="1165958"/>
                    <a:pt x="3114515" y="1169449"/>
                    <a:pt x="3121495" y="1176430"/>
                  </a:cubicBezTo>
                  <a:lnTo>
                    <a:pt x="3139076" y="1194011"/>
                  </a:lnTo>
                  <a:lnTo>
                    <a:pt x="3053354" y="1194011"/>
                  </a:lnTo>
                  <a:lnTo>
                    <a:pt x="3070935" y="1176430"/>
                  </a:lnTo>
                  <a:cubicBezTo>
                    <a:pt x="3077917" y="1169449"/>
                    <a:pt x="3087067" y="1165959"/>
                    <a:pt x="3096215" y="1165959"/>
                  </a:cubicBezTo>
                  <a:close/>
                  <a:moveTo>
                    <a:pt x="7619" y="1163537"/>
                  </a:moveTo>
                  <a:lnTo>
                    <a:pt x="23016" y="1169914"/>
                  </a:lnTo>
                  <a:lnTo>
                    <a:pt x="47114" y="1194011"/>
                  </a:lnTo>
                  <a:lnTo>
                    <a:pt x="0" y="1194011"/>
                  </a:lnTo>
                  <a:close/>
                  <a:moveTo>
                    <a:pt x="563564" y="1154567"/>
                  </a:moveTo>
                  <a:cubicBezTo>
                    <a:pt x="572714" y="1154567"/>
                    <a:pt x="581864" y="1158059"/>
                    <a:pt x="588845" y="1165038"/>
                  </a:cubicBezTo>
                  <a:lnTo>
                    <a:pt x="617819" y="1194011"/>
                  </a:lnTo>
                  <a:lnTo>
                    <a:pt x="509312" y="1194011"/>
                  </a:lnTo>
                  <a:lnTo>
                    <a:pt x="538284" y="1165038"/>
                  </a:lnTo>
                  <a:cubicBezTo>
                    <a:pt x="545265" y="1158057"/>
                    <a:pt x="554415" y="1154566"/>
                    <a:pt x="563564" y="1154567"/>
                  </a:cubicBezTo>
                  <a:close/>
                  <a:moveTo>
                    <a:pt x="1156121" y="1130867"/>
                  </a:moveTo>
                  <a:cubicBezTo>
                    <a:pt x="1165272" y="1130867"/>
                    <a:pt x="1174420" y="1134357"/>
                    <a:pt x="1181401" y="1141338"/>
                  </a:cubicBezTo>
                  <a:lnTo>
                    <a:pt x="1234076" y="1194011"/>
                  </a:lnTo>
                  <a:lnTo>
                    <a:pt x="1078167" y="1194011"/>
                  </a:lnTo>
                  <a:lnTo>
                    <a:pt x="1130842" y="1141338"/>
                  </a:lnTo>
                  <a:cubicBezTo>
                    <a:pt x="1137823" y="1134357"/>
                    <a:pt x="1146972" y="1130865"/>
                    <a:pt x="1156121" y="1130867"/>
                  </a:cubicBezTo>
                  <a:close/>
                  <a:moveTo>
                    <a:pt x="1727537" y="1120406"/>
                  </a:moveTo>
                  <a:cubicBezTo>
                    <a:pt x="1736685" y="1120404"/>
                    <a:pt x="1745837" y="1123896"/>
                    <a:pt x="1752817" y="1130875"/>
                  </a:cubicBezTo>
                  <a:lnTo>
                    <a:pt x="1815951" y="1194011"/>
                  </a:lnTo>
                  <a:lnTo>
                    <a:pt x="1639119" y="1194011"/>
                  </a:lnTo>
                  <a:lnTo>
                    <a:pt x="1702257" y="1130875"/>
                  </a:lnTo>
                  <a:cubicBezTo>
                    <a:pt x="1709236" y="1123894"/>
                    <a:pt x="1718388" y="1120406"/>
                    <a:pt x="1727537" y="1120406"/>
                  </a:cubicBezTo>
                  <a:close/>
                  <a:moveTo>
                    <a:pt x="2312192" y="1104601"/>
                  </a:moveTo>
                  <a:cubicBezTo>
                    <a:pt x="2321344" y="1104601"/>
                    <a:pt x="2330494" y="1108093"/>
                    <a:pt x="2337474" y="1115072"/>
                  </a:cubicBezTo>
                  <a:lnTo>
                    <a:pt x="2404249" y="1181850"/>
                  </a:lnTo>
                  <a:lnTo>
                    <a:pt x="2409287" y="1194011"/>
                  </a:lnTo>
                  <a:lnTo>
                    <a:pt x="2216745" y="1194011"/>
                  </a:lnTo>
                  <a:lnTo>
                    <a:pt x="2222946" y="1179040"/>
                  </a:lnTo>
                  <a:lnTo>
                    <a:pt x="2286914" y="1115072"/>
                  </a:lnTo>
                  <a:cubicBezTo>
                    <a:pt x="2293894" y="1108093"/>
                    <a:pt x="2303044" y="1104603"/>
                    <a:pt x="2312192" y="1104601"/>
                  </a:cubicBezTo>
                  <a:close/>
                  <a:moveTo>
                    <a:pt x="2878022" y="1099727"/>
                  </a:moveTo>
                  <a:cubicBezTo>
                    <a:pt x="2887170" y="1099727"/>
                    <a:pt x="2896322" y="1103217"/>
                    <a:pt x="2903302" y="1110198"/>
                  </a:cubicBezTo>
                  <a:lnTo>
                    <a:pt x="2970078" y="1176976"/>
                  </a:lnTo>
                  <a:lnTo>
                    <a:pt x="2977135" y="1194011"/>
                  </a:lnTo>
                  <a:lnTo>
                    <a:pt x="2780554" y="1194011"/>
                  </a:lnTo>
                  <a:lnTo>
                    <a:pt x="2788774" y="1174166"/>
                  </a:lnTo>
                  <a:lnTo>
                    <a:pt x="2852742" y="1110198"/>
                  </a:lnTo>
                  <a:cubicBezTo>
                    <a:pt x="2859722" y="1103217"/>
                    <a:pt x="2868873" y="1099727"/>
                    <a:pt x="2878022" y="1099727"/>
                  </a:cubicBezTo>
                  <a:close/>
                  <a:moveTo>
                    <a:pt x="3441999" y="1096701"/>
                  </a:moveTo>
                  <a:cubicBezTo>
                    <a:pt x="3451150" y="1096699"/>
                    <a:pt x="3460300" y="1100191"/>
                    <a:pt x="3467280" y="1107170"/>
                  </a:cubicBezTo>
                  <a:lnTo>
                    <a:pt x="3534058" y="1173949"/>
                  </a:lnTo>
                  <a:lnTo>
                    <a:pt x="3542366" y="1194011"/>
                  </a:lnTo>
                  <a:lnTo>
                    <a:pt x="3343278" y="1194011"/>
                  </a:lnTo>
                  <a:lnTo>
                    <a:pt x="3352751" y="1171140"/>
                  </a:lnTo>
                  <a:lnTo>
                    <a:pt x="3416720" y="1107172"/>
                  </a:lnTo>
                  <a:cubicBezTo>
                    <a:pt x="3423700" y="1100192"/>
                    <a:pt x="3432850" y="1096701"/>
                    <a:pt x="3441999" y="1096701"/>
                  </a:cubicBezTo>
                  <a:close/>
                  <a:moveTo>
                    <a:pt x="352804" y="1088800"/>
                  </a:moveTo>
                  <a:cubicBezTo>
                    <a:pt x="361954" y="1088800"/>
                    <a:pt x="371104" y="1092292"/>
                    <a:pt x="378084" y="1099271"/>
                  </a:cubicBezTo>
                  <a:lnTo>
                    <a:pt x="444862" y="1166049"/>
                  </a:lnTo>
                  <a:cubicBezTo>
                    <a:pt x="451842" y="1173029"/>
                    <a:pt x="455332" y="1182179"/>
                    <a:pt x="455332" y="1191329"/>
                  </a:cubicBezTo>
                  <a:lnTo>
                    <a:pt x="454221" y="1194011"/>
                  </a:lnTo>
                  <a:lnTo>
                    <a:pt x="255361" y="1194011"/>
                  </a:lnTo>
                  <a:lnTo>
                    <a:pt x="253086" y="1188519"/>
                  </a:lnTo>
                  <a:cubicBezTo>
                    <a:pt x="253086" y="1179369"/>
                    <a:pt x="256576" y="1170220"/>
                    <a:pt x="263557" y="1163239"/>
                  </a:cubicBezTo>
                  <a:lnTo>
                    <a:pt x="327524" y="1099271"/>
                  </a:lnTo>
                  <a:cubicBezTo>
                    <a:pt x="334506" y="1092290"/>
                    <a:pt x="343654" y="1088800"/>
                    <a:pt x="352804" y="1088800"/>
                  </a:cubicBezTo>
                  <a:close/>
                  <a:moveTo>
                    <a:pt x="918633" y="1083926"/>
                  </a:moveTo>
                  <a:cubicBezTo>
                    <a:pt x="927783" y="1083926"/>
                    <a:pt x="936933" y="1087416"/>
                    <a:pt x="943912" y="1094397"/>
                  </a:cubicBezTo>
                  <a:lnTo>
                    <a:pt x="1010690" y="1161174"/>
                  </a:lnTo>
                  <a:cubicBezTo>
                    <a:pt x="1017670" y="1168155"/>
                    <a:pt x="1021161" y="1177304"/>
                    <a:pt x="1021161" y="1186453"/>
                  </a:cubicBezTo>
                  <a:lnTo>
                    <a:pt x="1018030" y="1194011"/>
                  </a:lnTo>
                  <a:lnTo>
                    <a:pt x="823209" y="1194011"/>
                  </a:lnTo>
                  <a:lnTo>
                    <a:pt x="818914" y="1183644"/>
                  </a:lnTo>
                  <a:cubicBezTo>
                    <a:pt x="818915" y="1174494"/>
                    <a:pt x="822405" y="1165345"/>
                    <a:pt x="829387" y="1158363"/>
                  </a:cubicBezTo>
                  <a:lnTo>
                    <a:pt x="893353" y="1094397"/>
                  </a:lnTo>
                  <a:cubicBezTo>
                    <a:pt x="900334" y="1087416"/>
                    <a:pt x="909482" y="1083926"/>
                    <a:pt x="918633" y="1083926"/>
                  </a:cubicBezTo>
                  <a:close/>
                  <a:moveTo>
                    <a:pt x="1511188" y="1060224"/>
                  </a:moveTo>
                  <a:cubicBezTo>
                    <a:pt x="1520339" y="1060224"/>
                    <a:pt x="1529489" y="1063715"/>
                    <a:pt x="1536470" y="1070695"/>
                  </a:cubicBezTo>
                  <a:lnTo>
                    <a:pt x="1603246" y="1137473"/>
                  </a:lnTo>
                  <a:cubicBezTo>
                    <a:pt x="1617207" y="1151434"/>
                    <a:pt x="1617207" y="1174071"/>
                    <a:pt x="1603246" y="1188032"/>
                  </a:cubicBezTo>
                  <a:lnTo>
                    <a:pt x="1597267" y="1194011"/>
                  </a:lnTo>
                  <a:lnTo>
                    <a:pt x="1430731" y="1194011"/>
                  </a:lnTo>
                  <a:lnTo>
                    <a:pt x="1421943" y="1185223"/>
                  </a:lnTo>
                  <a:cubicBezTo>
                    <a:pt x="1407980" y="1171262"/>
                    <a:pt x="1407980" y="1148624"/>
                    <a:pt x="1421941" y="1134661"/>
                  </a:cubicBezTo>
                  <a:lnTo>
                    <a:pt x="1485909" y="1070695"/>
                  </a:lnTo>
                  <a:cubicBezTo>
                    <a:pt x="1492890" y="1063714"/>
                    <a:pt x="1502040" y="1060224"/>
                    <a:pt x="1511188" y="1060224"/>
                  </a:cubicBezTo>
                  <a:close/>
                  <a:moveTo>
                    <a:pt x="2077017" y="1055350"/>
                  </a:moveTo>
                  <a:cubicBezTo>
                    <a:pt x="2086167" y="1055350"/>
                    <a:pt x="2095317" y="1058841"/>
                    <a:pt x="2102298" y="1065821"/>
                  </a:cubicBezTo>
                  <a:lnTo>
                    <a:pt x="2169074" y="1132598"/>
                  </a:lnTo>
                  <a:cubicBezTo>
                    <a:pt x="2183035" y="1146559"/>
                    <a:pt x="2183037" y="1169197"/>
                    <a:pt x="2169074" y="1183158"/>
                  </a:cubicBezTo>
                  <a:lnTo>
                    <a:pt x="2158221" y="1194011"/>
                  </a:lnTo>
                  <a:lnTo>
                    <a:pt x="2001434" y="1194011"/>
                  </a:lnTo>
                  <a:lnTo>
                    <a:pt x="1987771" y="1180348"/>
                  </a:lnTo>
                  <a:cubicBezTo>
                    <a:pt x="1973810" y="1166387"/>
                    <a:pt x="1973810" y="1143749"/>
                    <a:pt x="1987771" y="1129788"/>
                  </a:cubicBezTo>
                  <a:lnTo>
                    <a:pt x="2051737" y="1065821"/>
                  </a:lnTo>
                  <a:cubicBezTo>
                    <a:pt x="2058718" y="1058839"/>
                    <a:pt x="2067868" y="1055351"/>
                    <a:pt x="2077017" y="1055350"/>
                  </a:cubicBezTo>
                  <a:close/>
                  <a:moveTo>
                    <a:pt x="2661674" y="1039547"/>
                  </a:moveTo>
                  <a:cubicBezTo>
                    <a:pt x="2670824" y="1039547"/>
                    <a:pt x="2679974" y="1043038"/>
                    <a:pt x="2686954" y="1050018"/>
                  </a:cubicBezTo>
                  <a:lnTo>
                    <a:pt x="2753731" y="1116795"/>
                  </a:lnTo>
                  <a:cubicBezTo>
                    <a:pt x="2767692" y="1130756"/>
                    <a:pt x="2767692" y="1153393"/>
                    <a:pt x="2753731" y="1167355"/>
                  </a:cubicBezTo>
                  <a:lnTo>
                    <a:pt x="2727074" y="1194011"/>
                  </a:lnTo>
                  <a:lnTo>
                    <a:pt x="2601894" y="1194011"/>
                  </a:lnTo>
                  <a:lnTo>
                    <a:pt x="2572428" y="1164545"/>
                  </a:lnTo>
                  <a:cubicBezTo>
                    <a:pt x="2558465" y="1150583"/>
                    <a:pt x="2558465" y="1127947"/>
                    <a:pt x="2572428" y="1113986"/>
                  </a:cubicBezTo>
                  <a:lnTo>
                    <a:pt x="2636394" y="1050018"/>
                  </a:lnTo>
                  <a:cubicBezTo>
                    <a:pt x="2643375" y="1043037"/>
                    <a:pt x="2652524" y="1039547"/>
                    <a:pt x="2661674" y="1039547"/>
                  </a:cubicBezTo>
                  <a:close/>
                  <a:moveTo>
                    <a:pt x="3227502" y="1034672"/>
                  </a:moveTo>
                  <a:cubicBezTo>
                    <a:pt x="3236652" y="1034672"/>
                    <a:pt x="3245802" y="1038162"/>
                    <a:pt x="3252782" y="1045144"/>
                  </a:cubicBezTo>
                  <a:lnTo>
                    <a:pt x="3319559" y="1111919"/>
                  </a:lnTo>
                  <a:cubicBezTo>
                    <a:pt x="3333520" y="1125882"/>
                    <a:pt x="3333520" y="1148518"/>
                    <a:pt x="3319559" y="1162479"/>
                  </a:cubicBezTo>
                  <a:lnTo>
                    <a:pt x="3288028" y="1194011"/>
                  </a:lnTo>
                  <a:lnTo>
                    <a:pt x="3172598" y="1194011"/>
                  </a:lnTo>
                  <a:lnTo>
                    <a:pt x="3138256" y="1159669"/>
                  </a:lnTo>
                  <a:cubicBezTo>
                    <a:pt x="3124295" y="1145708"/>
                    <a:pt x="3124295" y="1123072"/>
                    <a:pt x="3138256" y="1109110"/>
                  </a:cubicBezTo>
                  <a:lnTo>
                    <a:pt x="3202224" y="1045144"/>
                  </a:lnTo>
                  <a:cubicBezTo>
                    <a:pt x="3209203" y="1038162"/>
                    <a:pt x="3218353" y="1034672"/>
                    <a:pt x="3227502" y="1034672"/>
                  </a:cubicBezTo>
                  <a:close/>
                  <a:moveTo>
                    <a:pt x="129023" y="1028155"/>
                  </a:moveTo>
                  <a:cubicBezTo>
                    <a:pt x="138173" y="1028155"/>
                    <a:pt x="147321" y="1031646"/>
                    <a:pt x="154302" y="1038626"/>
                  </a:cubicBezTo>
                  <a:lnTo>
                    <a:pt x="221081" y="1105403"/>
                  </a:lnTo>
                  <a:cubicBezTo>
                    <a:pt x="235042" y="1119364"/>
                    <a:pt x="235042" y="1142001"/>
                    <a:pt x="221081" y="1155963"/>
                  </a:cubicBezTo>
                  <a:lnTo>
                    <a:pt x="183033" y="1194011"/>
                  </a:lnTo>
                  <a:lnTo>
                    <a:pt x="80634" y="1194011"/>
                  </a:lnTo>
                  <a:lnTo>
                    <a:pt x="39777" y="1153153"/>
                  </a:lnTo>
                  <a:cubicBezTo>
                    <a:pt x="25814" y="1139192"/>
                    <a:pt x="25816" y="1116555"/>
                    <a:pt x="39777" y="1102594"/>
                  </a:cubicBezTo>
                  <a:lnTo>
                    <a:pt x="103743" y="1038626"/>
                  </a:lnTo>
                  <a:cubicBezTo>
                    <a:pt x="110724" y="1031645"/>
                    <a:pt x="119874" y="1028155"/>
                    <a:pt x="129023" y="1028155"/>
                  </a:cubicBezTo>
                  <a:close/>
                  <a:moveTo>
                    <a:pt x="700438" y="1017693"/>
                  </a:moveTo>
                  <a:cubicBezTo>
                    <a:pt x="709588" y="1017693"/>
                    <a:pt x="718739" y="1021183"/>
                    <a:pt x="725719" y="1028164"/>
                  </a:cubicBezTo>
                  <a:lnTo>
                    <a:pt x="792495" y="1094942"/>
                  </a:lnTo>
                  <a:cubicBezTo>
                    <a:pt x="806456" y="1108903"/>
                    <a:pt x="806458" y="1131539"/>
                    <a:pt x="792495" y="1145502"/>
                  </a:cubicBezTo>
                  <a:lnTo>
                    <a:pt x="743985" y="1194011"/>
                  </a:lnTo>
                  <a:lnTo>
                    <a:pt x="662512" y="1194011"/>
                  </a:lnTo>
                  <a:lnTo>
                    <a:pt x="611192" y="1142692"/>
                  </a:lnTo>
                  <a:cubicBezTo>
                    <a:pt x="597229" y="1128731"/>
                    <a:pt x="597229" y="1106093"/>
                    <a:pt x="611192" y="1092132"/>
                  </a:cubicBezTo>
                  <a:lnTo>
                    <a:pt x="675159" y="1028164"/>
                  </a:lnTo>
                  <a:cubicBezTo>
                    <a:pt x="682139" y="1021183"/>
                    <a:pt x="691291" y="1017693"/>
                    <a:pt x="700438" y="1017693"/>
                  </a:cubicBezTo>
                  <a:close/>
                  <a:moveTo>
                    <a:pt x="1292995" y="993993"/>
                  </a:moveTo>
                  <a:cubicBezTo>
                    <a:pt x="1302146" y="993992"/>
                    <a:pt x="1311295" y="997483"/>
                    <a:pt x="1318275" y="1004463"/>
                  </a:cubicBezTo>
                  <a:lnTo>
                    <a:pt x="1385051" y="1071242"/>
                  </a:lnTo>
                  <a:cubicBezTo>
                    <a:pt x="1399014" y="1085203"/>
                    <a:pt x="1399014" y="1107841"/>
                    <a:pt x="1385051" y="1121802"/>
                  </a:cubicBezTo>
                  <a:lnTo>
                    <a:pt x="1321085" y="1185768"/>
                  </a:lnTo>
                  <a:lnTo>
                    <a:pt x="1301183" y="1194011"/>
                  </a:lnTo>
                  <a:lnTo>
                    <a:pt x="1290428" y="1194011"/>
                  </a:lnTo>
                  <a:lnTo>
                    <a:pt x="1270525" y="1185768"/>
                  </a:lnTo>
                  <a:lnTo>
                    <a:pt x="1203748" y="1118990"/>
                  </a:lnTo>
                  <a:cubicBezTo>
                    <a:pt x="1189785" y="1105029"/>
                    <a:pt x="1189787" y="1082393"/>
                    <a:pt x="1203748" y="1068430"/>
                  </a:cubicBezTo>
                  <a:lnTo>
                    <a:pt x="1267715" y="1004463"/>
                  </a:lnTo>
                  <a:cubicBezTo>
                    <a:pt x="1274695" y="997483"/>
                    <a:pt x="1283845" y="993993"/>
                    <a:pt x="1292995" y="993993"/>
                  </a:cubicBezTo>
                  <a:close/>
                  <a:moveTo>
                    <a:pt x="1858823" y="989119"/>
                  </a:moveTo>
                  <a:cubicBezTo>
                    <a:pt x="1867972" y="989117"/>
                    <a:pt x="1877124" y="992609"/>
                    <a:pt x="1884103" y="999588"/>
                  </a:cubicBezTo>
                  <a:lnTo>
                    <a:pt x="1950879" y="1066366"/>
                  </a:lnTo>
                  <a:cubicBezTo>
                    <a:pt x="1964842" y="1080327"/>
                    <a:pt x="1964842" y="1102963"/>
                    <a:pt x="1950879" y="1116926"/>
                  </a:cubicBezTo>
                  <a:lnTo>
                    <a:pt x="1886913" y="1180892"/>
                  </a:lnTo>
                  <a:cubicBezTo>
                    <a:pt x="1872952" y="1194854"/>
                    <a:pt x="1850316" y="1194854"/>
                    <a:pt x="1836353" y="1180892"/>
                  </a:cubicBezTo>
                  <a:lnTo>
                    <a:pt x="1769576" y="1114116"/>
                  </a:lnTo>
                  <a:cubicBezTo>
                    <a:pt x="1755615" y="1100155"/>
                    <a:pt x="1755615" y="1077517"/>
                    <a:pt x="1769574" y="1063554"/>
                  </a:cubicBezTo>
                  <a:lnTo>
                    <a:pt x="1833544" y="999588"/>
                  </a:lnTo>
                  <a:cubicBezTo>
                    <a:pt x="1840523" y="992607"/>
                    <a:pt x="1849675" y="989117"/>
                    <a:pt x="1858823" y="989119"/>
                  </a:cubicBezTo>
                  <a:close/>
                  <a:moveTo>
                    <a:pt x="2443479" y="973314"/>
                  </a:moveTo>
                  <a:cubicBezTo>
                    <a:pt x="2452629" y="973314"/>
                    <a:pt x="2461781" y="976806"/>
                    <a:pt x="2468761" y="983786"/>
                  </a:cubicBezTo>
                  <a:lnTo>
                    <a:pt x="2535536" y="1050563"/>
                  </a:lnTo>
                  <a:cubicBezTo>
                    <a:pt x="2549499" y="1064524"/>
                    <a:pt x="2549499" y="1087160"/>
                    <a:pt x="2535536" y="1101123"/>
                  </a:cubicBezTo>
                  <a:lnTo>
                    <a:pt x="2471570" y="1165089"/>
                  </a:lnTo>
                  <a:cubicBezTo>
                    <a:pt x="2457609" y="1179052"/>
                    <a:pt x="2434972" y="1179052"/>
                    <a:pt x="2421011" y="1165089"/>
                  </a:cubicBezTo>
                  <a:lnTo>
                    <a:pt x="2354233" y="1098313"/>
                  </a:lnTo>
                  <a:cubicBezTo>
                    <a:pt x="2340272" y="1084352"/>
                    <a:pt x="2340272" y="1061714"/>
                    <a:pt x="2354233" y="1047753"/>
                  </a:cubicBezTo>
                  <a:lnTo>
                    <a:pt x="2418201" y="983786"/>
                  </a:lnTo>
                  <a:cubicBezTo>
                    <a:pt x="2425180" y="976806"/>
                    <a:pt x="2434331" y="973314"/>
                    <a:pt x="2443479" y="973314"/>
                  </a:cubicBezTo>
                  <a:close/>
                  <a:moveTo>
                    <a:pt x="3009309" y="968440"/>
                  </a:moveTo>
                  <a:cubicBezTo>
                    <a:pt x="3018459" y="968440"/>
                    <a:pt x="3027609" y="971930"/>
                    <a:pt x="3034589" y="978911"/>
                  </a:cubicBezTo>
                  <a:lnTo>
                    <a:pt x="3101366" y="1045687"/>
                  </a:lnTo>
                  <a:cubicBezTo>
                    <a:pt x="3115327" y="1059650"/>
                    <a:pt x="3115327" y="1082287"/>
                    <a:pt x="3101364" y="1096248"/>
                  </a:cubicBezTo>
                  <a:lnTo>
                    <a:pt x="3037398" y="1160214"/>
                  </a:lnTo>
                  <a:cubicBezTo>
                    <a:pt x="3023437" y="1174176"/>
                    <a:pt x="3000800" y="1174176"/>
                    <a:pt x="2986839" y="1160214"/>
                  </a:cubicBezTo>
                  <a:lnTo>
                    <a:pt x="2920061" y="1093437"/>
                  </a:lnTo>
                  <a:cubicBezTo>
                    <a:pt x="2906100" y="1079478"/>
                    <a:pt x="2906100" y="1056840"/>
                    <a:pt x="2920063" y="1042877"/>
                  </a:cubicBezTo>
                  <a:lnTo>
                    <a:pt x="2984029" y="978911"/>
                  </a:lnTo>
                  <a:cubicBezTo>
                    <a:pt x="2991009" y="971930"/>
                    <a:pt x="3000160" y="968440"/>
                    <a:pt x="3009309" y="968440"/>
                  </a:cubicBezTo>
                  <a:close/>
                  <a:moveTo>
                    <a:pt x="3572584" y="965705"/>
                  </a:moveTo>
                  <a:lnTo>
                    <a:pt x="3616639" y="1141926"/>
                  </a:lnTo>
                  <a:lnTo>
                    <a:pt x="3601377" y="1157188"/>
                  </a:lnTo>
                  <a:cubicBezTo>
                    <a:pt x="3587417" y="1171149"/>
                    <a:pt x="3564778" y="1171149"/>
                    <a:pt x="3550817" y="1157188"/>
                  </a:cubicBezTo>
                  <a:lnTo>
                    <a:pt x="3484038" y="1090412"/>
                  </a:lnTo>
                  <a:cubicBezTo>
                    <a:pt x="3470078" y="1076450"/>
                    <a:pt x="3470077" y="1053814"/>
                    <a:pt x="3484038" y="1039853"/>
                  </a:cubicBezTo>
                  <a:lnTo>
                    <a:pt x="3548007" y="975883"/>
                  </a:lnTo>
                  <a:close/>
                  <a:moveTo>
                    <a:pt x="484091" y="957513"/>
                  </a:moveTo>
                  <a:cubicBezTo>
                    <a:pt x="493241" y="957513"/>
                    <a:pt x="502391" y="961005"/>
                    <a:pt x="509371" y="967984"/>
                  </a:cubicBezTo>
                  <a:lnTo>
                    <a:pt x="576148" y="1034762"/>
                  </a:lnTo>
                  <a:cubicBezTo>
                    <a:pt x="590109" y="1048723"/>
                    <a:pt x="590109" y="1071361"/>
                    <a:pt x="576148" y="1085322"/>
                  </a:cubicBezTo>
                  <a:lnTo>
                    <a:pt x="512181" y="1149289"/>
                  </a:lnTo>
                  <a:cubicBezTo>
                    <a:pt x="498220" y="1163250"/>
                    <a:pt x="475582" y="1163250"/>
                    <a:pt x="461621" y="1149289"/>
                  </a:cubicBezTo>
                  <a:lnTo>
                    <a:pt x="394844" y="1082512"/>
                  </a:lnTo>
                  <a:cubicBezTo>
                    <a:pt x="380883" y="1068549"/>
                    <a:pt x="380883" y="1045913"/>
                    <a:pt x="394844" y="1031952"/>
                  </a:cubicBezTo>
                  <a:lnTo>
                    <a:pt x="458811" y="967984"/>
                  </a:lnTo>
                  <a:cubicBezTo>
                    <a:pt x="465793" y="961003"/>
                    <a:pt x="474941" y="957513"/>
                    <a:pt x="484091" y="957513"/>
                  </a:cubicBezTo>
                  <a:close/>
                  <a:moveTo>
                    <a:pt x="1049919" y="952639"/>
                  </a:moveTo>
                  <a:cubicBezTo>
                    <a:pt x="1059069" y="952639"/>
                    <a:pt x="1068219" y="956129"/>
                    <a:pt x="1075199" y="963110"/>
                  </a:cubicBezTo>
                  <a:lnTo>
                    <a:pt x="1141977" y="1029886"/>
                  </a:lnTo>
                  <a:cubicBezTo>
                    <a:pt x="1155938" y="1043848"/>
                    <a:pt x="1155938" y="1066485"/>
                    <a:pt x="1141977" y="1080447"/>
                  </a:cubicBezTo>
                  <a:lnTo>
                    <a:pt x="1078011" y="1144413"/>
                  </a:lnTo>
                  <a:cubicBezTo>
                    <a:pt x="1064048" y="1158374"/>
                    <a:pt x="1041412" y="1158374"/>
                    <a:pt x="1027449" y="1144413"/>
                  </a:cubicBezTo>
                  <a:lnTo>
                    <a:pt x="960673" y="1077636"/>
                  </a:lnTo>
                  <a:cubicBezTo>
                    <a:pt x="946711" y="1063675"/>
                    <a:pt x="946711" y="1041039"/>
                    <a:pt x="960672" y="1027076"/>
                  </a:cubicBezTo>
                  <a:lnTo>
                    <a:pt x="1024640" y="963110"/>
                  </a:lnTo>
                  <a:cubicBezTo>
                    <a:pt x="1031621" y="956129"/>
                    <a:pt x="1040771" y="952639"/>
                    <a:pt x="1049919" y="952639"/>
                  </a:cubicBezTo>
                  <a:close/>
                  <a:moveTo>
                    <a:pt x="1642475" y="928937"/>
                  </a:moveTo>
                  <a:cubicBezTo>
                    <a:pt x="1651625" y="928937"/>
                    <a:pt x="1660775" y="932429"/>
                    <a:pt x="1667755" y="939408"/>
                  </a:cubicBezTo>
                  <a:lnTo>
                    <a:pt x="1734533" y="1006186"/>
                  </a:lnTo>
                  <a:cubicBezTo>
                    <a:pt x="1748494" y="1020147"/>
                    <a:pt x="1748495" y="1042784"/>
                    <a:pt x="1734533" y="1056746"/>
                  </a:cubicBezTo>
                  <a:lnTo>
                    <a:pt x="1670567" y="1120713"/>
                  </a:lnTo>
                  <a:cubicBezTo>
                    <a:pt x="1656604" y="1134673"/>
                    <a:pt x="1633968" y="1134674"/>
                    <a:pt x="1620005" y="1120713"/>
                  </a:cubicBezTo>
                  <a:lnTo>
                    <a:pt x="1553229" y="1053936"/>
                  </a:lnTo>
                  <a:cubicBezTo>
                    <a:pt x="1539269" y="1039975"/>
                    <a:pt x="1539269" y="1017337"/>
                    <a:pt x="1553228" y="1003374"/>
                  </a:cubicBezTo>
                  <a:lnTo>
                    <a:pt x="1617197" y="939408"/>
                  </a:lnTo>
                  <a:cubicBezTo>
                    <a:pt x="1624177" y="932427"/>
                    <a:pt x="1633325" y="928937"/>
                    <a:pt x="1642475" y="928937"/>
                  </a:cubicBezTo>
                  <a:close/>
                  <a:moveTo>
                    <a:pt x="2208305" y="924063"/>
                  </a:moveTo>
                  <a:cubicBezTo>
                    <a:pt x="2217454" y="924063"/>
                    <a:pt x="2226604" y="927554"/>
                    <a:pt x="2233585" y="934534"/>
                  </a:cubicBezTo>
                  <a:lnTo>
                    <a:pt x="2300361" y="1001311"/>
                  </a:lnTo>
                  <a:cubicBezTo>
                    <a:pt x="2314324" y="1015272"/>
                    <a:pt x="2314324" y="1037910"/>
                    <a:pt x="2300361" y="1051871"/>
                  </a:cubicBezTo>
                  <a:lnTo>
                    <a:pt x="2236393" y="1115839"/>
                  </a:lnTo>
                  <a:cubicBezTo>
                    <a:pt x="2222432" y="1129800"/>
                    <a:pt x="2199796" y="1129800"/>
                    <a:pt x="2185835" y="1115837"/>
                  </a:cubicBezTo>
                  <a:lnTo>
                    <a:pt x="2119058" y="1049061"/>
                  </a:lnTo>
                  <a:cubicBezTo>
                    <a:pt x="2105096" y="1035099"/>
                    <a:pt x="2105096" y="1012463"/>
                    <a:pt x="2119058" y="998502"/>
                  </a:cubicBezTo>
                  <a:lnTo>
                    <a:pt x="2183024" y="934534"/>
                  </a:lnTo>
                  <a:cubicBezTo>
                    <a:pt x="2190005" y="927552"/>
                    <a:pt x="2199155" y="924063"/>
                    <a:pt x="2208305" y="924063"/>
                  </a:cubicBezTo>
                  <a:close/>
                  <a:moveTo>
                    <a:pt x="2792961" y="908260"/>
                  </a:moveTo>
                  <a:cubicBezTo>
                    <a:pt x="2802111" y="908260"/>
                    <a:pt x="2811261" y="911750"/>
                    <a:pt x="2818241" y="918731"/>
                  </a:cubicBezTo>
                  <a:lnTo>
                    <a:pt x="2885018" y="985509"/>
                  </a:lnTo>
                  <a:cubicBezTo>
                    <a:pt x="2898979" y="999470"/>
                    <a:pt x="2898979" y="1022107"/>
                    <a:pt x="2885018" y="1036068"/>
                  </a:cubicBezTo>
                  <a:lnTo>
                    <a:pt x="2821050" y="1100034"/>
                  </a:lnTo>
                  <a:cubicBezTo>
                    <a:pt x="2807089" y="1113997"/>
                    <a:pt x="2784453" y="1113997"/>
                    <a:pt x="2770492" y="1100034"/>
                  </a:cubicBezTo>
                  <a:lnTo>
                    <a:pt x="2703715" y="1033257"/>
                  </a:lnTo>
                  <a:cubicBezTo>
                    <a:pt x="2689752" y="1019296"/>
                    <a:pt x="2689752" y="996660"/>
                    <a:pt x="2703715" y="982699"/>
                  </a:cubicBezTo>
                  <a:lnTo>
                    <a:pt x="2767681" y="918731"/>
                  </a:lnTo>
                  <a:cubicBezTo>
                    <a:pt x="2774662" y="911750"/>
                    <a:pt x="2783811" y="908260"/>
                    <a:pt x="2792961" y="908260"/>
                  </a:cubicBezTo>
                  <a:close/>
                  <a:moveTo>
                    <a:pt x="3356299" y="895142"/>
                  </a:moveTo>
                  <a:cubicBezTo>
                    <a:pt x="3365450" y="895142"/>
                    <a:pt x="3374598" y="898631"/>
                    <a:pt x="3381579" y="905613"/>
                  </a:cubicBezTo>
                  <a:lnTo>
                    <a:pt x="3448357" y="972390"/>
                  </a:lnTo>
                  <a:cubicBezTo>
                    <a:pt x="3462318" y="986351"/>
                    <a:pt x="3462318" y="1008987"/>
                    <a:pt x="3448357" y="1022948"/>
                  </a:cubicBezTo>
                  <a:lnTo>
                    <a:pt x="3384389" y="1086916"/>
                  </a:lnTo>
                  <a:cubicBezTo>
                    <a:pt x="3370428" y="1100877"/>
                    <a:pt x="3347792" y="1100877"/>
                    <a:pt x="3333829" y="1086916"/>
                  </a:cubicBezTo>
                  <a:lnTo>
                    <a:pt x="3267052" y="1020139"/>
                  </a:lnTo>
                  <a:cubicBezTo>
                    <a:pt x="3253091" y="1006178"/>
                    <a:pt x="3253091" y="983542"/>
                    <a:pt x="3267054" y="969579"/>
                  </a:cubicBezTo>
                  <a:lnTo>
                    <a:pt x="3331020" y="905613"/>
                  </a:lnTo>
                  <a:cubicBezTo>
                    <a:pt x="3338001" y="898631"/>
                    <a:pt x="3347149" y="895142"/>
                    <a:pt x="3356299" y="895142"/>
                  </a:cubicBezTo>
                  <a:close/>
                  <a:moveTo>
                    <a:pt x="265896" y="891282"/>
                  </a:moveTo>
                  <a:cubicBezTo>
                    <a:pt x="275048" y="891281"/>
                    <a:pt x="284198" y="894772"/>
                    <a:pt x="291178" y="901752"/>
                  </a:cubicBezTo>
                  <a:lnTo>
                    <a:pt x="357954" y="968529"/>
                  </a:lnTo>
                  <a:cubicBezTo>
                    <a:pt x="371915" y="982492"/>
                    <a:pt x="371916" y="1005128"/>
                    <a:pt x="357954" y="1019089"/>
                  </a:cubicBezTo>
                  <a:lnTo>
                    <a:pt x="293988" y="1083055"/>
                  </a:lnTo>
                  <a:cubicBezTo>
                    <a:pt x="280027" y="1097018"/>
                    <a:pt x="257389" y="1097018"/>
                    <a:pt x="243428" y="1083055"/>
                  </a:cubicBezTo>
                  <a:lnTo>
                    <a:pt x="176650" y="1016279"/>
                  </a:lnTo>
                  <a:cubicBezTo>
                    <a:pt x="162688" y="1002318"/>
                    <a:pt x="162688" y="979681"/>
                    <a:pt x="176650" y="965720"/>
                  </a:cubicBezTo>
                  <a:lnTo>
                    <a:pt x="240618" y="901752"/>
                  </a:lnTo>
                  <a:cubicBezTo>
                    <a:pt x="247598" y="894772"/>
                    <a:pt x="256748" y="891281"/>
                    <a:pt x="265896" y="891282"/>
                  </a:cubicBezTo>
                  <a:close/>
                  <a:moveTo>
                    <a:pt x="831725" y="886406"/>
                  </a:moveTo>
                  <a:cubicBezTo>
                    <a:pt x="840875" y="886406"/>
                    <a:pt x="850027" y="889896"/>
                    <a:pt x="857006" y="896878"/>
                  </a:cubicBezTo>
                  <a:lnTo>
                    <a:pt x="923782" y="963655"/>
                  </a:lnTo>
                  <a:cubicBezTo>
                    <a:pt x="937743" y="977616"/>
                    <a:pt x="937744" y="1000252"/>
                    <a:pt x="923782" y="1014215"/>
                  </a:cubicBezTo>
                  <a:lnTo>
                    <a:pt x="859816" y="1078181"/>
                  </a:lnTo>
                  <a:cubicBezTo>
                    <a:pt x="845855" y="1092142"/>
                    <a:pt x="823217" y="1092142"/>
                    <a:pt x="809256" y="1078181"/>
                  </a:cubicBezTo>
                  <a:lnTo>
                    <a:pt x="742479" y="1011405"/>
                  </a:lnTo>
                  <a:cubicBezTo>
                    <a:pt x="728516" y="997444"/>
                    <a:pt x="728518" y="974806"/>
                    <a:pt x="742479" y="960845"/>
                  </a:cubicBezTo>
                  <a:lnTo>
                    <a:pt x="806446" y="896878"/>
                  </a:lnTo>
                  <a:cubicBezTo>
                    <a:pt x="813426" y="889896"/>
                    <a:pt x="822578" y="886406"/>
                    <a:pt x="831725" y="886406"/>
                  </a:cubicBezTo>
                  <a:close/>
                  <a:moveTo>
                    <a:pt x="79503" y="876002"/>
                  </a:moveTo>
                  <a:lnTo>
                    <a:pt x="122778" y="919278"/>
                  </a:lnTo>
                  <a:cubicBezTo>
                    <a:pt x="136739" y="933239"/>
                    <a:pt x="136739" y="955876"/>
                    <a:pt x="122778" y="969838"/>
                  </a:cubicBezTo>
                  <a:lnTo>
                    <a:pt x="58812" y="1033805"/>
                  </a:lnTo>
                  <a:lnTo>
                    <a:pt x="37885" y="1042473"/>
                  </a:lnTo>
                  <a:close/>
                  <a:moveTo>
                    <a:pt x="1424282" y="862706"/>
                  </a:moveTo>
                  <a:cubicBezTo>
                    <a:pt x="1433431" y="862705"/>
                    <a:pt x="1442582" y="866196"/>
                    <a:pt x="1449562" y="873176"/>
                  </a:cubicBezTo>
                  <a:lnTo>
                    <a:pt x="1516338" y="939955"/>
                  </a:lnTo>
                  <a:cubicBezTo>
                    <a:pt x="1530301" y="953916"/>
                    <a:pt x="1530301" y="976552"/>
                    <a:pt x="1516338" y="990515"/>
                  </a:cubicBezTo>
                  <a:lnTo>
                    <a:pt x="1452372" y="1054481"/>
                  </a:lnTo>
                  <a:cubicBezTo>
                    <a:pt x="1438411" y="1068442"/>
                    <a:pt x="1415773" y="1068442"/>
                    <a:pt x="1401812" y="1054481"/>
                  </a:cubicBezTo>
                  <a:lnTo>
                    <a:pt x="1335035" y="987705"/>
                  </a:lnTo>
                  <a:cubicBezTo>
                    <a:pt x="1321072" y="973742"/>
                    <a:pt x="1321074" y="951106"/>
                    <a:pt x="1335035" y="937145"/>
                  </a:cubicBezTo>
                  <a:lnTo>
                    <a:pt x="1399002" y="873176"/>
                  </a:lnTo>
                  <a:cubicBezTo>
                    <a:pt x="1405982" y="866196"/>
                    <a:pt x="1415132" y="862706"/>
                    <a:pt x="1424282" y="862706"/>
                  </a:cubicBezTo>
                  <a:close/>
                  <a:moveTo>
                    <a:pt x="1990110" y="857830"/>
                  </a:moveTo>
                  <a:cubicBezTo>
                    <a:pt x="1999260" y="857830"/>
                    <a:pt x="2008410" y="861322"/>
                    <a:pt x="2015390" y="868301"/>
                  </a:cubicBezTo>
                  <a:lnTo>
                    <a:pt x="2082166" y="935077"/>
                  </a:lnTo>
                  <a:cubicBezTo>
                    <a:pt x="2096129" y="949040"/>
                    <a:pt x="2096129" y="971678"/>
                    <a:pt x="2082168" y="985639"/>
                  </a:cubicBezTo>
                  <a:lnTo>
                    <a:pt x="2018200" y="1049605"/>
                  </a:lnTo>
                  <a:cubicBezTo>
                    <a:pt x="2004239" y="1063567"/>
                    <a:pt x="1981603" y="1063567"/>
                    <a:pt x="1967640" y="1049605"/>
                  </a:cubicBezTo>
                  <a:lnTo>
                    <a:pt x="1900864" y="982829"/>
                  </a:lnTo>
                  <a:cubicBezTo>
                    <a:pt x="1886902" y="968868"/>
                    <a:pt x="1886902" y="946230"/>
                    <a:pt x="1900863" y="932269"/>
                  </a:cubicBezTo>
                  <a:lnTo>
                    <a:pt x="1964830" y="868301"/>
                  </a:lnTo>
                  <a:cubicBezTo>
                    <a:pt x="1971810" y="861320"/>
                    <a:pt x="1980962" y="857830"/>
                    <a:pt x="1990110" y="857830"/>
                  </a:cubicBezTo>
                  <a:close/>
                  <a:moveTo>
                    <a:pt x="2574766" y="842027"/>
                  </a:moveTo>
                  <a:cubicBezTo>
                    <a:pt x="2583916" y="842027"/>
                    <a:pt x="2593068" y="845519"/>
                    <a:pt x="2600047" y="852499"/>
                  </a:cubicBezTo>
                  <a:lnTo>
                    <a:pt x="2666825" y="919276"/>
                  </a:lnTo>
                  <a:cubicBezTo>
                    <a:pt x="2680786" y="933237"/>
                    <a:pt x="2680786" y="955875"/>
                    <a:pt x="2666823" y="969836"/>
                  </a:cubicBezTo>
                  <a:lnTo>
                    <a:pt x="2602857" y="1033802"/>
                  </a:lnTo>
                  <a:cubicBezTo>
                    <a:pt x="2588896" y="1047763"/>
                    <a:pt x="2566258" y="1047765"/>
                    <a:pt x="2552297" y="1033802"/>
                  </a:cubicBezTo>
                  <a:lnTo>
                    <a:pt x="2485520" y="967024"/>
                  </a:lnTo>
                  <a:cubicBezTo>
                    <a:pt x="2471559" y="953065"/>
                    <a:pt x="2471559" y="930427"/>
                    <a:pt x="2485520" y="916466"/>
                  </a:cubicBezTo>
                  <a:lnTo>
                    <a:pt x="2549488" y="852499"/>
                  </a:lnTo>
                  <a:cubicBezTo>
                    <a:pt x="2556467" y="845517"/>
                    <a:pt x="2565617" y="842027"/>
                    <a:pt x="2574766" y="842027"/>
                  </a:cubicBezTo>
                  <a:close/>
                  <a:moveTo>
                    <a:pt x="3140596" y="837153"/>
                  </a:moveTo>
                  <a:cubicBezTo>
                    <a:pt x="3149744" y="837153"/>
                    <a:pt x="3158896" y="840643"/>
                    <a:pt x="3165875" y="847623"/>
                  </a:cubicBezTo>
                  <a:lnTo>
                    <a:pt x="3232653" y="914400"/>
                  </a:lnTo>
                  <a:cubicBezTo>
                    <a:pt x="3246614" y="928363"/>
                    <a:pt x="3246614" y="951000"/>
                    <a:pt x="3232653" y="964960"/>
                  </a:cubicBezTo>
                  <a:lnTo>
                    <a:pt x="3168685" y="1028928"/>
                  </a:lnTo>
                  <a:cubicBezTo>
                    <a:pt x="3154724" y="1042889"/>
                    <a:pt x="3132088" y="1042889"/>
                    <a:pt x="3118126" y="1028928"/>
                  </a:cubicBezTo>
                  <a:lnTo>
                    <a:pt x="3051350" y="962150"/>
                  </a:lnTo>
                  <a:cubicBezTo>
                    <a:pt x="3037387" y="948189"/>
                    <a:pt x="3037387" y="925553"/>
                    <a:pt x="3051350" y="911590"/>
                  </a:cubicBezTo>
                  <a:lnTo>
                    <a:pt x="3115316" y="847623"/>
                  </a:lnTo>
                  <a:cubicBezTo>
                    <a:pt x="3122295" y="840643"/>
                    <a:pt x="3131446" y="837153"/>
                    <a:pt x="3140596" y="837153"/>
                  </a:cubicBezTo>
                  <a:close/>
                  <a:moveTo>
                    <a:pt x="615378" y="826226"/>
                  </a:moveTo>
                  <a:cubicBezTo>
                    <a:pt x="624528" y="826226"/>
                    <a:pt x="633678" y="829718"/>
                    <a:pt x="640658" y="836697"/>
                  </a:cubicBezTo>
                  <a:lnTo>
                    <a:pt x="707435" y="903475"/>
                  </a:lnTo>
                  <a:cubicBezTo>
                    <a:pt x="721396" y="917436"/>
                    <a:pt x="721396" y="940074"/>
                    <a:pt x="707435" y="954035"/>
                  </a:cubicBezTo>
                  <a:lnTo>
                    <a:pt x="643468" y="1018001"/>
                  </a:lnTo>
                  <a:cubicBezTo>
                    <a:pt x="629507" y="1031963"/>
                    <a:pt x="606869" y="1031963"/>
                    <a:pt x="592908" y="1018002"/>
                  </a:cubicBezTo>
                  <a:lnTo>
                    <a:pt x="526130" y="951225"/>
                  </a:lnTo>
                  <a:cubicBezTo>
                    <a:pt x="512169" y="937264"/>
                    <a:pt x="512169" y="914626"/>
                    <a:pt x="526132" y="900665"/>
                  </a:cubicBezTo>
                  <a:lnTo>
                    <a:pt x="590098" y="836697"/>
                  </a:lnTo>
                  <a:cubicBezTo>
                    <a:pt x="597079" y="829716"/>
                    <a:pt x="606228" y="826226"/>
                    <a:pt x="615378" y="826226"/>
                  </a:cubicBezTo>
                  <a:close/>
                  <a:moveTo>
                    <a:pt x="1181206" y="821352"/>
                  </a:moveTo>
                  <a:cubicBezTo>
                    <a:pt x="1190356" y="821352"/>
                    <a:pt x="1199506" y="824842"/>
                    <a:pt x="1206486" y="831823"/>
                  </a:cubicBezTo>
                  <a:lnTo>
                    <a:pt x="1273263" y="898601"/>
                  </a:lnTo>
                  <a:cubicBezTo>
                    <a:pt x="1287224" y="912562"/>
                    <a:pt x="1287224" y="935198"/>
                    <a:pt x="1273263" y="949159"/>
                  </a:cubicBezTo>
                  <a:lnTo>
                    <a:pt x="1209296" y="1013126"/>
                  </a:lnTo>
                  <a:cubicBezTo>
                    <a:pt x="1195335" y="1027087"/>
                    <a:pt x="1172699" y="1027087"/>
                    <a:pt x="1158738" y="1013126"/>
                  </a:cubicBezTo>
                  <a:lnTo>
                    <a:pt x="1091960" y="946349"/>
                  </a:lnTo>
                  <a:cubicBezTo>
                    <a:pt x="1077998" y="932388"/>
                    <a:pt x="1077998" y="909750"/>
                    <a:pt x="1091960" y="895789"/>
                  </a:cubicBezTo>
                  <a:lnTo>
                    <a:pt x="1155926" y="831823"/>
                  </a:lnTo>
                  <a:cubicBezTo>
                    <a:pt x="1162908" y="824842"/>
                    <a:pt x="1172056" y="821352"/>
                    <a:pt x="1181206" y="821352"/>
                  </a:cubicBezTo>
                  <a:close/>
                  <a:moveTo>
                    <a:pt x="1773762" y="797650"/>
                  </a:moveTo>
                  <a:cubicBezTo>
                    <a:pt x="1782912" y="797650"/>
                    <a:pt x="1792062" y="801142"/>
                    <a:pt x="1799044" y="808121"/>
                  </a:cubicBezTo>
                  <a:lnTo>
                    <a:pt x="1865819" y="874899"/>
                  </a:lnTo>
                  <a:cubicBezTo>
                    <a:pt x="1879780" y="888860"/>
                    <a:pt x="1879780" y="911498"/>
                    <a:pt x="1865819" y="925459"/>
                  </a:cubicBezTo>
                  <a:lnTo>
                    <a:pt x="1801853" y="989426"/>
                  </a:lnTo>
                  <a:cubicBezTo>
                    <a:pt x="1787891" y="1003386"/>
                    <a:pt x="1765255" y="1003387"/>
                    <a:pt x="1751294" y="989426"/>
                  </a:cubicBezTo>
                  <a:lnTo>
                    <a:pt x="1684515" y="922647"/>
                  </a:lnTo>
                  <a:cubicBezTo>
                    <a:pt x="1670555" y="908688"/>
                    <a:pt x="1670555" y="886050"/>
                    <a:pt x="1684515" y="872087"/>
                  </a:cubicBezTo>
                  <a:lnTo>
                    <a:pt x="1748482" y="808121"/>
                  </a:lnTo>
                  <a:cubicBezTo>
                    <a:pt x="1755464" y="801140"/>
                    <a:pt x="1764614" y="797650"/>
                    <a:pt x="1773762" y="797650"/>
                  </a:cubicBezTo>
                  <a:close/>
                  <a:moveTo>
                    <a:pt x="2337101" y="784530"/>
                  </a:moveTo>
                  <a:cubicBezTo>
                    <a:pt x="2346251" y="784532"/>
                    <a:pt x="2355400" y="788022"/>
                    <a:pt x="2362381" y="795003"/>
                  </a:cubicBezTo>
                  <a:lnTo>
                    <a:pt x="2429157" y="861779"/>
                  </a:lnTo>
                  <a:cubicBezTo>
                    <a:pt x="2443119" y="875740"/>
                    <a:pt x="2443119" y="898378"/>
                    <a:pt x="2429158" y="912339"/>
                  </a:cubicBezTo>
                  <a:lnTo>
                    <a:pt x="2365191" y="976308"/>
                  </a:lnTo>
                  <a:cubicBezTo>
                    <a:pt x="2351230" y="990269"/>
                    <a:pt x="2328592" y="990267"/>
                    <a:pt x="2314631" y="976308"/>
                  </a:cubicBezTo>
                  <a:lnTo>
                    <a:pt x="2247854" y="909529"/>
                  </a:lnTo>
                  <a:cubicBezTo>
                    <a:pt x="2233893" y="895568"/>
                    <a:pt x="2233891" y="872932"/>
                    <a:pt x="2247854" y="858971"/>
                  </a:cubicBezTo>
                  <a:lnTo>
                    <a:pt x="2311821" y="795003"/>
                  </a:lnTo>
                  <a:cubicBezTo>
                    <a:pt x="2318803" y="788022"/>
                    <a:pt x="2327951" y="784530"/>
                    <a:pt x="2337101" y="784530"/>
                  </a:cubicBezTo>
                  <a:close/>
                  <a:moveTo>
                    <a:pt x="2921758" y="768729"/>
                  </a:moveTo>
                  <a:cubicBezTo>
                    <a:pt x="2930908" y="768729"/>
                    <a:pt x="2940058" y="772221"/>
                    <a:pt x="2947038" y="779200"/>
                  </a:cubicBezTo>
                  <a:lnTo>
                    <a:pt x="3013815" y="845978"/>
                  </a:lnTo>
                  <a:cubicBezTo>
                    <a:pt x="3027777" y="859939"/>
                    <a:pt x="3027777" y="882575"/>
                    <a:pt x="3013815" y="896538"/>
                  </a:cubicBezTo>
                  <a:lnTo>
                    <a:pt x="2949848" y="960504"/>
                  </a:lnTo>
                  <a:cubicBezTo>
                    <a:pt x="2935887" y="974466"/>
                    <a:pt x="2913249" y="974466"/>
                    <a:pt x="2899288" y="960504"/>
                  </a:cubicBezTo>
                  <a:lnTo>
                    <a:pt x="2832511" y="893728"/>
                  </a:lnTo>
                  <a:cubicBezTo>
                    <a:pt x="2818550" y="879765"/>
                    <a:pt x="2818550" y="857129"/>
                    <a:pt x="2832511" y="843168"/>
                  </a:cubicBezTo>
                  <a:lnTo>
                    <a:pt x="2896478" y="779200"/>
                  </a:lnTo>
                  <a:cubicBezTo>
                    <a:pt x="2903458" y="772221"/>
                    <a:pt x="2912608" y="768729"/>
                    <a:pt x="2921758" y="768729"/>
                  </a:cubicBezTo>
                  <a:close/>
                  <a:moveTo>
                    <a:pt x="3487586" y="763853"/>
                  </a:moveTo>
                  <a:cubicBezTo>
                    <a:pt x="3496736" y="763855"/>
                    <a:pt x="3505885" y="767345"/>
                    <a:pt x="3512866" y="774326"/>
                  </a:cubicBezTo>
                  <a:lnTo>
                    <a:pt x="3528696" y="790155"/>
                  </a:lnTo>
                  <a:lnTo>
                    <a:pt x="3559187" y="912118"/>
                  </a:lnTo>
                  <a:lnTo>
                    <a:pt x="3515676" y="955629"/>
                  </a:lnTo>
                  <a:cubicBezTo>
                    <a:pt x="3501715" y="969590"/>
                    <a:pt x="3479079" y="969590"/>
                    <a:pt x="3465116" y="955629"/>
                  </a:cubicBezTo>
                  <a:lnTo>
                    <a:pt x="3398340" y="888852"/>
                  </a:lnTo>
                  <a:cubicBezTo>
                    <a:pt x="3384378" y="874891"/>
                    <a:pt x="3384378" y="852255"/>
                    <a:pt x="3398340" y="838292"/>
                  </a:cubicBezTo>
                  <a:lnTo>
                    <a:pt x="3462306" y="774326"/>
                  </a:lnTo>
                  <a:cubicBezTo>
                    <a:pt x="3469288" y="767345"/>
                    <a:pt x="3478436" y="763853"/>
                    <a:pt x="3487586" y="763853"/>
                  </a:cubicBezTo>
                  <a:close/>
                  <a:moveTo>
                    <a:pt x="397183" y="759994"/>
                  </a:moveTo>
                  <a:cubicBezTo>
                    <a:pt x="406333" y="759994"/>
                    <a:pt x="415483" y="763485"/>
                    <a:pt x="422465" y="770465"/>
                  </a:cubicBezTo>
                  <a:lnTo>
                    <a:pt x="489241" y="837242"/>
                  </a:lnTo>
                  <a:cubicBezTo>
                    <a:pt x="503202" y="851204"/>
                    <a:pt x="503203" y="873841"/>
                    <a:pt x="489241" y="887802"/>
                  </a:cubicBezTo>
                  <a:lnTo>
                    <a:pt x="425275" y="951768"/>
                  </a:lnTo>
                  <a:cubicBezTo>
                    <a:pt x="411313" y="965731"/>
                    <a:pt x="388676" y="965731"/>
                    <a:pt x="374715" y="951768"/>
                  </a:cubicBezTo>
                  <a:lnTo>
                    <a:pt x="307937" y="884993"/>
                  </a:lnTo>
                  <a:cubicBezTo>
                    <a:pt x="293975" y="871031"/>
                    <a:pt x="293975" y="848394"/>
                    <a:pt x="307937" y="834433"/>
                  </a:cubicBezTo>
                  <a:lnTo>
                    <a:pt x="371905" y="770465"/>
                  </a:lnTo>
                  <a:cubicBezTo>
                    <a:pt x="378885" y="763485"/>
                    <a:pt x="388033" y="759994"/>
                    <a:pt x="397183" y="759994"/>
                  </a:cubicBezTo>
                  <a:close/>
                  <a:moveTo>
                    <a:pt x="963011" y="755119"/>
                  </a:moveTo>
                  <a:cubicBezTo>
                    <a:pt x="972162" y="755119"/>
                    <a:pt x="981313" y="758609"/>
                    <a:pt x="988293" y="765591"/>
                  </a:cubicBezTo>
                  <a:lnTo>
                    <a:pt x="1055070" y="832366"/>
                  </a:lnTo>
                  <a:cubicBezTo>
                    <a:pt x="1069031" y="846329"/>
                    <a:pt x="1069031" y="868967"/>
                    <a:pt x="1055069" y="882928"/>
                  </a:cubicBezTo>
                  <a:lnTo>
                    <a:pt x="991103" y="946894"/>
                  </a:lnTo>
                  <a:cubicBezTo>
                    <a:pt x="977142" y="960855"/>
                    <a:pt x="954504" y="960855"/>
                    <a:pt x="940543" y="946894"/>
                  </a:cubicBezTo>
                  <a:lnTo>
                    <a:pt x="873765" y="880116"/>
                  </a:lnTo>
                  <a:cubicBezTo>
                    <a:pt x="859804" y="866155"/>
                    <a:pt x="859804" y="843519"/>
                    <a:pt x="873765" y="829557"/>
                  </a:cubicBezTo>
                  <a:lnTo>
                    <a:pt x="937733" y="765591"/>
                  </a:lnTo>
                  <a:cubicBezTo>
                    <a:pt x="944713" y="758609"/>
                    <a:pt x="953865" y="755119"/>
                    <a:pt x="963011" y="755119"/>
                  </a:cubicBezTo>
                  <a:close/>
                  <a:moveTo>
                    <a:pt x="1555569" y="731419"/>
                  </a:moveTo>
                  <a:cubicBezTo>
                    <a:pt x="1564717" y="731419"/>
                    <a:pt x="1573869" y="734909"/>
                    <a:pt x="1580849" y="741889"/>
                  </a:cubicBezTo>
                  <a:lnTo>
                    <a:pt x="1647626" y="808666"/>
                  </a:lnTo>
                  <a:cubicBezTo>
                    <a:pt x="1661587" y="822629"/>
                    <a:pt x="1661587" y="845265"/>
                    <a:pt x="1647625" y="859226"/>
                  </a:cubicBezTo>
                  <a:lnTo>
                    <a:pt x="1583660" y="923194"/>
                  </a:lnTo>
                  <a:cubicBezTo>
                    <a:pt x="1569698" y="937155"/>
                    <a:pt x="1547062" y="937155"/>
                    <a:pt x="1533099" y="923194"/>
                  </a:cubicBezTo>
                  <a:lnTo>
                    <a:pt x="1466323" y="856416"/>
                  </a:lnTo>
                  <a:cubicBezTo>
                    <a:pt x="1452359" y="842455"/>
                    <a:pt x="1452360" y="819819"/>
                    <a:pt x="1466321" y="805857"/>
                  </a:cubicBezTo>
                  <a:lnTo>
                    <a:pt x="1530289" y="741889"/>
                  </a:lnTo>
                  <a:cubicBezTo>
                    <a:pt x="1537269" y="734909"/>
                    <a:pt x="1546419" y="731419"/>
                    <a:pt x="1555569" y="731419"/>
                  </a:cubicBezTo>
                  <a:close/>
                  <a:moveTo>
                    <a:pt x="2121397" y="726543"/>
                  </a:moveTo>
                  <a:cubicBezTo>
                    <a:pt x="2130547" y="726543"/>
                    <a:pt x="2139697" y="730033"/>
                    <a:pt x="2146677" y="737015"/>
                  </a:cubicBezTo>
                  <a:lnTo>
                    <a:pt x="2213455" y="803790"/>
                  </a:lnTo>
                  <a:cubicBezTo>
                    <a:pt x="2227416" y="817753"/>
                    <a:pt x="2227416" y="840391"/>
                    <a:pt x="2213455" y="854352"/>
                  </a:cubicBezTo>
                  <a:lnTo>
                    <a:pt x="2149487" y="918318"/>
                  </a:lnTo>
                  <a:cubicBezTo>
                    <a:pt x="2135526" y="932280"/>
                    <a:pt x="2112890" y="932279"/>
                    <a:pt x="2098927" y="918318"/>
                  </a:cubicBezTo>
                  <a:lnTo>
                    <a:pt x="2032151" y="851540"/>
                  </a:lnTo>
                  <a:cubicBezTo>
                    <a:pt x="2018189" y="837581"/>
                    <a:pt x="2018189" y="814943"/>
                    <a:pt x="2032151" y="800981"/>
                  </a:cubicBezTo>
                  <a:lnTo>
                    <a:pt x="2096117" y="737015"/>
                  </a:lnTo>
                  <a:cubicBezTo>
                    <a:pt x="2103097" y="730033"/>
                    <a:pt x="2112247" y="726543"/>
                    <a:pt x="2121397" y="726543"/>
                  </a:cubicBezTo>
                  <a:close/>
                  <a:moveTo>
                    <a:pt x="162008" y="710742"/>
                  </a:moveTo>
                  <a:cubicBezTo>
                    <a:pt x="171158" y="710742"/>
                    <a:pt x="180308" y="714234"/>
                    <a:pt x="187288" y="721213"/>
                  </a:cubicBezTo>
                  <a:lnTo>
                    <a:pt x="254065" y="787991"/>
                  </a:lnTo>
                  <a:cubicBezTo>
                    <a:pt x="268026" y="801952"/>
                    <a:pt x="268028" y="824590"/>
                    <a:pt x="254065" y="838551"/>
                  </a:cubicBezTo>
                  <a:lnTo>
                    <a:pt x="190099" y="902518"/>
                  </a:lnTo>
                  <a:cubicBezTo>
                    <a:pt x="176136" y="916479"/>
                    <a:pt x="153500" y="916479"/>
                    <a:pt x="139538" y="902517"/>
                  </a:cubicBezTo>
                  <a:lnTo>
                    <a:pt x="86207" y="849186"/>
                  </a:lnTo>
                  <a:lnTo>
                    <a:pt x="112023" y="745919"/>
                  </a:lnTo>
                  <a:lnTo>
                    <a:pt x="136728" y="721213"/>
                  </a:lnTo>
                  <a:cubicBezTo>
                    <a:pt x="143709" y="714232"/>
                    <a:pt x="152858" y="710742"/>
                    <a:pt x="162008" y="710742"/>
                  </a:cubicBezTo>
                  <a:close/>
                  <a:moveTo>
                    <a:pt x="2706053" y="710741"/>
                  </a:moveTo>
                  <a:cubicBezTo>
                    <a:pt x="2715203" y="710741"/>
                    <a:pt x="2724354" y="714230"/>
                    <a:pt x="2731334" y="721212"/>
                  </a:cubicBezTo>
                  <a:lnTo>
                    <a:pt x="2798112" y="787989"/>
                  </a:lnTo>
                  <a:cubicBezTo>
                    <a:pt x="2812073" y="801950"/>
                    <a:pt x="2812073" y="824588"/>
                    <a:pt x="2798112" y="838549"/>
                  </a:cubicBezTo>
                  <a:lnTo>
                    <a:pt x="2734144" y="902515"/>
                  </a:lnTo>
                  <a:cubicBezTo>
                    <a:pt x="2720183" y="916476"/>
                    <a:pt x="2697547" y="916476"/>
                    <a:pt x="2683584" y="902515"/>
                  </a:cubicBezTo>
                  <a:lnTo>
                    <a:pt x="2616807" y="835738"/>
                  </a:lnTo>
                  <a:cubicBezTo>
                    <a:pt x="2602846" y="821778"/>
                    <a:pt x="2602846" y="799140"/>
                    <a:pt x="2616807" y="785178"/>
                  </a:cubicBezTo>
                  <a:lnTo>
                    <a:pt x="2680774" y="721212"/>
                  </a:lnTo>
                  <a:cubicBezTo>
                    <a:pt x="2687754" y="714230"/>
                    <a:pt x="2696906" y="710741"/>
                    <a:pt x="2706053" y="710741"/>
                  </a:cubicBezTo>
                  <a:close/>
                  <a:moveTo>
                    <a:pt x="3269392" y="697622"/>
                  </a:moveTo>
                  <a:cubicBezTo>
                    <a:pt x="3278542" y="697622"/>
                    <a:pt x="3287692" y="701112"/>
                    <a:pt x="3294671" y="708093"/>
                  </a:cubicBezTo>
                  <a:lnTo>
                    <a:pt x="3361449" y="774871"/>
                  </a:lnTo>
                  <a:cubicBezTo>
                    <a:pt x="3375410" y="788832"/>
                    <a:pt x="3375412" y="811470"/>
                    <a:pt x="3361449" y="825431"/>
                  </a:cubicBezTo>
                  <a:lnTo>
                    <a:pt x="3297483" y="889398"/>
                  </a:lnTo>
                  <a:cubicBezTo>
                    <a:pt x="3283522" y="903358"/>
                    <a:pt x="3260884" y="903358"/>
                    <a:pt x="3246921" y="889398"/>
                  </a:cubicBezTo>
                  <a:lnTo>
                    <a:pt x="3180146" y="822621"/>
                  </a:lnTo>
                  <a:cubicBezTo>
                    <a:pt x="3166185" y="808660"/>
                    <a:pt x="3166185" y="786021"/>
                    <a:pt x="3180146" y="772061"/>
                  </a:cubicBezTo>
                  <a:lnTo>
                    <a:pt x="3244112" y="708093"/>
                  </a:lnTo>
                  <a:cubicBezTo>
                    <a:pt x="3251093" y="701112"/>
                    <a:pt x="3260243" y="697622"/>
                    <a:pt x="3269392" y="697622"/>
                  </a:cubicBezTo>
                  <a:close/>
                  <a:moveTo>
                    <a:pt x="746665" y="694939"/>
                  </a:moveTo>
                  <a:cubicBezTo>
                    <a:pt x="755815" y="694939"/>
                    <a:pt x="764965" y="698431"/>
                    <a:pt x="771945" y="705411"/>
                  </a:cubicBezTo>
                  <a:lnTo>
                    <a:pt x="838722" y="772188"/>
                  </a:lnTo>
                  <a:cubicBezTo>
                    <a:pt x="852683" y="786149"/>
                    <a:pt x="852683" y="808785"/>
                    <a:pt x="838722" y="822748"/>
                  </a:cubicBezTo>
                  <a:lnTo>
                    <a:pt x="774754" y="886714"/>
                  </a:lnTo>
                  <a:cubicBezTo>
                    <a:pt x="760793" y="900677"/>
                    <a:pt x="738156" y="900677"/>
                    <a:pt x="724195" y="886714"/>
                  </a:cubicBezTo>
                  <a:lnTo>
                    <a:pt x="657419" y="819938"/>
                  </a:lnTo>
                  <a:cubicBezTo>
                    <a:pt x="643456" y="805975"/>
                    <a:pt x="643456" y="783339"/>
                    <a:pt x="657417" y="769378"/>
                  </a:cubicBezTo>
                  <a:lnTo>
                    <a:pt x="721385" y="705411"/>
                  </a:lnTo>
                  <a:cubicBezTo>
                    <a:pt x="728366" y="698429"/>
                    <a:pt x="737515" y="694939"/>
                    <a:pt x="746665" y="694939"/>
                  </a:cubicBezTo>
                  <a:close/>
                  <a:moveTo>
                    <a:pt x="1310004" y="681821"/>
                  </a:moveTo>
                  <a:cubicBezTo>
                    <a:pt x="1319154" y="681821"/>
                    <a:pt x="1328302" y="685311"/>
                    <a:pt x="1335284" y="692292"/>
                  </a:cubicBezTo>
                  <a:lnTo>
                    <a:pt x="1402061" y="759068"/>
                  </a:lnTo>
                  <a:cubicBezTo>
                    <a:pt x="1416022" y="773031"/>
                    <a:pt x="1416022" y="795667"/>
                    <a:pt x="1402061" y="809630"/>
                  </a:cubicBezTo>
                  <a:lnTo>
                    <a:pt x="1338094" y="873596"/>
                  </a:lnTo>
                  <a:cubicBezTo>
                    <a:pt x="1324132" y="887557"/>
                    <a:pt x="1301495" y="887557"/>
                    <a:pt x="1287534" y="873596"/>
                  </a:cubicBezTo>
                  <a:lnTo>
                    <a:pt x="1220756" y="806818"/>
                  </a:lnTo>
                  <a:cubicBezTo>
                    <a:pt x="1206795" y="792857"/>
                    <a:pt x="1206795" y="770221"/>
                    <a:pt x="1220756" y="756258"/>
                  </a:cubicBezTo>
                  <a:lnTo>
                    <a:pt x="1284724" y="692292"/>
                  </a:lnTo>
                  <a:cubicBezTo>
                    <a:pt x="1291705" y="685311"/>
                    <a:pt x="1300854" y="681821"/>
                    <a:pt x="1310004" y="681821"/>
                  </a:cubicBezTo>
                  <a:close/>
                  <a:moveTo>
                    <a:pt x="1902560" y="658119"/>
                  </a:moveTo>
                  <a:cubicBezTo>
                    <a:pt x="1911708" y="658119"/>
                    <a:pt x="1920858" y="661609"/>
                    <a:pt x="1927840" y="668591"/>
                  </a:cubicBezTo>
                  <a:lnTo>
                    <a:pt x="1994615" y="735368"/>
                  </a:lnTo>
                  <a:cubicBezTo>
                    <a:pt x="2008578" y="749329"/>
                    <a:pt x="2008578" y="771965"/>
                    <a:pt x="1994615" y="785928"/>
                  </a:cubicBezTo>
                  <a:lnTo>
                    <a:pt x="1930649" y="849894"/>
                  </a:lnTo>
                  <a:cubicBezTo>
                    <a:pt x="1916687" y="863857"/>
                    <a:pt x="1894051" y="863855"/>
                    <a:pt x="1880090" y="849894"/>
                  </a:cubicBezTo>
                  <a:lnTo>
                    <a:pt x="1813314" y="783118"/>
                  </a:lnTo>
                  <a:cubicBezTo>
                    <a:pt x="1799351" y="769157"/>
                    <a:pt x="1799351" y="746519"/>
                    <a:pt x="1813312" y="732557"/>
                  </a:cubicBezTo>
                  <a:lnTo>
                    <a:pt x="1877280" y="668591"/>
                  </a:lnTo>
                  <a:cubicBezTo>
                    <a:pt x="1884260" y="661609"/>
                    <a:pt x="1893410" y="658119"/>
                    <a:pt x="1902560" y="658119"/>
                  </a:cubicBezTo>
                  <a:close/>
                  <a:moveTo>
                    <a:pt x="2468388" y="653245"/>
                  </a:moveTo>
                  <a:cubicBezTo>
                    <a:pt x="2477538" y="653245"/>
                    <a:pt x="2486687" y="656735"/>
                    <a:pt x="2493668" y="663715"/>
                  </a:cubicBezTo>
                  <a:lnTo>
                    <a:pt x="2560445" y="730492"/>
                  </a:lnTo>
                  <a:cubicBezTo>
                    <a:pt x="2574406" y="744453"/>
                    <a:pt x="2574406" y="767091"/>
                    <a:pt x="2560445" y="781052"/>
                  </a:cubicBezTo>
                  <a:lnTo>
                    <a:pt x="2496479" y="845019"/>
                  </a:lnTo>
                  <a:cubicBezTo>
                    <a:pt x="2482517" y="858982"/>
                    <a:pt x="2459879" y="858980"/>
                    <a:pt x="2445919" y="845019"/>
                  </a:cubicBezTo>
                  <a:lnTo>
                    <a:pt x="2379140" y="778242"/>
                  </a:lnTo>
                  <a:cubicBezTo>
                    <a:pt x="2365179" y="764281"/>
                    <a:pt x="2365179" y="741645"/>
                    <a:pt x="2379142" y="727682"/>
                  </a:cubicBezTo>
                  <a:lnTo>
                    <a:pt x="2443108" y="663716"/>
                  </a:lnTo>
                  <a:cubicBezTo>
                    <a:pt x="2450089" y="656735"/>
                    <a:pt x="2459238" y="653243"/>
                    <a:pt x="2468388" y="653245"/>
                  </a:cubicBezTo>
                  <a:close/>
                  <a:moveTo>
                    <a:pt x="3053045" y="637442"/>
                  </a:moveTo>
                  <a:cubicBezTo>
                    <a:pt x="3062195" y="637442"/>
                    <a:pt x="3071345" y="640934"/>
                    <a:pt x="3078325" y="647913"/>
                  </a:cubicBezTo>
                  <a:lnTo>
                    <a:pt x="3145102" y="714691"/>
                  </a:lnTo>
                  <a:cubicBezTo>
                    <a:pt x="3159063" y="728652"/>
                    <a:pt x="3159063" y="751288"/>
                    <a:pt x="3145102" y="765251"/>
                  </a:cubicBezTo>
                  <a:lnTo>
                    <a:pt x="3081135" y="829217"/>
                  </a:lnTo>
                  <a:cubicBezTo>
                    <a:pt x="3067174" y="843179"/>
                    <a:pt x="3044536" y="843179"/>
                    <a:pt x="3030575" y="829217"/>
                  </a:cubicBezTo>
                  <a:lnTo>
                    <a:pt x="2963798" y="762441"/>
                  </a:lnTo>
                  <a:cubicBezTo>
                    <a:pt x="2949836" y="748480"/>
                    <a:pt x="2949836" y="725842"/>
                    <a:pt x="2963798" y="711881"/>
                  </a:cubicBezTo>
                  <a:lnTo>
                    <a:pt x="3027765" y="647913"/>
                  </a:lnTo>
                  <a:cubicBezTo>
                    <a:pt x="3034745" y="640934"/>
                    <a:pt x="3043895" y="637442"/>
                    <a:pt x="3053045" y="637442"/>
                  </a:cubicBezTo>
                  <a:close/>
                  <a:moveTo>
                    <a:pt x="528470" y="628707"/>
                  </a:moveTo>
                  <a:cubicBezTo>
                    <a:pt x="537620" y="628707"/>
                    <a:pt x="546772" y="632197"/>
                    <a:pt x="553752" y="639178"/>
                  </a:cubicBezTo>
                  <a:lnTo>
                    <a:pt x="620529" y="705956"/>
                  </a:lnTo>
                  <a:cubicBezTo>
                    <a:pt x="634488" y="719918"/>
                    <a:pt x="634488" y="742554"/>
                    <a:pt x="620527" y="756515"/>
                  </a:cubicBezTo>
                  <a:lnTo>
                    <a:pt x="556561" y="820481"/>
                  </a:lnTo>
                  <a:cubicBezTo>
                    <a:pt x="542600" y="834444"/>
                    <a:pt x="519963" y="834444"/>
                    <a:pt x="506002" y="820481"/>
                  </a:cubicBezTo>
                  <a:lnTo>
                    <a:pt x="439224" y="753706"/>
                  </a:lnTo>
                  <a:cubicBezTo>
                    <a:pt x="425261" y="739745"/>
                    <a:pt x="425261" y="717107"/>
                    <a:pt x="439224" y="703144"/>
                  </a:cubicBezTo>
                  <a:lnTo>
                    <a:pt x="503192" y="639178"/>
                  </a:lnTo>
                  <a:cubicBezTo>
                    <a:pt x="510172" y="632198"/>
                    <a:pt x="519322" y="628707"/>
                    <a:pt x="528470" y="628707"/>
                  </a:cubicBezTo>
                  <a:close/>
                  <a:moveTo>
                    <a:pt x="1094298" y="623833"/>
                  </a:moveTo>
                  <a:cubicBezTo>
                    <a:pt x="1103448" y="623833"/>
                    <a:pt x="1112600" y="627322"/>
                    <a:pt x="1119580" y="634304"/>
                  </a:cubicBezTo>
                  <a:lnTo>
                    <a:pt x="1186357" y="701080"/>
                  </a:lnTo>
                  <a:cubicBezTo>
                    <a:pt x="1200317" y="715042"/>
                    <a:pt x="1200318" y="737680"/>
                    <a:pt x="1186357" y="751639"/>
                  </a:cubicBezTo>
                  <a:lnTo>
                    <a:pt x="1122389" y="815607"/>
                  </a:lnTo>
                  <a:cubicBezTo>
                    <a:pt x="1108428" y="829568"/>
                    <a:pt x="1085791" y="829568"/>
                    <a:pt x="1071830" y="815607"/>
                  </a:cubicBezTo>
                  <a:lnTo>
                    <a:pt x="1005053" y="748830"/>
                  </a:lnTo>
                  <a:cubicBezTo>
                    <a:pt x="991091" y="734870"/>
                    <a:pt x="991091" y="712232"/>
                    <a:pt x="1005053" y="698270"/>
                  </a:cubicBezTo>
                  <a:lnTo>
                    <a:pt x="1069020" y="634304"/>
                  </a:lnTo>
                  <a:cubicBezTo>
                    <a:pt x="1076002" y="627322"/>
                    <a:pt x="1085148" y="623833"/>
                    <a:pt x="1094298" y="623833"/>
                  </a:cubicBezTo>
                  <a:close/>
                  <a:moveTo>
                    <a:pt x="1686856" y="600132"/>
                  </a:moveTo>
                  <a:cubicBezTo>
                    <a:pt x="1696006" y="600132"/>
                    <a:pt x="1705156" y="603622"/>
                    <a:pt x="1712136" y="610602"/>
                  </a:cubicBezTo>
                  <a:lnTo>
                    <a:pt x="1778913" y="677379"/>
                  </a:lnTo>
                  <a:cubicBezTo>
                    <a:pt x="1792874" y="691342"/>
                    <a:pt x="1792874" y="713978"/>
                    <a:pt x="1778913" y="727939"/>
                  </a:cubicBezTo>
                  <a:lnTo>
                    <a:pt x="1714945" y="791907"/>
                  </a:lnTo>
                  <a:cubicBezTo>
                    <a:pt x="1700984" y="805868"/>
                    <a:pt x="1678347" y="805868"/>
                    <a:pt x="1664386" y="791907"/>
                  </a:cubicBezTo>
                  <a:lnTo>
                    <a:pt x="1597610" y="725129"/>
                  </a:lnTo>
                  <a:cubicBezTo>
                    <a:pt x="1583646" y="711168"/>
                    <a:pt x="1583647" y="688532"/>
                    <a:pt x="1597610" y="674570"/>
                  </a:cubicBezTo>
                  <a:lnTo>
                    <a:pt x="1661576" y="610602"/>
                  </a:lnTo>
                  <a:cubicBezTo>
                    <a:pt x="1668556" y="603622"/>
                    <a:pt x="1677707" y="600132"/>
                    <a:pt x="1686856" y="600132"/>
                  </a:cubicBezTo>
                  <a:close/>
                  <a:moveTo>
                    <a:pt x="2250193" y="587013"/>
                  </a:moveTo>
                  <a:cubicBezTo>
                    <a:pt x="2259343" y="587013"/>
                    <a:pt x="2268493" y="590502"/>
                    <a:pt x="2275473" y="597484"/>
                  </a:cubicBezTo>
                  <a:lnTo>
                    <a:pt x="2342250" y="664261"/>
                  </a:lnTo>
                  <a:cubicBezTo>
                    <a:pt x="2356210" y="678222"/>
                    <a:pt x="2356212" y="700860"/>
                    <a:pt x="2342250" y="714821"/>
                  </a:cubicBezTo>
                  <a:lnTo>
                    <a:pt x="2278283" y="778787"/>
                  </a:lnTo>
                  <a:cubicBezTo>
                    <a:pt x="2264322" y="792748"/>
                    <a:pt x="2241686" y="792748"/>
                    <a:pt x="2227723" y="778787"/>
                  </a:cubicBezTo>
                  <a:lnTo>
                    <a:pt x="2160946" y="712011"/>
                  </a:lnTo>
                  <a:cubicBezTo>
                    <a:pt x="2146986" y="698050"/>
                    <a:pt x="2146986" y="675411"/>
                    <a:pt x="2160946" y="661451"/>
                  </a:cubicBezTo>
                  <a:lnTo>
                    <a:pt x="2224913" y="597484"/>
                  </a:lnTo>
                  <a:cubicBezTo>
                    <a:pt x="2231895" y="590502"/>
                    <a:pt x="2241045" y="587013"/>
                    <a:pt x="2250193" y="587013"/>
                  </a:cubicBezTo>
                  <a:close/>
                  <a:moveTo>
                    <a:pt x="154140" y="577453"/>
                  </a:moveTo>
                  <a:lnTo>
                    <a:pt x="167159" y="590471"/>
                  </a:lnTo>
                  <a:cubicBezTo>
                    <a:pt x="181120" y="604433"/>
                    <a:pt x="181120" y="627070"/>
                    <a:pt x="167159" y="641031"/>
                  </a:cubicBezTo>
                  <a:lnTo>
                    <a:pt x="128608" y="679581"/>
                  </a:lnTo>
                  <a:close/>
                  <a:moveTo>
                    <a:pt x="290805" y="571211"/>
                  </a:moveTo>
                  <a:cubicBezTo>
                    <a:pt x="299955" y="571211"/>
                    <a:pt x="309104" y="574701"/>
                    <a:pt x="316085" y="581683"/>
                  </a:cubicBezTo>
                  <a:lnTo>
                    <a:pt x="382863" y="648460"/>
                  </a:lnTo>
                  <a:cubicBezTo>
                    <a:pt x="396824" y="662421"/>
                    <a:pt x="396824" y="685059"/>
                    <a:pt x="382863" y="699020"/>
                  </a:cubicBezTo>
                  <a:lnTo>
                    <a:pt x="318895" y="762986"/>
                  </a:lnTo>
                  <a:cubicBezTo>
                    <a:pt x="304934" y="776949"/>
                    <a:pt x="282296" y="776949"/>
                    <a:pt x="268335" y="762987"/>
                  </a:cubicBezTo>
                  <a:lnTo>
                    <a:pt x="201558" y="696210"/>
                  </a:lnTo>
                  <a:cubicBezTo>
                    <a:pt x="187597" y="682249"/>
                    <a:pt x="187597" y="659611"/>
                    <a:pt x="201558" y="645650"/>
                  </a:cubicBezTo>
                  <a:lnTo>
                    <a:pt x="265525" y="581683"/>
                  </a:lnTo>
                  <a:cubicBezTo>
                    <a:pt x="272507" y="574701"/>
                    <a:pt x="281655" y="571211"/>
                    <a:pt x="290805" y="571211"/>
                  </a:cubicBezTo>
                  <a:close/>
                  <a:moveTo>
                    <a:pt x="2834850" y="571210"/>
                  </a:moveTo>
                  <a:cubicBezTo>
                    <a:pt x="2844000" y="571210"/>
                    <a:pt x="2853150" y="574701"/>
                    <a:pt x="2860130" y="581681"/>
                  </a:cubicBezTo>
                  <a:lnTo>
                    <a:pt x="2926908" y="648458"/>
                  </a:lnTo>
                  <a:cubicBezTo>
                    <a:pt x="2940869" y="662419"/>
                    <a:pt x="2940869" y="685057"/>
                    <a:pt x="2926908" y="699018"/>
                  </a:cubicBezTo>
                  <a:lnTo>
                    <a:pt x="2862940" y="762986"/>
                  </a:lnTo>
                  <a:cubicBezTo>
                    <a:pt x="2848981" y="776947"/>
                    <a:pt x="2826343" y="776947"/>
                    <a:pt x="2812380" y="762986"/>
                  </a:cubicBezTo>
                  <a:lnTo>
                    <a:pt x="2745604" y="696208"/>
                  </a:lnTo>
                  <a:cubicBezTo>
                    <a:pt x="2731642" y="682247"/>
                    <a:pt x="2731643" y="659610"/>
                    <a:pt x="2745604" y="645649"/>
                  </a:cubicBezTo>
                  <a:lnTo>
                    <a:pt x="2809570" y="581681"/>
                  </a:lnTo>
                  <a:cubicBezTo>
                    <a:pt x="2816552" y="574700"/>
                    <a:pt x="2825702" y="571210"/>
                    <a:pt x="2834850" y="571210"/>
                  </a:cubicBezTo>
                  <a:close/>
                  <a:moveTo>
                    <a:pt x="3400678" y="566335"/>
                  </a:moveTo>
                  <a:cubicBezTo>
                    <a:pt x="3409828" y="566335"/>
                    <a:pt x="3418979" y="569827"/>
                    <a:pt x="3425958" y="576807"/>
                  </a:cubicBezTo>
                  <a:lnTo>
                    <a:pt x="3491826" y="642674"/>
                  </a:lnTo>
                  <a:lnTo>
                    <a:pt x="3500193" y="676142"/>
                  </a:lnTo>
                  <a:lnTo>
                    <a:pt x="3492736" y="694144"/>
                  </a:lnTo>
                  <a:lnTo>
                    <a:pt x="3428770" y="758110"/>
                  </a:lnTo>
                  <a:cubicBezTo>
                    <a:pt x="3414809" y="772071"/>
                    <a:pt x="3392171" y="772071"/>
                    <a:pt x="3378210" y="758110"/>
                  </a:cubicBezTo>
                  <a:lnTo>
                    <a:pt x="3311432" y="691334"/>
                  </a:lnTo>
                  <a:cubicBezTo>
                    <a:pt x="3297471" y="677371"/>
                    <a:pt x="3297471" y="654734"/>
                    <a:pt x="3311432" y="640774"/>
                  </a:cubicBezTo>
                  <a:lnTo>
                    <a:pt x="3375399" y="576807"/>
                  </a:lnTo>
                  <a:cubicBezTo>
                    <a:pt x="3382380" y="569825"/>
                    <a:pt x="3391530" y="566334"/>
                    <a:pt x="3400678" y="566335"/>
                  </a:cubicBezTo>
                  <a:close/>
                  <a:moveTo>
                    <a:pt x="875462" y="555409"/>
                  </a:moveTo>
                  <a:cubicBezTo>
                    <a:pt x="884612" y="555409"/>
                    <a:pt x="893761" y="558900"/>
                    <a:pt x="900742" y="565880"/>
                  </a:cubicBezTo>
                  <a:lnTo>
                    <a:pt x="967520" y="632657"/>
                  </a:lnTo>
                  <a:cubicBezTo>
                    <a:pt x="981481" y="646618"/>
                    <a:pt x="981481" y="669256"/>
                    <a:pt x="967520" y="683217"/>
                  </a:cubicBezTo>
                  <a:lnTo>
                    <a:pt x="903552" y="747183"/>
                  </a:lnTo>
                  <a:cubicBezTo>
                    <a:pt x="889591" y="761146"/>
                    <a:pt x="866953" y="761146"/>
                    <a:pt x="852992" y="747185"/>
                  </a:cubicBezTo>
                  <a:lnTo>
                    <a:pt x="786215" y="680407"/>
                  </a:lnTo>
                  <a:cubicBezTo>
                    <a:pt x="772254" y="666446"/>
                    <a:pt x="772254" y="643808"/>
                    <a:pt x="786215" y="629847"/>
                  </a:cubicBezTo>
                  <a:lnTo>
                    <a:pt x="850183" y="565880"/>
                  </a:lnTo>
                  <a:cubicBezTo>
                    <a:pt x="857162" y="558900"/>
                    <a:pt x="866312" y="555409"/>
                    <a:pt x="875462" y="555409"/>
                  </a:cubicBezTo>
                  <a:close/>
                  <a:moveTo>
                    <a:pt x="1441291" y="550534"/>
                  </a:moveTo>
                  <a:cubicBezTo>
                    <a:pt x="1450441" y="550534"/>
                    <a:pt x="1459589" y="554024"/>
                    <a:pt x="1466570" y="561005"/>
                  </a:cubicBezTo>
                  <a:lnTo>
                    <a:pt x="1533348" y="627781"/>
                  </a:lnTo>
                  <a:cubicBezTo>
                    <a:pt x="1547309" y="641744"/>
                    <a:pt x="1547309" y="664380"/>
                    <a:pt x="1533348" y="678341"/>
                  </a:cubicBezTo>
                  <a:lnTo>
                    <a:pt x="1469380" y="742309"/>
                  </a:lnTo>
                  <a:cubicBezTo>
                    <a:pt x="1455419" y="756270"/>
                    <a:pt x="1432781" y="756270"/>
                    <a:pt x="1418820" y="742309"/>
                  </a:cubicBezTo>
                  <a:lnTo>
                    <a:pt x="1352045" y="675531"/>
                  </a:lnTo>
                  <a:cubicBezTo>
                    <a:pt x="1338082" y="661570"/>
                    <a:pt x="1338082" y="638932"/>
                    <a:pt x="1352043" y="624971"/>
                  </a:cubicBezTo>
                  <a:lnTo>
                    <a:pt x="1416011" y="561005"/>
                  </a:lnTo>
                  <a:cubicBezTo>
                    <a:pt x="1422992" y="554024"/>
                    <a:pt x="1432140" y="550534"/>
                    <a:pt x="1441291" y="550534"/>
                  </a:cubicBezTo>
                  <a:close/>
                  <a:moveTo>
                    <a:pt x="2033847" y="526832"/>
                  </a:moveTo>
                  <a:cubicBezTo>
                    <a:pt x="2042997" y="526832"/>
                    <a:pt x="2052145" y="530322"/>
                    <a:pt x="2059126" y="537304"/>
                  </a:cubicBezTo>
                  <a:lnTo>
                    <a:pt x="2125904" y="604079"/>
                  </a:lnTo>
                  <a:cubicBezTo>
                    <a:pt x="2139863" y="618042"/>
                    <a:pt x="2139865" y="640678"/>
                    <a:pt x="2125902" y="654641"/>
                  </a:cubicBezTo>
                  <a:lnTo>
                    <a:pt x="2061936" y="718607"/>
                  </a:lnTo>
                  <a:cubicBezTo>
                    <a:pt x="2047975" y="732568"/>
                    <a:pt x="2025337" y="732568"/>
                    <a:pt x="2011376" y="718607"/>
                  </a:cubicBezTo>
                  <a:lnTo>
                    <a:pt x="1944599" y="651831"/>
                  </a:lnTo>
                  <a:cubicBezTo>
                    <a:pt x="1930638" y="637870"/>
                    <a:pt x="1930638" y="615232"/>
                    <a:pt x="1944599" y="601270"/>
                  </a:cubicBezTo>
                  <a:lnTo>
                    <a:pt x="2008567" y="537304"/>
                  </a:lnTo>
                  <a:cubicBezTo>
                    <a:pt x="2015546" y="530322"/>
                    <a:pt x="2024696" y="526832"/>
                    <a:pt x="2033847" y="526832"/>
                  </a:cubicBezTo>
                  <a:close/>
                  <a:moveTo>
                    <a:pt x="2599675" y="521956"/>
                  </a:moveTo>
                  <a:cubicBezTo>
                    <a:pt x="2608825" y="521958"/>
                    <a:pt x="2617973" y="525448"/>
                    <a:pt x="2624955" y="532428"/>
                  </a:cubicBezTo>
                  <a:lnTo>
                    <a:pt x="2691730" y="599205"/>
                  </a:lnTo>
                  <a:cubicBezTo>
                    <a:pt x="2705693" y="613166"/>
                    <a:pt x="2705693" y="635804"/>
                    <a:pt x="2691732" y="649765"/>
                  </a:cubicBezTo>
                  <a:lnTo>
                    <a:pt x="2627764" y="713733"/>
                  </a:lnTo>
                  <a:cubicBezTo>
                    <a:pt x="2613803" y="727695"/>
                    <a:pt x="2591166" y="727694"/>
                    <a:pt x="2577206" y="713733"/>
                  </a:cubicBezTo>
                  <a:lnTo>
                    <a:pt x="2510427" y="646955"/>
                  </a:lnTo>
                  <a:cubicBezTo>
                    <a:pt x="2496466" y="632994"/>
                    <a:pt x="2496466" y="610358"/>
                    <a:pt x="2510429" y="596397"/>
                  </a:cubicBezTo>
                  <a:lnTo>
                    <a:pt x="2574395" y="532429"/>
                  </a:lnTo>
                  <a:cubicBezTo>
                    <a:pt x="2581376" y="525448"/>
                    <a:pt x="2590525" y="521956"/>
                    <a:pt x="2599675" y="521956"/>
                  </a:cubicBezTo>
                  <a:close/>
                  <a:moveTo>
                    <a:pt x="3184332" y="506155"/>
                  </a:moveTo>
                  <a:cubicBezTo>
                    <a:pt x="3193482" y="506155"/>
                    <a:pt x="3202630" y="509645"/>
                    <a:pt x="3209612" y="516626"/>
                  </a:cubicBezTo>
                  <a:lnTo>
                    <a:pt x="3276389" y="583404"/>
                  </a:lnTo>
                  <a:cubicBezTo>
                    <a:pt x="3290350" y="597365"/>
                    <a:pt x="3290350" y="620001"/>
                    <a:pt x="3276389" y="633964"/>
                  </a:cubicBezTo>
                  <a:lnTo>
                    <a:pt x="3212422" y="697930"/>
                  </a:lnTo>
                  <a:cubicBezTo>
                    <a:pt x="3198460" y="711891"/>
                    <a:pt x="3175824" y="711892"/>
                    <a:pt x="3161862" y="697930"/>
                  </a:cubicBezTo>
                  <a:lnTo>
                    <a:pt x="3095084" y="631152"/>
                  </a:lnTo>
                  <a:cubicBezTo>
                    <a:pt x="3081123" y="617191"/>
                    <a:pt x="3081123" y="594555"/>
                    <a:pt x="3095084" y="580594"/>
                  </a:cubicBezTo>
                  <a:lnTo>
                    <a:pt x="3159052" y="516626"/>
                  </a:lnTo>
                  <a:cubicBezTo>
                    <a:pt x="3166033" y="509645"/>
                    <a:pt x="3175182" y="506155"/>
                    <a:pt x="3184332" y="506155"/>
                  </a:cubicBezTo>
                  <a:close/>
                  <a:moveTo>
                    <a:pt x="659757" y="497420"/>
                  </a:moveTo>
                  <a:cubicBezTo>
                    <a:pt x="668907" y="497420"/>
                    <a:pt x="678059" y="500910"/>
                    <a:pt x="685038" y="507891"/>
                  </a:cubicBezTo>
                  <a:lnTo>
                    <a:pt x="751816" y="574669"/>
                  </a:lnTo>
                  <a:cubicBezTo>
                    <a:pt x="765775" y="588630"/>
                    <a:pt x="765775" y="611267"/>
                    <a:pt x="751816" y="625228"/>
                  </a:cubicBezTo>
                  <a:lnTo>
                    <a:pt x="687848" y="689195"/>
                  </a:lnTo>
                  <a:cubicBezTo>
                    <a:pt x="673887" y="703157"/>
                    <a:pt x="651249" y="703157"/>
                    <a:pt x="637288" y="689195"/>
                  </a:cubicBezTo>
                  <a:lnTo>
                    <a:pt x="570511" y="622417"/>
                  </a:lnTo>
                  <a:cubicBezTo>
                    <a:pt x="556550" y="608458"/>
                    <a:pt x="556548" y="585820"/>
                    <a:pt x="570511" y="571857"/>
                  </a:cubicBezTo>
                  <a:lnTo>
                    <a:pt x="634479" y="507891"/>
                  </a:lnTo>
                  <a:cubicBezTo>
                    <a:pt x="641458" y="500910"/>
                    <a:pt x="650610" y="497420"/>
                    <a:pt x="659757" y="497420"/>
                  </a:cubicBezTo>
                  <a:close/>
                  <a:moveTo>
                    <a:pt x="3455367" y="496839"/>
                  </a:moveTo>
                  <a:lnTo>
                    <a:pt x="3480652" y="597979"/>
                  </a:lnTo>
                  <a:lnTo>
                    <a:pt x="3442719" y="560047"/>
                  </a:lnTo>
                  <a:cubicBezTo>
                    <a:pt x="3428758" y="546086"/>
                    <a:pt x="3428758" y="523448"/>
                    <a:pt x="3442719" y="509487"/>
                  </a:cubicBezTo>
                  <a:close/>
                  <a:moveTo>
                    <a:pt x="1223096" y="484302"/>
                  </a:moveTo>
                  <a:cubicBezTo>
                    <a:pt x="1232246" y="484302"/>
                    <a:pt x="1241396" y="487792"/>
                    <a:pt x="1248376" y="494773"/>
                  </a:cubicBezTo>
                  <a:lnTo>
                    <a:pt x="1315153" y="561550"/>
                  </a:lnTo>
                  <a:cubicBezTo>
                    <a:pt x="1329114" y="575511"/>
                    <a:pt x="1329114" y="598149"/>
                    <a:pt x="1315153" y="612110"/>
                  </a:cubicBezTo>
                  <a:lnTo>
                    <a:pt x="1251186" y="676078"/>
                  </a:lnTo>
                  <a:cubicBezTo>
                    <a:pt x="1237226" y="690037"/>
                    <a:pt x="1214588" y="690037"/>
                    <a:pt x="1200626" y="676078"/>
                  </a:cubicBezTo>
                  <a:lnTo>
                    <a:pt x="1133848" y="609300"/>
                  </a:lnTo>
                  <a:cubicBezTo>
                    <a:pt x="1119887" y="595339"/>
                    <a:pt x="1119889" y="572702"/>
                    <a:pt x="1133850" y="558741"/>
                  </a:cubicBezTo>
                  <a:lnTo>
                    <a:pt x="1197816" y="494773"/>
                  </a:lnTo>
                  <a:cubicBezTo>
                    <a:pt x="1204797" y="487792"/>
                    <a:pt x="1213947" y="484302"/>
                    <a:pt x="1223096" y="484302"/>
                  </a:cubicBezTo>
                  <a:close/>
                  <a:moveTo>
                    <a:pt x="1815652" y="460600"/>
                  </a:moveTo>
                  <a:cubicBezTo>
                    <a:pt x="1824802" y="460600"/>
                    <a:pt x="1833952" y="464091"/>
                    <a:pt x="1840932" y="471071"/>
                  </a:cubicBezTo>
                  <a:lnTo>
                    <a:pt x="1907707" y="537850"/>
                  </a:lnTo>
                  <a:cubicBezTo>
                    <a:pt x="1921670" y="551811"/>
                    <a:pt x="1921670" y="574447"/>
                    <a:pt x="1907707" y="588410"/>
                  </a:cubicBezTo>
                  <a:lnTo>
                    <a:pt x="1843741" y="652376"/>
                  </a:lnTo>
                  <a:cubicBezTo>
                    <a:pt x="1829780" y="666337"/>
                    <a:pt x="1807144" y="666337"/>
                    <a:pt x="1793182" y="652376"/>
                  </a:cubicBezTo>
                  <a:lnTo>
                    <a:pt x="1726404" y="585599"/>
                  </a:lnTo>
                  <a:cubicBezTo>
                    <a:pt x="1712443" y="571638"/>
                    <a:pt x="1712443" y="549000"/>
                    <a:pt x="1726406" y="535039"/>
                  </a:cubicBezTo>
                  <a:lnTo>
                    <a:pt x="1790372" y="471071"/>
                  </a:lnTo>
                  <a:cubicBezTo>
                    <a:pt x="1797353" y="464091"/>
                    <a:pt x="1806503" y="460600"/>
                    <a:pt x="1815652" y="460600"/>
                  </a:cubicBezTo>
                  <a:close/>
                  <a:moveTo>
                    <a:pt x="2381480" y="455726"/>
                  </a:moveTo>
                  <a:cubicBezTo>
                    <a:pt x="2390630" y="455726"/>
                    <a:pt x="2399780" y="459215"/>
                    <a:pt x="2406760" y="466197"/>
                  </a:cubicBezTo>
                  <a:lnTo>
                    <a:pt x="2473537" y="532974"/>
                  </a:lnTo>
                  <a:cubicBezTo>
                    <a:pt x="2487497" y="546935"/>
                    <a:pt x="2487498" y="569571"/>
                    <a:pt x="2473537" y="583534"/>
                  </a:cubicBezTo>
                  <a:lnTo>
                    <a:pt x="2409571" y="647500"/>
                  </a:lnTo>
                  <a:cubicBezTo>
                    <a:pt x="2395609" y="661461"/>
                    <a:pt x="2372973" y="661461"/>
                    <a:pt x="2359010" y="647500"/>
                  </a:cubicBezTo>
                  <a:lnTo>
                    <a:pt x="2292233" y="580724"/>
                  </a:lnTo>
                  <a:cubicBezTo>
                    <a:pt x="2278271" y="566763"/>
                    <a:pt x="2278273" y="544124"/>
                    <a:pt x="2292233" y="530164"/>
                  </a:cubicBezTo>
                  <a:lnTo>
                    <a:pt x="2356200" y="466197"/>
                  </a:lnTo>
                  <a:cubicBezTo>
                    <a:pt x="2363181" y="459215"/>
                    <a:pt x="2372332" y="455726"/>
                    <a:pt x="2381480" y="455726"/>
                  </a:cubicBezTo>
                  <a:close/>
                  <a:moveTo>
                    <a:pt x="422092" y="439924"/>
                  </a:moveTo>
                  <a:cubicBezTo>
                    <a:pt x="431242" y="439924"/>
                    <a:pt x="440391" y="443414"/>
                    <a:pt x="447372" y="450396"/>
                  </a:cubicBezTo>
                  <a:lnTo>
                    <a:pt x="514149" y="517173"/>
                  </a:lnTo>
                  <a:cubicBezTo>
                    <a:pt x="528110" y="531134"/>
                    <a:pt x="528110" y="553772"/>
                    <a:pt x="514149" y="567733"/>
                  </a:cubicBezTo>
                  <a:lnTo>
                    <a:pt x="450182" y="631701"/>
                  </a:lnTo>
                  <a:cubicBezTo>
                    <a:pt x="436221" y="645662"/>
                    <a:pt x="413585" y="645662"/>
                    <a:pt x="399622" y="631699"/>
                  </a:cubicBezTo>
                  <a:lnTo>
                    <a:pt x="332845" y="564923"/>
                  </a:lnTo>
                  <a:cubicBezTo>
                    <a:pt x="318884" y="550960"/>
                    <a:pt x="318884" y="528324"/>
                    <a:pt x="332845" y="514363"/>
                  </a:cubicBezTo>
                  <a:lnTo>
                    <a:pt x="396812" y="450396"/>
                  </a:lnTo>
                  <a:cubicBezTo>
                    <a:pt x="403794" y="443414"/>
                    <a:pt x="412942" y="439924"/>
                    <a:pt x="422092" y="439924"/>
                  </a:cubicBezTo>
                  <a:close/>
                  <a:moveTo>
                    <a:pt x="2966137" y="439923"/>
                  </a:moveTo>
                  <a:cubicBezTo>
                    <a:pt x="2975287" y="439923"/>
                    <a:pt x="2984439" y="443413"/>
                    <a:pt x="2991419" y="450394"/>
                  </a:cubicBezTo>
                  <a:lnTo>
                    <a:pt x="3058194" y="517171"/>
                  </a:lnTo>
                  <a:cubicBezTo>
                    <a:pt x="3072155" y="531133"/>
                    <a:pt x="3072155" y="553770"/>
                    <a:pt x="3058194" y="567731"/>
                  </a:cubicBezTo>
                  <a:lnTo>
                    <a:pt x="2994228" y="631697"/>
                  </a:lnTo>
                  <a:cubicBezTo>
                    <a:pt x="2980267" y="645660"/>
                    <a:pt x="2957630" y="645660"/>
                    <a:pt x="2943667" y="631699"/>
                  </a:cubicBezTo>
                  <a:lnTo>
                    <a:pt x="2876891" y="564921"/>
                  </a:lnTo>
                  <a:cubicBezTo>
                    <a:pt x="2862929" y="550960"/>
                    <a:pt x="2862930" y="528323"/>
                    <a:pt x="2876891" y="514362"/>
                  </a:cubicBezTo>
                  <a:lnTo>
                    <a:pt x="2940857" y="450394"/>
                  </a:lnTo>
                  <a:cubicBezTo>
                    <a:pt x="2947839" y="443413"/>
                    <a:pt x="2956989" y="439923"/>
                    <a:pt x="2966137" y="439923"/>
                  </a:cubicBezTo>
                  <a:close/>
                  <a:moveTo>
                    <a:pt x="1006749" y="424122"/>
                  </a:moveTo>
                  <a:cubicBezTo>
                    <a:pt x="1015899" y="424122"/>
                    <a:pt x="1025050" y="427613"/>
                    <a:pt x="1032029" y="434593"/>
                  </a:cubicBezTo>
                  <a:lnTo>
                    <a:pt x="1098807" y="501370"/>
                  </a:lnTo>
                  <a:cubicBezTo>
                    <a:pt x="1112768" y="515331"/>
                    <a:pt x="1112768" y="537969"/>
                    <a:pt x="1098807" y="551930"/>
                  </a:cubicBezTo>
                  <a:lnTo>
                    <a:pt x="1034839" y="615896"/>
                  </a:lnTo>
                  <a:cubicBezTo>
                    <a:pt x="1020878" y="629859"/>
                    <a:pt x="998240" y="629859"/>
                    <a:pt x="984279" y="615896"/>
                  </a:cubicBezTo>
                  <a:lnTo>
                    <a:pt x="917502" y="549120"/>
                  </a:lnTo>
                  <a:cubicBezTo>
                    <a:pt x="903541" y="535158"/>
                    <a:pt x="903541" y="512522"/>
                    <a:pt x="917502" y="498561"/>
                  </a:cubicBezTo>
                  <a:lnTo>
                    <a:pt x="981469" y="434593"/>
                  </a:lnTo>
                  <a:cubicBezTo>
                    <a:pt x="988449" y="427613"/>
                    <a:pt x="997599" y="424122"/>
                    <a:pt x="1006749" y="424122"/>
                  </a:cubicBezTo>
                  <a:close/>
                  <a:moveTo>
                    <a:pt x="1572577" y="419247"/>
                  </a:moveTo>
                  <a:cubicBezTo>
                    <a:pt x="1581727" y="419247"/>
                    <a:pt x="1590876" y="422737"/>
                    <a:pt x="1597857" y="429718"/>
                  </a:cubicBezTo>
                  <a:lnTo>
                    <a:pt x="1664635" y="496494"/>
                  </a:lnTo>
                  <a:cubicBezTo>
                    <a:pt x="1678596" y="510457"/>
                    <a:pt x="1678596" y="533093"/>
                    <a:pt x="1664635" y="547056"/>
                  </a:cubicBezTo>
                  <a:lnTo>
                    <a:pt x="1600667" y="611022"/>
                  </a:lnTo>
                  <a:cubicBezTo>
                    <a:pt x="1586706" y="624983"/>
                    <a:pt x="1564068" y="624983"/>
                    <a:pt x="1550107" y="611022"/>
                  </a:cubicBezTo>
                  <a:lnTo>
                    <a:pt x="1483330" y="544244"/>
                  </a:lnTo>
                  <a:cubicBezTo>
                    <a:pt x="1469369" y="530283"/>
                    <a:pt x="1469369" y="507646"/>
                    <a:pt x="1483330" y="493684"/>
                  </a:cubicBezTo>
                  <a:lnTo>
                    <a:pt x="1547297" y="429718"/>
                  </a:lnTo>
                  <a:cubicBezTo>
                    <a:pt x="1554279" y="422737"/>
                    <a:pt x="1563427" y="419246"/>
                    <a:pt x="1572577" y="419247"/>
                  </a:cubicBezTo>
                  <a:close/>
                  <a:moveTo>
                    <a:pt x="2165133" y="395545"/>
                  </a:moveTo>
                  <a:cubicBezTo>
                    <a:pt x="2174282" y="395545"/>
                    <a:pt x="2183432" y="399035"/>
                    <a:pt x="2190413" y="406017"/>
                  </a:cubicBezTo>
                  <a:lnTo>
                    <a:pt x="2257191" y="472794"/>
                  </a:lnTo>
                  <a:cubicBezTo>
                    <a:pt x="2271150" y="486755"/>
                    <a:pt x="2271152" y="509391"/>
                    <a:pt x="2257191" y="523352"/>
                  </a:cubicBezTo>
                  <a:lnTo>
                    <a:pt x="2193223" y="587320"/>
                  </a:lnTo>
                  <a:cubicBezTo>
                    <a:pt x="2179262" y="601281"/>
                    <a:pt x="2156624" y="601281"/>
                    <a:pt x="2142663" y="587320"/>
                  </a:cubicBezTo>
                  <a:lnTo>
                    <a:pt x="2075886" y="520543"/>
                  </a:lnTo>
                  <a:cubicBezTo>
                    <a:pt x="2061925" y="506583"/>
                    <a:pt x="2061925" y="483945"/>
                    <a:pt x="2075886" y="469983"/>
                  </a:cubicBezTo>
                  <a:lnTo>
                    <a:pt x="2139853" y="406017"/>
                  </a:lnTo>
                  <a:cubicBezTo>
                    <a:pt x="2146835" y="399035"/>
                    <a:pt x="2155983" y="395545"/>
                    <a:pt x="2165133" y="395545"/>
                  </a:cubicBezTo>
                  <a:close/>
                  <a:moveTo>
                    <a:pt x="2730962" y="390669"/>
                  </a:moveTo>
                  <a:cubicBezTo>
                    <a:pt x="2740112" y="390671"/>
                    <a:pt x="2749260" y="394159"/>
                    <a:pt x="2756242" y="401141"/>
                  </a:cubicBezTo>
                  <a:lnTo>
                    <a:pt x="2823019" y="467918"/>
                  </a:lnTo>
                  <a:cubicBezTo>
                    <a:pt x="2836980" y="481879"/>
                    <a:pt x="2836980" y="504517"/>
                    <a:pt x="2823019" y="518478"/>
                  </a:cubicBezTo>
                  <a:lnTo>
                    <a:pt x="2759053" y="582446"/>
                  </a:lnTo>
                  <a:cubicBezTo>
                    <a:pt x="2745090" y="596408"/>
                    <a:pt x="2722453" y="596407"/>
                    <a:pt x="2708493" y="582446"/>
                  </a:cubicBezTo>
                  <a:lnTo>
                    <a:pt x="2641714" y="515668"/>
                  </a:lnTo>
                  <a:cubicBezTo>
                    <a:pt x="2627755" y="501707"/>
                    <a:pt x="2627753" y="479071"/>
                    <a:pt x="2641716" y="465108"/>
                  </a:cubicBezTo>
                  <a:lnTo>
                    <a:pt x="2705682" y="401142"/>
                  </a:lnTo>
                  <a:cubicBezTo>
                    <a:pt x="2712663" y="394161"/>
                    <a:pt x="2721812" y="390669"/>
                    <a:pt x="2730962" y="390669"/>
                  </a:cubicBezTo>
                  <a:close/>
                  <a:moveTo>
                    <a:pt x="3315619" y="374868"/>
                  </a:moveTo>
                  <a:cubicBezTo>
                    <a:pt x="3324769" y="374868"/>
                    <a:pt x="3333919" y="378358"/>
                    <a:pt x="3340899" y="385339"/>
                  </a:cubicBezTo>
                  <a:lnTo>
                    <a:pt x="3407676" y="452117"/>
                  </a:lnTo>
                  <a:cubicBezTo>
                    <a:pt x="3421637" y="466078"/>
                    <a:pt x="3421637" y="488714"/>
                    <a:pt x="3407676" y="502677"/>
                  </a:cubicBezTo>
                  <a:lnTo>
                    <a:pt x="3343708" y="566643"/>
                  </a:lnTo>
                  <a:cubicBezTo>
                    <a:pt x="3329747" y="580604"/>
                    <a:pt x="3307111" y="580604"/>
                    <a:pt x="3293149" y="566643"/>
                  </a:cubicBezTo>
                  <a:lnTo>
                    <a:pt x="3226373" y="499865"/>
                  </a:lnTo>
                  <a:cubicBezTo>
                    <a:pt x="3212410" y="485904"/>
                    <a:pt x="3212410" y="463268"/>
                    <a:pt x="3226373" y="449306"/>
                  </a:cubicBezTo>
                  <a:lnTo>
                    <a:pt x="3290339" y="385339"/>
                  </a:lnTo>
                  <a:cubicBezTo>
                    <a:pt x="3297320" y="378358"/>
                    <a:pt x="3306469" y="374868"/>
                    <a:pt x="3315619" y="374868"/>
                  </a:cubicBezTo>
                  <a:close/>
                  <a:moveTo>
                    <a:pt x="204969" y="374136"/>
                  </a:moveTo>
                  <a:lnTo>
                    <a:pt x="229177" y="384165"/>
                  </a:lnTo>
                  <a:lnTo>
                    <a:pt x="295955" y="450941"/>
                  </a:lnTo>
                  <a:cubicBezTo>
                    <a:pt x="309916" y="464903"/>
                    <a:pt x="309916" y="487539"/>
                    <a:pt x="295955" y="501500"/>
                  </a:cubicBezTo>
                  <a:lnTo>
                    <a:pt x="231989" y="565468"/>
                  </a:lnTo>
                  <a:cubicBezTo>
                    <a:pt x="218028" y="579429"/>
                    <a:pt x="195390" y="579429"/>
                    <a:pt x="181427" y="565468"/>
                  </a:cubicBezTo>
                  <a:lnTo>
                    <a:pt x="161994" y="546035"/>
                  </a:lnTo>
                  <a:close/>
                  <a:moveTo>
                    <a:pt x="788554" y="357889"/>
                  </a:moveTo>
                  <a:cubicBezTo>
                    <a:pt x="797705" y="357889"/>
                    <a:pt x="806855" y="361381"/>
                    <a:pt x="813834" y="368362"/>
                  </a:cubicBezTo>
                  <a:lnTo>
                    <a:pt x="880612" y="435138"/>
                  </a:lnTo>
                  <a:cubicBezTo>
                    <a:pt x="894573" y="449101"/>
                    <a:pt x="894573" y="471737"/>
                    <a:pt x="880612" y="485698"/>
                  </a:cubicBezTo>
                  <a:lnTo>
                    <a:pt x="816644" y="549665"/>
                  </a:lnTo>
                  <a:cubicBezTo>
                    <a:pt x="802685" y="563626"/>
                    <a:pt x="780047" y="563626"/>
                    <a:pt x="766084" y="549665"/>
                  </a:cubicBezTo>
                  <a:lnTo>
                    <a:pt x="699307" y="482888"/>
                  </a:lnTo>
                  <a:cubicBezTo>
                    <a:pt x="685346" y="468927"/>
                    <a:pt x="685348" y="446289"/>
                    <a:pt x="699309" y="432328"/>
                  </a:cubicBezTo>
                  <a:lnTo>
                    <a:pt x="763275" y="368360"/>
                  </a:lnTo>
                  <a:cubicBezTo>
                    <a:pt x="770256" y="361381"/>
                    <a:pt x="779406" y="357889"/>
                    <a:pt x="788554" y="357889"/>
                  </a:cubicBezTo>
                  <a:close/>
                  <a:moveTo>
                    <a:pt x="1354383" y="353015"/>
                  </a:moveTo>
                  <a:cubicBezTo>
                    <a:pt x="1363533" y="353015"/>
                    <a:pt x="1372683" y="356506"/>
                    <a:pt x="1379662" y="363486"/>
                  </a:cubicBezTo>
                  <a:lnTo>
                    <a:pt x="1446440" y="430263"/>
                  </a:lnTo>
                  <a:cubicBezTo>
                    <a:pt x="1460401" y="444225"/>
                    <a:pt x="1460401" y="466862"/>
                    <a:pt x="1446440" y="480823"/>
                  </a:cubicBezTo>
                  <a:lnTo>
                    <a:pt x="1382474" y="544789"/>
                  </a:lnTo>
                  <a:cubicBezTo>
                    <a:pt x="1368513" y="558750"/>
                    <a:pt x="1345875" y="558750"/>
                    <a:pt x="1331912" y="544791"/>
                  </a:cubicBezTo>
                  <a:lnTo>
                    <a:pt x="1265137" y="478013"/>
                  </a:lnTo>
                  <a:cubicBezTo>
                    <a:pt x="1251174" y="464052"/>
                    <a:pt x="1251176" y="441413"/>
                    <a:pt x="1265137" y="427454"/>
                  </a:cubicBezTo>
                  <a:lnTo>
                    <a:pt x="1329103" y="363486"/>
                  </a:lnTo>
                  <a:cubicBezTo>
                    <a:pt x="1336084" y="356505"/>
                    <a:pt x="1345234" y="353015"/>
                    <a:pt x="1354383" y="353015"/>
                  </a:cubicBezTo>
                  <a:close/>
                  <a:moveTo>
                    <a:pt x="1946939" y="329313"/>
                  </a:moveTo>
                  <a:cubicBezTo>
                    <a:pt x="1956089" y="329313"/>
                    <a:pt x="1965239" y="332803"/>
                    <a:pt x="1972218" y="339784"/>
                  </a:cubicBezTo>
                  <a:lnTo>
                    <a:pt x="2038994" y="406563"/>
                  </a:lnTo>
                  <a:cubicBezTo>
                    <a:pt x="2052957" y="420524"/>
                    <a:pt x="2052959" y="443160"/>
                    <a:pt x="2038994" y="457123"/>
                  </a:cubicBezTo>
                  <a:lnTo>
                    <a:pt x="1975030" y="521089"/>
                  </a:lnTo>
                  <a:cubicBezTo>
                    <a:pt x="1961067" y="535050"/>
                    <a:pt x="1938431" y="535050"/>
                    <a:pt x="1924468" y="521089"/>
                  </a:cubicBezTo>
                  <a:lnTo>
                    <a:pt x="1857691" y="454312"/>
                  </a:lnTo>
                  <a:cubicBezTo>
                    <a:pt x="1843730" y="440351"/>
                    <a:pt x="1843732" y="417711"/>
                    <a:pt x="1857693" y="403752"/>
                  </a:cubicBezTo>
                  <a:lnTo>
                    <a:pt x="1921659" y="339784"/>
                  </a:lnTo>
                  <a:cubicBezTo>
                    <a:pt x="1928640" y="332805"/>
                    <a:pt x="1937790" y="329311"/>
                    <a:pt x="1946939" y="329313"/>
                  </a:cubicBezTo>
                  <a:close/>
                  <a:moveTo>
                    <a:pt x="2512767" y="324439"/>
                  </a:moveTo>
                  <a:cubicBezTo>
                    <a:pt x="2521917" y="324439"/>
                    <a:pt x="2531067" y="327929"/>
                    <a:pt x="2538048" y="334910"/>
                  </a:cubicBezTo>
                  <a:lnTo>
                    <a:pt x="2604824" y="401687"/>
                  </a:lnTo>
                  <a:cubicBezTo>
                    <a:pt x="2618784" y="415648"/>
                    <a:pt x="2618785" y="438284"/>
                    <a:pt x="2604824" y="452247"/>
                  </a:cubicBezTo>
                  <a:lnTo>
                    <a:pt x="2540858" y="516213"/>
                  </a:lnTo>
                  <a:cubicBezTo>
                    <a:pt x="2526895" y="530174"/>
                    <a:pt x="2504259" y="530174"/>
                    <a:pt x="2490298" y="516213"/>
                  </a:cubicBezTo>
                  <a:lnTo>
                    <a:pt x="2423519" y="449436"/>
                  </a:lnTo>
                  <a:cubicBezTo>
                    <a:pt x="2409560" y="435476"/>
                    <a:pt x="2409560" y="412839"/>
                    <a:pt x="2423519" y="398878"/>
                  </a:cubicBezTo>
                  <a:lnTo>
                    <a:pt x="2487489" y="334908"/>
                  </a:lnTo>
                  <a:cubicBezTo>
                    <a:pt x="2494468" y="327929"/>
                    <a:pt x="2503618" y="324439"/>
                    <a:pt x="2512767" y="324439"/>
                  </a:cubicBezTo>
                  <a:close/>
                  <a:moveTo>
                    <a:pt x="553379" y="308637"/>
                  </a:moveTo>
                  <a:cubicBezTo>
                    <a:pt x="562529" y="308637"/>
                    <a:pt x="571678" y="312127"/>
                    <a:pt x="578659" y="319109"/>
                  </a:cubicBezTo>
                  <a:lnTo>
                    <a:pt x="645436" y="385886"/>
                  </a:lnTo>
                  <a:cubicBezTo>
                    <a:pt x="659397" y="399847"/>
                    <a:pt x="659397" y="422485"/>
                    <a:pt x="645436" y="436446"/>
                  </a:cubicBezTo>
                  <a:lnTo>
                    <a:pt x="581469" y="500412"/>
                  </a:lnTo>
                  <a:cubicBezTo>
                    <a:pt x="567508" y="514375"/>
                    <a:pt x="544870" y="514375"/>
                    <a:pt x="530909" y="500412"/>
                  </a:cubicBezTo>
                  <a:lnTo>
                    <a:pt x="464131" y="433636"/>
                  </a:lnTo>
                  <a:cubicBezTo>
                    <a:pt x="450170" y="419673"/>
                    <a:pt x="450170" y="397037"/>
                    <a:pt x="464133" y="383076"/>
                  </a:cubicBezTo>
                  <a:lnTo>
                    <a:pt x="528099" y="319109"/>
                  </a:lnTo>
                  <a:cubicBezTo>
                    <a:pt x="535080" y="312127"/>
                    <a:pt x="544229" y="308637"/>
                    <a:pt x="553379" y="308637"/>
                  </a:cubicBezTo>
                  <a:close/>
                  <a:moveTo>
                    <a:pt x="3097426" y="308636"/>
                  </a:moveTo>
                  <a:cubicBezTo>
                    <a:pt x="3106574" y="308636"/>
                    <a:pt x="3115726" y="312126"/>
                    <a:pt x="3122705" y="319107"/>
                  </a:cubicBezTo>
                  <a:lnTo>
                    <a:pt x="3189483" y="385883"/>
                  </a:lnTo>
                  <a:cubicBezTo>
                    <a:pt x="3203442" y="399846"/>
                    <a:pt x="3203442" y="422483"/>
                    <a:pt x="3189483" y="436444"/>
                  </a:cubicBezTo>
                  <a:lnTo>
                    <a:pt x="3125515" y="500410"/>
                  </a:lnTo>
                  <a:cubicBezTo>
                    <a:pt x="3111554" y="514371"/>
                    <a:pt x="3088916" y="514371"/>
                    <a:pt x="3074955" y="500410"/>
                  </a:cubicBezTo>
                  <a:lnTo>
                    <a:pt x="3008178" y="433633"/>
                  </a:lnTo>
                  <a:cubicBezTo>
                    <a:pt x="2994217" y="419672"/>
                    <a:pt x="2994217" y="397034"/>
                    <a:pt x="3008178" y="383073"/>
                  </a:cubicBezTo>
                  <a:lnTo>
                    <a:pt x="3072146" y="319107"/>
                  </a:lnTo>
                  <a:cubicBezTo>
                    <a:pt x="3079125" y="312126"/>
                    <a:pt x="3088275" y="308636"/>
                    <a:pt x="3097426" y="308636"/>
                  </a:cubicBezTo>
                  <a:close/>
                  <a:moveTo>
                    <a:pt x="1138036" y="292835"/>
                  </a:moveTo>
                  <a:cubicBezTo>
                    <a:pt x="1147186" y="292835"/>
                    <a:pt x="1156335" y="296325"/>
                    <a:pt x="1163316" y="303306"/>
                  </a:cubicBezTo>
                  <a:lnTo>
                    <a:pt x="1230093" y="370083"/>
                  </a:lnTo>
                  <a:cubicBezTo>
                    <a:pt x="1244054" y="384044"/>
                    <a:pt x="1244054" y="406680"/>
                    <a:pt x="1230093" y="420643"/>
                  </a:cubicBezTo>
                  <a:lnTo>
                    <a:pt x="1166126" y="484609"/>
                  </a:lnTo>
                  <a:cubicBezTo>
                    <a:pt x="1152165" y="498572"/>
                    <a:pt x="1129527" y="498572"/>
                    <a:pt x="1115566" y="484609"/>
                  </a:cubicBezTo>
                  <a:lnTo>
                    <a:pt x="1048789" y="417833"/>
                  </a:lnTo>
                  <a:cubicBezTo>
                    <a:pt x="1034827" y="403871"/>
                    <a:pt x="1034827" y="381235"/>
                    <a:pt x="1048789" y="367272"/>
                  </a:cubicBezTo>
                  <a:lnTo>
                    <a:pt x="1112756" y="303306"/>
                  </a:lnTo>
                  <a:cubicBezTo>
                    <a:pt x="1119738" y="296325"/>
                    <a:pt x="1128886" y="292835"/>
                    <a:pt x="1138036" y="292835"/>
                  </a:cubicBezTo>
                  <a:close/>
                  <a:moveTo>
                    <a:pt x="1703864" y="287960"/>
                  </a:moveTo>
                  <a:cubicBezTo>
                    <a:pt x="1713014" y="287959"/>
                    <a:pt x="1722163" y="291450"/>
                    <a:pt x="1729144" y="298431"/>
                  </a:cubicBezTo>
                  <a:lnTo>
                    <a:pt x="1795921" y="365207"/>
                  </a:lnTo>
                  <a:cubicBezTo>
                    <a:pt x="1809883" y="379170"/>
                    <a:pt x="1809883" y="401806"/>
                    <a:pt x="1795921" y="415767"/>
                  </a:cubicBezTo>
                  <a:lnTo>
                    <a:pt x="1731954" y="479735"/>
                  </a:lnTo>
                  <a:cubicBezTo>
                    <a:pt x="1717993" y="493696"/>
                    <a:pt x="1695355" y="493696"/>
                    <a:pt x="1681394" y="479735"/>
                  </a:cubicBezTo>
                  <a:lnTo>
                    <a:pt x="1614617" y="412957"/>
                  </a:lnTo>
                  <a:cubicBezTo>
                    <a:pt x="1600656" y="398996"/>
                    <a:pt x="1600656" y="376359"/>
                    <a:pt x="1614617" y="362398"/>
                  </a:cubicBezTo>
                  <a:lnTo>
                    <a:pt x="1678584" y="298431"/>
                  </a:lnTo>
                  <a:cubicBezTo>
                    <a:pt x="1685566" y="291450"/>
                    <a:pt x="1694714" y="287960"/>
                    <a:pt x="1703864" y="287960"/>
                  </a:cubicBezTo>
                  <a:close/>
                  <a:moveTo>
                    <a:pt x="3400062" y="275617"/>
                  </a:moveTo>
                  <a:lnTo>
                    <a:pt x="3441794" y="442545"/>
                  </a:lnTo>
                  <a:lnTo>
                    <a:pt x="3424435" y="435356"/>
                  </a:lnTo>
                  <a:lnTo>
                    <a:pt x="3357660" y="368578"/>
                  </a:lnTo>
                  <a:cubicBezTo>
                    <a:pt x="3343697" y="354617"/>
                    <a:pt x="3343697" y="331981"/>
                    <a:pt x="3357660" y="318019"/>
                  </a:cubicBezTo>
                  <a:close/>
                  <a:moveTo>
                    <a:pt x="2296420" y="264259"/>
                  </a:moveTo>
                  <a:cubicBezTo>
                    <a:pt x="2305570" y="264259"/>
                    <a:pt x="2314721" y="267748"/>
                    <a:pt x="2321700" y="274730"/>
                  </a:cubicBezTo>
                  <a:lnTo>
                    <a:pt x="2388478" y="341506"/>
                  </a:lnTo>
                  <a:cubicBezTo>
                    <a:pt x="2402437" y="355468"/>
                    <a:pt x="2402439" y="378104"/>
                    <a:pt x="2388478" y="392065"/>
                  </a:cubicBezTo>
                  <a:lnTo>
                    <a:pt x="2324510" y="456033"/>
                  </a:lnTo>
                  <a:cubicBezTo>
                    <a:pt x="2310549" y="469994"/>
                    <a:pt x="2287911" y="469994"/>
                    <a:pt x="2273950" y="456033"/>
                  </a:cubicBezTo>
                  <a:lnTo>
                    <a:pt x="2207173" y="389256"/>
                  </a:lnTo>
                  <a:cubicBezTo>
                    <a:pt x="2193212" y="375296"/>
                    <a:pt x="2193212" y="352658"/>
                    <a:pt x="2207173" y="338696"/>
                  </a:cubicBezTo>
                  <a:lnTo>
                    <a:pt x="2271140" y="274730"/>
                  </a:lnTo>
                  <a:cubicBezTo>
                    <a:pt x="2278122" y="267748"/>
                    <a:pt x="2287270" y="264257"/>
                    <a:pt x="2296420" y="264259"/>
                  </a:cubicBezTo>
                  <a:close/>
                  <a:moveTo>
                    <a:pt x="2862248" y="259383"/>
                  </a:moveTo>
                  <a:cubicBezTo>
                    <a:pt x="2871399" y="259384"/>
                    <a:pt x="2880547" y="262872"/>
                    <a:pt x="2887528" y="269854"/>
                  </a:cubicBezTo>
                  <a:lnTo>
                    <a:pt x="2954306" y="336631"/>
                  </a:lnTo>
                  <a:cubicBezTo>
                    <a:pt x="2968267" y="350592"/>
                    <a:pt x="2968267" y="373230"/>
                    <a:pt x="2954306" y="387191"/>
                  </a:cubicBezTo>
                  <a:lnTo>
                    <a:pt x="2890340" y="451159"/>
                  </a:lnTo>
                  <a:cubicBezTo>
                    <a:pt x="2876377" y="465120"/>
                    <a:pt x="2853739" y="465120"/>
                    <a:pt x="2839780" y="451159"/>
                  </a:cubicBezTo>
                  <a:lnTo>
                    <a:pt x="2773001" y="384381"/>
                  </a:lnTo>
                  <a:cubicBezTo>
                    <a:pt x="2759042" y="370420"/>
                    <a:pt x="2759042" y="347784"/>
                    <a:pt x="2773003" y="333821"/>
                  </a:cubicBezTo>
                  <a:lnTo>
                    <a:pt x="2836969" y="269855"/>
                  </a:lnTo>
                  <a:cubicBezTo>
                    <a:pt x="2843948" y="262874"/>
                    <a:pt x="2853098" y="259383"/>
                    <a:pt x="2862248" y="259383"/>
                  </a:cubicBezTo>
                  <a:close/>
                  <a:moveTo>
                    <a:pt x="335184" y="242405"/>
                  </a:moveTo>
                  <a:cubicBezTo>
                    <a:pt x="344334" y="242405"/>
                    <a:pt x="353484" y="245897"/>
                    <a:pt x="360464" y="252876"/>
                  </a:cubicBezTo>
                  <a:lnTo>
                    <a:pt x="427242" y="319654"/>
                  </a:lnTo>
                  <a:cubicBezTo>
                    <a:pt x="441203" y="333615"/>
                    <a:pt x="441203" y="356252"/>
                    <a:pt x="427242" y="370214"/>
                  </a:cubicBezTo>
                  <a:lnTo>
                    <a:pt x="363276" y="434180"/>
                  </a:lnTo>
                  <a:cubicBezTo>
                    <a:pt x="349314" y="448142"/>
                    <a:pt x="326677" y="448142"/>
                    <a:pt x="312716" y="434181"/>
                  </a:cubicBezTo>
                  <a:lnTo>
                    <a:pt x="245938" y="367404"/>
                  </a:lnTo>
                  <a:cubicBezTo>
                    <a:pt x="231977" y="353443"/>
                    <a:pt x="231977" y="330805"/>
                    <a:pt x="245938" y="316844"/>
                  </a:cubicBezTo>
                  <a:lnTo>
                    <a:pt x="309904" y="252876"/>
                  </a:lnTo>
                  <a:cubicBezTo>
                    <a:pt x="316886" y="245897"/>
                    <a:pt x="326036" y="242405"/>
                    <a:pt x="335184" y="242405"/>
                  </a:cubicBezTo>
                  <a:close/>
                  <a:moveTo>
                    <a:pt x="919841" y="226602"/>
                  </a:moveTo>
                  <a:cubicBezTo>
                    <a:pt x="928991" y="226602"/>
                    <a:pt x="938141" y="230092"/>
                    <a:pt x="945123" y="237073"/>
                  </a:cubicBezTo>
                  <a:lnTo>
                    <a:pt x="1011899" y="303851"/>
                  </a:lnTo>
                  <a:cubicBezTo>
                    <a:pt x="1025860" y="317812"/>
                    <a:pt x="1025860" y="340450"/>
                    <a:pt x="1011899" y="354411"/>
                  </a:cubicBezTo>
                  <a:lnTo>
                    <a:pt x="947933" y="418377"/>
                  </a:lnTo>
                  <a:cubicBezTo>
                    <a:pt x="933972" y="432339"/>
                    <a:pt x="911334" y="432339"/>
                    <a:pt x="897371" y="418378"/>
                  </a:cubicBezTo>
                  <a:lnTo>
                    <a:pt x="830595" y="351601"/>
                  </a:lnTo>
                  <a:cubicBezTo>
                    <a:pt x="816633" y="337640"/>
                    <a:pt x="816634" y="315002"/>
                    <a:pt x="830595" y="301041"/>
                  </a:cubicBezTo>
                  <a:lnTo>
                    <a:pt x="894562" y="237073"/>
                  </a:lnTo>
                  <a:cubicBezTo>
                    <a:pt x="901543" y="230094"/>
                    <a:pt x="910693" y="226602"/>
                    <a:pt x="919841" y="226602"/>
                  </a:cubicBezTo>
                  <a:close/>
                  <a:moveTo>
                    <a:pt x="1485669" y="221728"/>
                  </a:moveTo>
                  <a:cubicBezTo>
                    <a:pt x="1494820" y="221728"/>
                    <a:pt x="1503971" y="225218"/>
                    <a:pt x="1510951" y="232197"/>
                  </a:cubicBezTo>
                  <a:lnTo>
                    <a:pt x="1577727" y="298977"/>
                  </a:lnTo>
                  <a:cubicBezTo>
                    <a:pt x="1591688" y="312938"/>
                    <a:pt x="1591688" y="335575"/>
                    <a:pt x="1577727" y="349536"/>
                  </a:cubicBezTo>
                  <a:lnTo>
                    <a:pt x="1513761" y="413502"/>
                  </a:lnTo>
                  <a:cubicBezTo>
                    <a:pt x="1499798" y="427465"/>
                    <a:pt x="1477162" y="427463"/>
                    <a:pt x="1463201" y="413502"/>
                  </a:cubicBezTo>
                  <a:lnTo>
                    <a:pt x="1396424" y="346727"/>
                  </a:lnTo>
                  <a:cubicBezTo>
                    <a:pt x="1382461" y="332765"/>
                    <a:pt x="1382461" y="310128"/>
                    <a:pt x="1396424" y="296167"/>
                  </a:cubicBezTo>
                  <a:lnTo>
                    <a:pt x="1460391" y="232199"/>
                  </a:lnTo>
                  <a:cubicBezTo>
                    <a:pt x="1467371" y="225218"/>
                    <a:pt x="1476521" y="221726"/>
                    <a:pt x="1485669" y="221728"/>
                  </a:cubicBezTo>
                  <a:close/>
                  <a:moveTo>
                    <a:pt x="2078225" y="198026"/>
                  </a:moveTo>
                  <a:cubicBezTo>
                    <a:pt x="2087376" y="198026"/>
                    <a:pt x="2096526" y="201516"/>
                    <a:pt x="2103505" y="208497"/>
                  </a:cubicBezTo>
                  <a:lnTo>
                    <a:pt x="2170284" y="275275"/>
                  </a:lnTo>
                  <a:cubicBezTo>
                    <a:pt x="2184246" y="289237"/>
                    <a:pt x="2184246" y="311874"/>
                    <a:pt x="2170284" y="325835"/>
                  </a:cubicBezTo>
                  <a:lnTo>
                    <a:pt x="2106317" y="389802"/>
                  </a:lnTo>
                  <a:cubicBezTo>
                    <a:pt x="2092354" y="403763"/>
                    <a:pt x="2069718" y="403763"/>
                    <a:pt x="2055757" y="389802"/>
                  </a:cubicBezTo>
                  <a:lnTo>
                    <a:pt x="1988980" y="323023"/>
                  </a:lnTo>
                  <a:cubicBezTo>
                    <a:pt x="1975019" y="309062"/>
                    <a:pt x="1975019" y="286426"/>
                    <a:pt x="1988980" y="272463"/>
                  </a:cubicBezTo>
                  <a:lnTo>
                    <a:pt x="2052947" y="208497"/>
                  </a:lnTo>
                  <a:cubicBezTo>
                    <a:pt x="2059927" y="201518"/>
                    <a:pt x="2069077" y="198026"/>
                    <a:pt x="2078225" y="198026"/>
                  </a:cubicBezTo>
                  <a:close/>
                  <a:moveTo>
                    <a:pt x="2644054" y="193152"/>
                  </a:moveTo>
                  <a:cubicBezTo>
                    <a:pt x="2653204" y="193152"/>
                    <a:pt x="2662354" y="196642"/>
                    <a:pt x="2669335" y="203623"/>
                  </a:cubicBezTo>
                  <a:lnTo>
                    <a:pt x="2736113" y="270399"/>
                  </a:lnTo>
                  <a:cubicBezTo>
                    <a:pt x="2750074" y="284360"/>
                    <a:pt x="2750074" y="306998"/>
                    <a:pt x="2736111" y="320959"/>
                  </a:cubicBezTo>
                  <a:lnTo>
                    <a:pt x="2672145" y="384926"/>
                  </a:lnTo>
                  <a:cubicBezTo>
                    <a:pt x="2658182" y="398887"/>
                    <a:pt x="2635546" y="398887"/>
                    <a:pt x="2621584" y="384926"/>
                  </a:cubicBezTo>
                  <a:lnTo>
                    <a:pt x="2554808" y="318149"/>
                  </a:lnTo>
                  <a:cubicBezTo>
                    <a:pt x="2540847" y="304188"/>
                    <a:pt x="2540847" y="281552"/>
                    <a:pt x="2554808" y="267589"/>
                  </a:cubicBezTo>
                  <a:lnTo>
                    <a:pt x="2618775" y="203621"/>
                  </a:lnTo>
                  <a:cubicBezTo>
                    <a:pt x="2625755" y="196642"/>
                    <a:pt x="2634905" y="193152"/>
                    <a:pt x="2644054" y="193152"/>
                  </a:cubicBezTo>
                  <a:close/>
                  <a:moveTo>
                    <a:pt x="684666" y="177351"/>
                  </a:moveTo>
                  <a:cubicBezTo>
                    <a:pt x="693816" y="177351"/>
                    <a:pt x="702964" y="180840"/>
                    <a:pt x="709946" y="187822"/>
                  </a:cubicBezTo>
                  <a:lnTo>
                    <a:pt x="776723" y="254599"/>
                  </a:lnTo>
                  <a:cubicBezTo>
                    <a:pt x="790684" y="268560"/>
                    <a:pt x="790684" y="291198"/>
                    <a:pt x="776723" y="305159"/>
                  </a:cubicBezTo>
                  <a:lnTo>
                    <a:pt x="712755" y="369125"/>
                  </a:lnTo>
                  <a:cubicBezTo>
                    <a:pt x="698794" y="383088"/>
                    <a:pt x="676158" y="383088"/>
                    <a:pt x="662196" y="369125"/>
                  </a:cubicBezTo>
                  <a:lnTo>
                    <a:pt x="595420" y="302349"/>
                  </a:lnTo>
                  <a:cubicBezTo>
                    <a:pt x="581457" y="288387"/>
                    <a:pt x="581457" y="265750"/>
                    <a:pt x="595420" y="251789"/>
                  </a:cubicBezTo>
                  <a:lnTo>
                    <a:pt x="659386" y="187822"/>
                  </a:lnTo>
                  <a:cubicBezTo>
                    <a:pt x="666367" y="180840"/>
                    <a:pt x="675516" y="177351"/>
                    <a:pt x="684666" y="177351"/>
                  </a:cubicBezTo>
                  <a:close/>
                  <a:moveTo>
                    <a:pt x="3228711" y="177349"/>
                  </a:moveTo>
                  <a:cubicBezTo>
                    <a:pt x="3237861" y="177349"/>
                    <a:pt x="3247013" y="180839"/>
                    <a:pt x="3253992" y="187820"/>
                  </a:cubicBezTo>
                  <a:lnTo>
                    <a:pt x="3320770" y="254596"/>
                  </a:lnTo>
                  <a:cubicBezTo>
                    <a:pt x="3334731" y="268559"/>
                    <a:pt x="3334731" y="291196"/>
                    <a:pt x="3320770" y="305157"/>
                  </a:cubicBezTo>
                  <a:lnTo>
                    <a:pt x="3256802" y="369123"/>
                  </a:lnTo>
                  <a:cubicBezTo>
                    <a:pt x="3242839" y="383086"/>
                    <a:pt x="3220203" y="383085"/>
                    <a:pt x="3206242" y="369123"/>
                  </a:cubicBezTo>
                  <a:lnTo>
                    <a:pt x="3139465" y="302348"/>
                  </a:lnTo>
                  <a:cubicBezTo>
                    <a:pt x="3125504" y="288385"/>
                    <a:pt x="3125504" y="265749"/>
                    <a:pt x="3139465" y="251786"/>
                  </a:cubicBezTo>
                  <a:lnTo>
                    <a:pt x="3203433" y="187820"/>
                  </a:lnTo>
                  <a:cubicBezTo>
                    <a:pt x="3210412" y="180839"/>
                    <a:pt x="3219562" y="177349"/>
                    <a:pt x="3228711" y="177349"/>
                  </a:cubicBezTo>
                  <a:close/>
                  <a:moveTo>
                    <a:pt x="1269323" y="161548"/>
                  </a:moveTo>
                  <a:cubicBezTo>
                    <a:pt x="1278473" y="161548"/>
                    <a:pt x="1287623" y="165038"/>
                    <a:pt x="1294603" y="172019"/>
                  </a:cubicBezTo>
                  <a:lnTo>
                    <a:pt x="1361380" y="238796"/>
                  </a:lnTo>
                  <a:cubicBezTo>
                    <a:pt x="1375341" y="252758"/>
                    <a:pt x="1375341" y="275395"/>
                    <a:pt x="1361380" y="289356"/>
                  </a:cubicBezTo>
                  <a:lnTo>
                    <a:pt x="1297413" y="353322"/>
                  </a:lnTo>
                  <a:cubicBezTo>
                    <a:pt x="1283452" y="367285"/>
                    <a:pt x="1260814" y="367285"/>
                    <a:pt x="1246853" y="353322"/>
                  </a:cubicBezTo>
                  <a:lnTo>
                    <a:pt x="1180077" y="286545"/>
                  </a:lnTo>
                  <a:cubicBezTo>
                    <a:pt x="1166114" y="272584"/>
                    <a:pt x="1166114" y="249948"/>
                    <a:pt x="1180077" y="235985"/>
                  </a:cubicBezTo>
                  <a:lnTo>
                    <a:pt x="1244043" y="172019"/>
                  </a:lnTo>
                  <a:cubicBezTo>
                    <a:pt x="1251025" y="165038"/>
                    <a:pt x="1260173" y="161548"/>
                    <a:pt x="1269323" y="161548"/>
                  </a:cubicBezTo>
                  <a:close/>
                  <a:moveTo>
                    <a:pt x="1835151" y="156673"/>
                  </a:moveTo>
                  <a:cubicBezTo>
                    <a:pt x="1844301" y="156672"/>
                    <a:pt x="1853450" y="160163"/>
                    <a:pt x="1860431" y="167143"/>
                  </a:cubicBezTo>
                  <a:lnTo>
                    <a:pt x="1927208" y="233920"/>
                  </a:lnTo>
                  <a:cubicBezTo>
                    <a:pt x="1941169" y="247881"/>
                    <a:pt x="1941169" y="270519"/>
                    <a:pt x="1927208" y="284480"/>
                  </a:cubicBezTo>
                  <a:lnTo>
                    <a:pt x="1863241" y="348448"/>
                  </a:lnTo>
                  <a:cubicBezTo>
                    <a:pt x="1849280" y="362409"/>
                    <a:pt x="1826644" y="362409"/>
                    <a:pt x="1812681" y="348448"/>
                  </a:cubicBezTo>
                  <a:lnTo>
                    <a:pt x="1745905" y="281670"/>
                  </a:lnTo>
                  <a:cubicBezTo>
                    <a:pt x="1731942" y="267709"/>
                    <a:pt x="1731942" y="245072"/>
                    <a:pt x="1745904" y="231111"/>
                  </a:cubicBezTo>
                  <a:lnTo>
                    <a:pt x="1809871" y="167145"/>
                  </a:lnTo>
                  <a:cubicBezTo>
                    <a:pt x="1816851" y="160163"/>
                    <a:pt x="1826001" y="156672"/>
                    <a:pt x="1835151" y="156673"/>
                  </a:cubicBezTo>
                  <a:close/>
                  <a:moveTo>
                    <a:pt x="2427707" y="132970"/>
                  </a:moveTo>
                  <a:cubicBezTo>
                    <a:pt x="2436857" y="132972"/>
                    <a:pt x="2446006" y="136462"/>
                    <a:pt x="2452987" y="143443"/>
                  </a:cubicBezTo>
                  <a:lnTo>
                    <a:pt x="2519764" y="210219"/>
                  </a:lnTo>
                  <a:cubicBezTo>
                    <a:pt x="2533724" y="224181"/>
                    <a:pt x="2533726" y="246817"/>
                    <a:pt x="2519764" y="260778"/>
                  </a:cubicBezTo>
                  <a:lnTo>
                    <a:pt x="2455797" y="324746"/>
                  </a:lnTo>
                  <a:cubicBezTo>
                    <a:pt x="2441836" y="338707"/>
                    <a:pt x="2419198" y="338707"/>
                    <a:pt x="2405237" y="324746"/>
                  </a:cubicBezTo>
                  <a:lnTo>
                    <a:pt x="2338460" y="257969"/>
                  </a:lnTo>
                  <a:cubicBezTo>
                    <a:pt x="2324500" y="244009"/>
                    <a:pt x="2324500" y="221372"/>
                    <a:pt x="2338460" y="207409"/>
                  </a:cubicBezTo>
                  <a:lnTo>
                    <a:pt x="2402427" y="143441"/>
                  </a:lnTo>
                  <a:cubicBezTo>
                    <a:pt x="2409409" y="136462"/>
                    <a:pt x="2418557" y="132970"/>
                    <a:pt x="2427707" y="132970"/>
                  </a:cubicBezTo>
                  <a:close/>
                  <a:moveTo>
                    <a:pt x="2993535" y="128096"/>
                  </a:moveTo>
                  <a:cubicBezTo>
                    <a:pt x="3002685" y="128097"/>
                    <a:pt x="3011834" y="131585"/>
                    <a:pt x="3018815" y="138567"/>
                  </a:cubicBezTo>
                  <a:lnTo>
                    <a:pt x="3085593" y="205344"/>
                  </a:lnTo>
                  <a:cubicBezTo>
                    <a:pt x="3099554" y="219305"/>
                    <a:pt x="3099554" y="241943"/>
                    <a:pt x="3085593" y="255904"/>
                  </a:cubicBezTo>
                  <a:lnTo>
                    <a:pt x="3021627" y="319872"/>
                  </a:lnTo>
                  <a:cubicBezTo>
                    <a:pt x="3007664" y="333833"/>
                    <a:pt x="2985026" y="333833"/>
                    <a:pt x="2971067" y="319872"/>
                  </a:cubicBezTo>
                  <a:lnTo>
                    <a:pt x="2904288" y="253094"/>
                  </a:lnTo>
                  <a:cubicBezTo>
                    <a:pt x="2890328" y="239133"/>
                    <a:pt x="2890328" y="216497"/>
                    <a:pt x="2904289" y="202534"/>
                  </a:cubicBezTo>
                  <a:lnTo>
                    <a:pt x="2968255" y="138568"/>
                  </a:lnTo>
                  <a:cubicBezTo>
                    <a:pt x="2975235" y="131587"/>
                    <a:pt x="2984385" y="128096"/>
                    <a:pt x="2993535" y="128096"/>
                  </a:cubicBezTo>
                  <a:close/>
                  <a:moveTo>
                    <a:pt x="466471" y="111118"/>
                  </a:moveTo>
                  <a:cubicBezTo>
                    <a:pt x="475621" y="111118"/>
                    <a:pt x="484771" y="114610"/>
                    <a:pt x="491753" y="121589"/>
                  </a:cubicBezTo>
                  <a:lnTo>
                    <a:pt x="558528" y="188367"/>
                  </a:lnTo>
                  <a:cubicBezTo>
                    <a:pt x="572489" y="202328"/>
                    <a:pt x="572491" y="224966"/>
                    <a:pt x="558528" y="238927"/>
                  </a:cubicBezTo>
                  <a:lnTo>
                    <a:pt x="494562" y="302893"/>
                  </a:lnTo>
                  <a:cubicBezTo>
                    <a:pt x="480600" y="316855"/>
                    <a:pt x="457964" y="316855"/>
                    <a:pt x="444003" y="302893"/>
                  </a:cubicBezTo>
                  <a:lnTo>
                    <a:pt x="377225" y="236117"/>
                  </a:lnTo>
                  <a:cubicBezTo>
                    <a:pt x="363262" y="222156"/>
                    <a:pt x="363264" y="199518"/>
                    <a:pt x="377225" y="185557"/>
                  </a:cubicBezTo>
                  <a:lnTo>
                    <a:pt x="441193" y="121589"/>
                  </a:lnTo>
                  <a:cubicBezTo>
                    <a:pt x="448173" y="114610"/>
                    <a:pt x="457323" y="111118"/>
                    <a:pt x="466471" y="111118"/>
                  </a:cubicBezTo>
                  <a:close/>
                  <a:moveTo>
                    <a:pt x="1051128" y="95315"/>
                  </a:moveTo>
                  <a:cubicBezTo>
                    <a:pt x="1060278" y="95315"/>
                    <a:pt x="1069428" y="98807"/>
                    <a:pt x="1076410" y="105787"/>
                  </a:cubicBezTo>
                  <a:lnTo>
                    <a:pt x="1143185" y="172564"/>
                  </a:lnTo>
                  <a:cubicBezTo>
                    <a:pt x="1157146" y="186525"/>
                    <a:pt x="1157146" y="209163"/>
                    <a:pt x="1143187" y="223124"/>
                  </a:cubicBezTo>
                  <a:lnTo>
                    <a:pt x="1079220" y="287090"/>
                  </a:lnTo>
                  <a:cubicBezTo>
                    <a:pt x="1065259" y="301051"/>
                    <a:pt x="1042621" y="301053"/>
                    <a:pt x="1028660" y="287090"/>
                  </a:cubicBezTo>
                  <a:lnTo>
                    <a:pt x="961882" y="220314"/>
                  </a:lnTo>
                  <a:cubicBezTo>
                    <a:pt x="947921" y="206351"/>
                    <a:pt x="947921" y="183715"/>
                    <a:pt x="961882" y="169753"/>
                  </a:cubicBezTo>
                  <a:lnTo>
                    <a:pt x="1025850" y="105787"/>
                  </a:lnTo>
                  <a:cubicBezTo>
                    <a:pt x="1032830" y="98805"/>
                    <a:pt x="1041980" y="95315"/>
                    <a:pt x="1051128" y="95315"/>
                  </a:cubicBezTo>
                  <a:close/>
                  <a:moveTo>
                    <a:pt x="1616956" y="90441"/>
                  </a:moveTo>
                  <a:cubicBezTo>
                    <a:pt x="1626106" y="90441"/>
                    <a:pt x="1635258" y="93931"/>
                    <a:pt x="1642238" y="100911"/>
                  </a:cubicBezTo>
                  <a:lnTo>
                    <a:pt x="1709015" y="167688"/>
                  </a:lnTo>
                  <a:cubicBezTo>
                    <a:pt x="1722976" y="181649"/>
                    <a:pt x="1722976" y="204287"/>
                    <a:pt x="1709015" y="218248"/>
                  </a:cubicBezTo>
                  <a:lnTo>
                    <a:pt x="1645048" y="282215"/>
                  </a:lnTo>
                  <a:cubicBezTo>
                    <a:pt x="1631085" y="296178"/>
                    <a:pt x="1608449" y="296177"/>
                    <a:pt x="1594488" y="282215"/>
                  </a:cubicBezTo>
                  <a:lnTo>
                    <a:pt x="1527710" y="215438"/>
                  </a:lnTo>
                  <a:cubicBezTo>
                    <a:pt x="1513749" y="201477"/>
                    <a:pt x="1513749" y="178841"/>
                    <a:pt x="1527710" y="164878"/>
                  </a:cubicBezTo>
                  <a:lnTo>
                    <a:pt x="1591678" y="100911"/>
                  </a:lnTo>
                  <a:cubicBezTo>
                    <a:pt x="1598658" y="93931"/>
                    <a:pt x="1607808" y="90439"/>
                    <a:pt x="1616956" y="90441"/>
                  </a:cubicBezTo>
                  <a:close/>
                  <a:moveTo>
                    <a:pt x="281602" y="67606"/>
                  </a:moveTo>
                  <a:lnTo>
                    <a:pt x="342182" y="128187"/>
                  </a:lnTo>
                  <a:cubicBezTo>
                    <a:pt x="356143" y="142148"/>
                    <a:pt x="356143" y="164785"/>
                    <a:pt x="342182" y="178747"/>
                  </a:cubicBezTo>
                  <a:lnTo>
                    <a:pt x="278214" y="242714"/>
                  </a:lnTo>
                  <a:cubicBezTo>
                    <a:pt x="271234" y="249695"/>
                    <a:pt x="262084" y="253185"/>
                    <a:pt x="252935" y="253185"/>
                  </a:cubicBezTo>
                  <a:lnTo>
                    <a:pt x="236870" y="246531"/>
                  </a:lnTo>
                  <a:close/>
                  <a:moveTo>
                    <a:pt x="2209512" y="66739"/>
                  </a:moveTo>
                  <a:cubicBezTo>
                    <a:pt x="2218662" y="66739"/>
                    <a:pt x="2227813" y="70231"/>
                    <a:pt x="2234792" y="77210"/>
                  </a:cubicBezTo>
                  <a:lnTo>
                    <a:pt x="2301571" y="143988"/>
                  </a:lnTo>
                  <a:cubicBezTo>
                    <a:pt x="2315531" y="157951"/>
                    <a:pt x="2315532" y="180587"/>
                    <a:pt x="2301571" y="194548"/>
                  </a:cubicBezTo>
                  <a:lnTo>
                    <a:pt x="2237604" y="258514"/>
                  </a:lnTo>
                  <a:cubicBezTo>
                    <a:pt x="2223641" y="272476"/>
                    <a:pt x="2201005" y="272476"/>
                    <a:pt x="2187044" y="258515"/>
                  </a:cubicBezTo>
                  <a:lnTo>
                    <a:pt x="2120265" y="191738"/>
                  </a:lnTo>
                  <a:cubicBezTo>
                    <a:pt x="2106305" y="177775"/>
                    <a:pt x="2106305" y="155139"/>
                    <a:pt x="2120265" y="141178"/>
                  </a:cubicBezTo>
                  <a:lnTo>
                    <a:pt x="2184234" y="77210"/>
                  </a:lnTo>
                  <a:cubicBezTo>
                    <a:pt x="2191214" y="70231"/>
                    <a:pt x="2200364" y="66738"/>
                    <a:pt x="2209512" y="66739"/>
                  </a:cubicBezTo>
                  <a:close/>
                  <a:moveTo>
                    <a:pt x="2775341" y="61865"/>
                  </a:moveTo>
                  <a:cubicBezTo>
                    <a:pt x="2784491" y="61865"/>
                    <a:pt x="2793641" y="65355"/>
                    <a:pt x="2800620" y="72336"/>
                  </a:cubicBezTo>
                  <a:lnTo>
                    <a:pt x="2867399" y="139112"/>
                  </a:lnTo>
                  <a:cubicBezTo>
                    <a:pt x="2881360" y="153073"/>
                    <a:pt x="2881360" y="175711"/>
                    <a:pt x="2867399" y="189672"/>
                  </a:cubicBezTo>
                  <a:lnTo>
                    <a:pt x="2803430" y="253639"/>
                  </a:lnTo>
                  <a:cubicBezTo>
                    <a:pt x="2789469" y="267600"/>
                    <a:pt x="2766831" y="267600"/>
                    <a:pt x="2752870" y="253639"/>
                  </a:cubicBezTo>
                  <a:lnTo>
                    <a:pt x="2686095" y="186862"/>
                  </a:lnTo>
                  <a:cubicBezTo>
                    <a:pt x="2672134" y="172901"/>
                    <a:pt x="2672134" y="150265"/>
                    <a:pt x="2686095" y="136302"/>
                  </a:cubicBezTo>
                  <a:lnTo>
                    <a:pt x="2750061" y="72336"/>
                  </a:lnTo>
                  <a:cubicBezTo>
                    <a:pt x="2757042" y="65355"/>
                    <a:pt x="2766192" y="61865"/>
                    <a:pt x="2775341" y="61865"/>
                  </a:cubicBezTo>
                  <a:close/>
                  <a:moveTo>
                    <a:pt x="3344299" y="52565"/>
                  </a:moveTo>
                  <a:lnTo>
                    <a:pt x="3390111" y="235815"/>
                  </a:lnTo>
                  <a:lnTo>
                    <a:pt x="3388089" y="237837"/>
                  </a:lnTo>
                  <a:cubicBezTo>
                    <a:pt x="3374126" y="251799"/>
                    <a:pt x="3351490" y="251798"/>
                    <a:pt x="3337529" y="237837"/>
                  </a:cubicBezTo>
                  <a:lnTo>
                    <a:pt x="3270752" y="171059"/>
                  </a:lnTo>
                  <a:cubicBezTo>
                    <a:pt x="3256791" y="157098"/>
                    <a:pt x="3256789" y="134462"/>
                    <a:pt x="3270752" y="120499"/>
                  </a:cubicBezTo>
                  <a:lnTo>
                    <a:pt x="3334719" y="56533"/>
                  </a:lnTo>
                  <a:close/>
                  <a:moveTo>
                    <a:pt x="815953" y="46064"/>
                  </a:moveTo>
                  <a:cubicBezTo>
                    <a:pt x="825103" y="46064"/>
                    <a:pt x="834251" y="49554"/>
                    <a:pt x="841233" y="56535"/>
                  </a:cubicBezTo>
                  <a:lnTo>
                    <a:pt x="908010" y="123312"/>
                  </a:lnTo>
                  <a:cubicBezTo>
                    <a:pt x="921971" y="137273"/>
                    <a:pt x="921971" y="159909"/>
                    <a:pt x="908010" y="173872"/>
                  </a:cubicBezTo>
                  <a:lnTo>
                    <a:pt x="844044" y="237838"/>
                  </a:lnTo>
                  <a:cubicBezTo>
                    <a:pt x="830082" y="251801"/>
                    <a:pt x="807445" y="251801"/>
                    <a:pt x="793483" y="237838"/>
                  </a:cubicBezTo>
                  <a:lnTo>
                    <a:pt x="726707" y="171062"/>
                  </a:lnTo>
                  <a:cubicBezTo>
                    <a:pt x="712744" y="157100"/>
                    <a:pt x="712744" y="134464"/>
                    <a:pt x="726707" y="120501"/>
                  </a:cubicBezTo>
                  <a:lnTo>
                    <a:pt x="790673" y="56535"/>
                  </a:lnTo>
                  <a:cubicBezTo>
                    <a:pt x="797654" y="49554"/>
                    <a:pt x="806804" y="46064"/>
                    <a:pt x="815953" y="46064"/>
                  </a:cubicBezTo>
                  <a:close/>
                  <a:moveTo>
                    <a:pt x="1400610" y="30261"/>
                  </a:moveTo>
                  <a:cubicBezTo>
                    <a:pt x="1409760" y="30261"/>
                    <a:pt x="1418910" y="33751"/>
                    <a:pt x="1425890" y="40732"/>
                  </a:cubicBezTo>
                  <a:lnTo>
                    <a:pt x="1492667" y="107510"/>
                  </a:lnTo>
                  <a:cubicBezTo>
                    <a:pt x="1506628" y="121471"/>
                    <a:pt x="1506628" y="144107"/>
                    <a:pt x="1492667" y="158069"/>
                  </a:cubicBezTo>
                  <a:lnTo>
                    <a:pt x="1428699" y="222035"/>
                  </a:lnTo>
                  <a:cubicBezTo>
                    <a:pt x="1414738" y="235996"/>
                    <a:pt x="1392101" y="235998"/>
                    <a:pt x="1378140" y="222035"/>
                  </a:cubicBezTo>
                  <a:lnTo>
                    <a:pt x="1311362" y="155260"/>
                  </a:lnTo>
                  <a:cubicBezTo>
                    <a:pt x="1297401" y="141297"/>
                    <a:pt x="1297401" y="118661"/>
                    <a:pt x="1311362" y="104698"/>
                  </a:cubicBezTo>
                  <a:lnTo>
                    <a:pt x="1375330" y="40732"/>
                  </a:lnTo>
                  <a:cubicBezTo>
                    <a:pt x="1382311" y="33751"/>
                    <a:pt x="1391461" y="30261"/>
                    <a:pt x="1400610" y="30261"/>
                  </a:cubicBezTo>
                  <a:close/>
                  <a:moveTo>
                    <a:pt x="1966438" y="25385"/>
                  </a:moveTo>
                  <a:cubicBezTo>
                    <a:pt x="1975588" y="25385"/>
                    <a:pt x="1984736" y="28876"/>
                    <a:pt x="1991718" y="35858"/>
                  </a:cubicBezTo>
                  <a:lnTo>
                    <a:pt x="2058495" y="102633"/>
                  </a:lnTo>
                  <a:cubicBezTo>
                    <a:pt x="2072456" y="116596"/>
                    <a:pt x="2072456" y="139232"/>
                    <a:pt x="2058495" y="153193"/>
                  </a:cubicBezTo>
                  <a:lnTo>
                    <a:pt x="1994528" y="217161"/>
                  </a:lnTo>
                  <a:cubicBezTo>
                    <a:pt x="1980566" y="231122"/>
                    <a:pt x="1957930" y="231122"/>
                    <a:pt x="1943968" y="217161"/>
                  </a:cubicBezTo>
                  <a:lnTo>
                    <a:pt x="1877192" y="150384"/>
                  </a:lnTo>
                  <a:cubicBezTo>
                    <a:pt x="1863229" y="136422"/>
                    <a:pt x="1863229" y="113785"/>
                    <a:pt x="1877190" y="99824"/>
                  </a:cubicBezTo>
                  <a:lnTo>
                    <a:pt x="1941158" y="35856"/>
                  </a:lnTo>
                  <a:cubicBezTo>
                    <a:pt x="1948139" y="28876"/>
                    <a:pt x="1957288" y="25385"/>
                    <a:pt x="1966438" y="25385"/>
                  </a:cubicBezTo>
                  <a:close/>
                  <a:moveTo>
                    <a:pt x="2558994" y="1685"/>
                  </a:moveTo>
                  <a:cubicBezTo>
                    <a:pt x="2568144" y="1683"/>
                    <a:pt x="2577294" y="5175"/>
                    <a:pt x="2584274" y="12154"/>
                  </a:cubicBezTo>
                  <a:lnTo>
                    <a:pt x="2651051" y="78932"/>
                  </a:lnTo>
                  <a:cubicBezTo>
                    <a:pt x="2665011" y="92894"/>
                    <a:pt x="2665012" y="115531"/>
                    <a:pt x="2651051" y="129492"/>
                  </a:cubicBezTo>
                  <a:lnTo>
                    <a:pt x="2587084" y="193459"/>
                  </a:lnTo>
                  <a:cubicBezTo>
                    <a:pt x="2573123" y="207420"/>
                    <a:pt x="2550485" y="207420"/>
                    <a:pt x="2536524" y="193459"/>
                  </a:cubicBezTo>
                  <a:lnTo>
                    <a:pt x="2469746" y="126682"/>
                  </a:lnTo>
                  <a:cubicBezTo>
                    <a:pt x="2455787" y="112722"/>
                    <a:pt x="2455787" y="90085"/>
                    <a:pt x="2469746" y="76122"/>
                  </a:cubicBezTo>
                  <a:lnTo>
                    <a:pt x="2533714" y="12156"/>
                  </a:lnTo>
                  <a:cubicBezTo>
                    <a:pt x="2540694" y="5175"/>
                    <a:pt x="2549844" y="1683"/>
                    <a:pt x="2558994" y="1685"/>
                  </a:cubicBezTo>
                  <a:close/>
                  <a:moveTo>
                    <a:pt x="3176343" y="0"/>
                  </a:moveTo>
                  <a:lnTo>
                    <a:pt x="3331157" y="0"/>
                  </a:lnTo>
                  <a:lnTo>
                    <a:pt x="3333225" y="8271"/>
                  </a:lnTo>
                  <a:lnTo>
                    <a:pt x="3284199" y="57298"/>
                  </a:lnTo>
                  <a:cubicBezTo>
                    <a:pt x="3270239" y="71259"/>
                    <a:pt x="3247600" y="71259"/>
                    <a:pt x="3233639" y="57296"/>
                  </a:cubicBezTo>
                  <a:close/>
                  <a:moveTo>
                    <a:pt x="3117119" y="0"/>
                  </a:moveTo>
                  <a:lnTo>
                    <a:pt x="3132527" y="0"/>
                  </a:lnTo>
                  <a:lnTo>
                    <a:pt x="3150102" y="7280"/>
                  </a:lnTo>
                  <a:lnTo>
                    <a:pt x="3216879" y="74057"/>
                  </a:lnTo>
                  <a:cubicBezTo>
                    <a:pt x="3230840" y="88018"/>
                    <a:pt x="3230840" y="110656"/>
                    <a:pt x="3216879" y="124617"/>
                  </a:cubicBezTo>
                  <a:lnTo>
                    <a:pt x="3152912" y="188585"/>
                  </a:lnTo>
                  <a:cubicBezTo>
                    <a:pt x="3138952" y="202546"/>
                    <a:pt x="3116313" y="202546"/>
                    <a:pt x="3102352" y="188585"/>
                  </a:cubicBezTo>
                  <a:lnTo>
                    <a:pt x="3035575" y="121807"/>
                  </a:lnTo>
                  <a:cubicBezTo>
                    <a:pt x="3021615" y="107846"/>
                    <a:pt x="3021615" y="85209"/>
                    <a:pt x="3035576" y="71248"/>
                  </a:cubicBezTo>
                  <a:lnTo>
                    <a:pt x="3099542" y="7282"/>
                  </a:lnTo>
                  <a:close/>
                  <a:moveTo>
                    <a:pt x="3037016" y="0"/>
                  </a:moveTo>
                  <a:lnTo>
                    <a:pt x="3044433" y="0"/>
                  </a:lnTo>
                  <a:lnTo>
                    <a:pt x="3040725" y="1536"/>
                  </a:lnTo>
                  <a:close/>
                  <a:moveTo>
                    <a:pt x="2822396" y="0"/>
                  </a:moveTo>
                  <a:lnTo>
                    <a:pt x="2990861" y="0"/>
                  </a:lnTo>
                  <a:lnTo>
                    <a:pt x="2998686" y="7825"/>
                  </a:lnTo>
                  <a:cubicBezTo>
                    <a:pt x="3012647" y="21786"/>
                    <a:pt x="3012647" y="44424"/>
                    <a:pt x="2998685" y="58385"/>
                  </a:cubicBezTo>
                  <a:lnTo>
                    <a:pt x="2934717" y="122352"/>
                  </a:lnTo>
                  <a:cubicBezTo>
                    <a:pt x="2920756" y="136313"/>
                    <a:pt x="2898118" y="136313"/>
                    <a:pt x="2884157" y="122352"/>
                  </a:cubicBezTo>
                  <a:lnTo>
                    <a:pt x="2817381" y="55575"/>
                  </a:lnTo>
                  <a:cubicBezTo>
                    <a:pt x="2803420" y="41612"/>
                    <a:pt x="2803419" y="18978"/>
                    <a:pt x="2817381" y="5015"/>
                  </a:cubicBezTo>
                  <a:close/>
                  <a:moveTo>
                    <a:pt x="2605639" y="0"/>
                  </a:moveTo>
                  <a:lnTo>
                    <a:pt x="2780543" y="0"/>
                  </a:lnTo>
                  <a:lnTo>
                    <a:pt x="2718370" y="62172"/>
                  </a:lnTo>
                  <a:cubicBezTo>
                    <a:pt x="2704409" y="76133"/>
                    <a:pt x="2681772" y="76133"/>
                    <a:pt x="2667811" y="62172"/>
                  </a:cubicBezTo>
                  <a:close/>
                  <a:moveTo>
                    <a:pt x="2459420" y="0"/>
                  </a:moveTo>
                  <a:lnTo>
                    <a:pt x="2490374" y="0"/>
                  </a:lnTo>
                  <a:lnTo>
                    <a:pt x="2474897" y="6411"/>
                  </a:lnTo>
                  <a:close/>
                  <a:moveTo>
                    <a:pt x="2261443" y="0"/>
                  </a:moveTo>
                  <a:lnTo>
                    <a:pt x="2420158" y="0"/>
                  </a:lnTo>
                  <a:lnTo>
                    <a:pt x="2432858" y="12701"/>
                  </a:lnTo>
                  <a:cubicBezTo>
                    <a:pt x="2446819" y="26662"/>
                    <a:pt x="2446819" y="49300"/>
                    <a:pt x="2432858" y="63261"/>
                  </a:cubicBezTo>
                  <a:lnTo>
                    <a:pt x="2368891" y="127228"/>
                  </a:lnTo>
                  <a:cubicBezTo>
                    <a:pt x="2354928" y="141189"/>
                    <a:pt x="2332292" y="141188"/>
                    <a:pt x="2318331" y="127227"/>
                  </a:cubicBezTo>
                  <a:lnTo>
                    <a:pt x="2251552" y="60451"/>
                  </a:lnTo>
                  <a:cubicBezTo>
                    <a:pt x="2237592" y="46488"/>
                    <a:pt x="2237592" y="23852"/>
                    <a:pt x="2251552" y="9891"/>
                  </a:cubicBezTo>
                  <a:close/>
                  <a:moveTo>
                    <a:pt x="2000568" y="0"/>
                  </a:moveTo>
                  <a:lnTo>
                    <a:pt x="2198855" y="0"/>
                  </a:lnTo>
                  <a:lnTo>
                    <a:pt x="2189782" y="21906"/>
                  </a:lnTo>
                  <a:lnTo>
                    <a:pt x="2125814" y="85874"/>
                  </a:lnTo>
                  <a:cubicBezTo>
                    <a:pt x="2111853" y="99835"/>
                    <a:pt x="2089217" y="99835"/>
                    <a:pt x="2075255" y="85874"/>
                  </a:cubicBezTo>
                  <a:lnTo>
                    <a:pt x="2008479" y="19097"/>
                  </a:lnTo>
                  <a:close/>
                  <a:moveTo>
                    <a:pt x="1837420" y="0"/>
                  </a:moveTo>
                  <a:lnTo>
                    <a:pt x="1927263" y="0"/>
                  </a:lnTo>
                  <a:lnTo>
                    <a:pt x="1907621" y="19642"/>
                  </a:lnTo>
                  <a:cubicBezTo>
                    <a:pt x="1893659" y="33603"/>
                    <a:pt x="1871022" y="33604"/>
                    <a:pt x="1857061" y="19642"/>
                  </a:cubicBezTo>
                  <a:close/>
                  <a:moveTo>
                    <a:pt x="1692588" y="0"/>
                  </a:moveTo>
                  <a:lnTo>
                    <a:pt x="1803899" y="0"/>
                  </a:lnTo>
                  <a:lnTo>
                    <a:pt x="1840302" y="36401"/>
                  </a:lnTo>
                  <a:cubicBezTo>
                    <a:pt x="1854263" y="50362"/>
                    <a:pt x="1854263" y="73000"/>
                    <a:pt x="1840302" y="86961"/>
                  </a:cubicBezTo>
                  <a:lnTo>
                    <a:pt x="1776334" y="150929"/>
                  </a:lnTo>
                  <a:cubicBezTo>
                    <a:pt x="1762372" y="164891"/>
                    <a:pt x="1739736" y="164891"/>
                    <a:pt x="1725773" y="150930"/>
                  </a:cubicBezTo>
                  <a:lnTo>
                    <a:pt x="1658997" y="84151"/>
                  </a:lnTo>
                  <a:cubicBezTo>
                    <a:pt x="1645036" y="70190"/>
                    <a:pt x="1645036" y="47554"/>
                    <a:pt x="1658997" y="33591"/>
                  </a:cubicBezTo>
                  <a:close/>
                  <a:moveTo>
                    <a:pt x="1432721" y="0"/>
                  </a:moveTo>
                  <a:lnTo>
                    <a:pt x="1633803" y="0"/>
                  </a:lnTo>
                  <a:lnTo>
                    <a:pt x="1634425" y="1502"/>
                  </a:lnTo>
                  <a:cubicBezTo>
                    <a:pt x="1634425" y="10651"/>
                    <a:pt x="1630934" y="19800"/>
                    <a:pt x="1623954" y="26781"/>
                  </a:cubicBezTo>
                  <a:lnTo>
                    <a:pt x="1559986" y="90748"/>
                  </a:lnTo>
                  <a:cubicBezTo>
                    <a:pt x="1546025" y="104710"/>
                    <a:pt x="1523389" y="104710"/>
                    <a:pt x="1509427" y="90748"/>
                  </a:cubicBezTo>
                  <a:lnTo>
                    <a:pt x="1442649" y="23971"/>
                  </a:lnTo>
                  <a:close/>
                  <a:moveTo>
                    <a:pt x="1266717" y="0"/>
                  </a:moveTo>
                  <a:lnTo>
                    <a:pt x="1366310" y="0"/>
                  </a:lnTo>
                  <a:lnTo>
                    <a:pt x="1341793" y="24516"/>
                  </a:lnTo>
                  <a:cubicBezTo>
                    <a:pt x="1327832" y="38479"/>
                    <a:pt x="1305195" y="38477"/>
                    <a:pt x="1291233" y="24516"/>
                  </a:cubicBezTo>
                  <a:close/>
                  <a:moveTo>
                    <a:pt x="1131636" y="0"/>
                  </a:moveTo>
                  <a:lnTo>
                    <a:pt x="1233197" y="0"/>
                  </a:lnTo>
                  <a:lnTo>
                    <a:pt x="1274474" y="41277"/>
                  </a:lnTo>
                  <a:cubicBezTo>
                    <a:pt x="1288435" y="55238"/>
                    <a:pt x="1288433" y="77876"/>
                    <a:pt x="1274474" y="91837"/>
                  </a:cubicBezTo>
                  <a:lnTo>
                    <a:pt x="1210506" y="155803"/>
                  </a:lnTo>
                  <a:cubicBezTo>
                    <a:pt x="1196544" y="169766"/>
                    <a:pt x="1173908" y="169764"/>
                    <a:pt x="1159946" y="155803"/>
                  </a:cubicBezTo>
                  <a:lnTo>
                    <a:pt x="1093169" y="89025"/>
                  </a:lnTo>
                  <a:cubicBezTo>
                    <a:pt x="1079208" y="75064"/>
                    <a:pt x="1079207" y="52428"/>
                    <a:pt x="1093169" y="38466"/>
                  </a:cubicBezTo>
                  <a:close/>
                  <a:moveTo>
                    <a:pt x="853526" y="0"/>
                  </a:moveTo>
                  <a:lnTo>
                    <a:pt x="1042600" y="0"/>
                  </a:lnTo>
                  <a:lnTo>
                    <a:pt x="1049768" y="17305"/>
                  </a:lnTo>
                  <a:cubicBezTo>
                    <a:pt x="1049768" y="26454"/>
                    <a:pt x="1046277" y="35604"/>
                    <a:pt x="1039297" y="42585"/>
                  </a:cubicBezTo>
                  <a:lnTo>
                    <a:pt x="975329" y="106551"/>
                  </a:lnTo>
                  <a:cubicBezTo>
                    <a:pt x="961368" y="120512"/>
                    <a:pt x="938732" y="120512"/>
                    <a:pt x="924769" y="106551"/>
                  </a:cubicBezTo>
                  <a:lnTo>
                    <a:pt x="857994" y="39774"/>
                  </a:lnTo>
                  <a:cubicBezTo>
                    <a:pt x="851012" y="32793"/>
                    <a:pt x="847522" y="23644"/>
                    <a:pt x="847522" y="14495"/>
                  </a:cubicBezTo>
                  <a:close/>
                  <a:moveTo>
                    <a:pt x="666257" y="0"/>
                  </a:moveTo>
                  <a:lnTo>
                    <a:pt x="797456" y="0"/>
                  </a:lnTo>
                  <a:lnTo>
                    <a:pt x="757136" y="40320"/>
                  </a:lnTo>
                  <a:cubicBezTo>
                    <a:pt x="743175" y="54281"/>
                    <a:pt x="720537" y="54281"/>
                    <a:pt x="706576" y="40320"/>
                  </a:cubicBezTo>
                  <a:close/>
                  <a:moveTo>
                    <a:pt x="562781" y="0"/>
                  </a:moveTo>
                  <a:lnTo>
                    <a:pt x="632737" y="0"/>
                  </a:lnTo>
                  <a:lnTo>
                    <a:pt x="689817" y="57080"/>
                  </a:lnTo>
                  <a:cubicBezTo>
                    <a:pt x="703778" y="71041"/>
                    <a:pt x="703778" y="93679"/>
                    <a:pt x="689817" y="107640"/>
                  </a:cubicBezTo>
                  <a:lnTo>
                    <a:pt x="625849" y="171606"/>
                  </a:lnTo>
                  <a:cubicBezTo>
                    <a:pt x="611887" y="185568"/>
                    <a:pt x="589250" y="185567"/>
                    <a:pt x="575289" y="171606"/>
                  </a:cubicBezTo>
                  <a:lnTo>
                    <a:pt x="508512" y="104828"/>
                  </a:lnTo>
                  <a:cubicBezTo>
                    <a:pt x="494551" y="90867"/>
                    <a:pt x="494551" y="68231"/>
                    <a:pt x="508512" y="54268"/>
                  </a:cubicBezTo>
                  <a:close/>
                  <a:moveTo>
                    <a:pt x="298503" y="0"/>
                  </a:moveTo>
                  <a:lnTo>
                    <a:pt x="474753" y="0"/>
                  </a:lnTo>
                  <a:lnTo>
                    <a:pt x="483939" y="22180"/>
                  </a:lnTo>
                  <a:cubicBezTo>
                    <a:pt x="483939" y="31330"/>
                    <a:pt x="480449" y="40479"/>
                    <a:pt x="473469" y="47460"/>
                  </a:cubicBezTo>
                  <a:lnTo>
                    <a:pt x="409503" y="111427"/>
                  </a:lnTo>
                  <a:cubicBezTo>
                    <a:pt x="395540" y="125388"/>
                    <a:pt x="372904" y="125388"/>
                    <a:pt x="358941" y="111427"/>
                  </a:cubicBezTo>
                  <a:lnTo>
                    <a:pt x="292164" y="44650"/>
                  </a:lnTo>
                  <a:lnTo>
                    <a:pt x="289156" y="3738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7E6E6"/>
                </a:gs>
                <a:gs pos="23000">
                  <a:srgbClr val="FFC000">
                    <a:lumMod val="75000"/>
                  </a:srgbClr>
                </a:gs>
                <a:gs pos="88000">
                  <a:srgbClr val="ED7D31">
                    <a:lumMod val="75000"/>
                  </a:srgbClr>
                </a:gs>
                <a:gs pos="73447">
                  <a:srgbClr val="FFC000">
                    <a:lumMod val="75000"/>
                  </a:srgbClr>
                </a:gs>
                <a:gs pos="47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9" name="台形 838">
              <a:extLst>
                <a:ext uri="{FF2B5EF4-FFF2-40B4-BE49-F238E27FC236}">
                  <a16:creationId xmlns:a16="http://schemas.microsoft.com/office/drawing/2014/main" id="{F8520B65-73DF-423E-A110-B7CEBB5154E1}"/>
                </a:ext>
              </a:extLst>
            </p:cNvPr>
            <p:cNvSpPr/>
            <p:nvPr/>
          </p:nvSpPr>
          <p:spPr>
            <a:xfrm>
              <a:off x="-60066" y="4028986"/>
              <a:ext cx="3248077" cy="71077"/>
            </a:xfrm>
            <a:prstGeom prst="trapezoid">
              <a:avLst>
                <a:gd name="adj" fmla="val 136454"/>
              </a:avLst>
            </a:pr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0" name="正方形/長方形 839">
              <a:extLst>
                <a:ext uri="{FF2B5EF4-FFF2-40B4-BE49-F238E27FC236}">
                  <a16:creationId xmlns:a16="http://schemas.microsoft.com/office/drawing/2014/main" id="{3D3BB005-DEB4-47B3-B42C-FBC19855C438}"/>
                </a:ext>
              </a:extLst>
            </p:cNvPr>
            <p:cNvSpPr/>
            <p:nvPr/>
          </p:nvSpPr>
          <p:spPr>
            <a:xfrm>
              <a:off x="111481" y="3835394"/>
              <a:ext cx="2937823" cy="185018"/>
            </a:xfrm>
            <a:prstGeom prst="rect">
              <a:avLst/>
            </a:prstGeom>
            <a:pattFill prst="lgGrid">
              <a:fgClr>
                <a:sysClr val="windowText" lastClr="000000"/>
              </a:fgClr>
              <a:bgClr>
                <a:srgbClr val="ED7D31">
                  <a:lumMod val="5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41" name="グループ化 840">
              <a:extLst>
                <a:ext uri="{FF2B5EF4-FFF2-40B4-BE49-F238E27FC236}">
                  <a16:creationId xmlns:a16="http://schemas.microsoft.com/office/drawing/2014/main" id="{C12CB30D-7762-47EE-9904-472A2E6BCE01}"/>
                </a:ext>
              </a:extLst>
            </p:cNvPr>
            <p:cNvGrpSpPr/>
            <p:nvPr/>
          </p:nvGrpSpPr>
          <p:grpSpPr>
            <a:xfrm>
              <a:off x="502273" y="3689229"/>
              <a:ext cx="441236" cy="266069"/>
              <a:chOff x="5654406" y="3950542"/>
              <a:chExt cx="451148" cy="286178"/>
            </a:xfrm>
          </p:grpSpPr>
          <p:sp>
            <p:nvSpPr>
              <p:cNvPr id="874" name="正方形/長方形 873">
                <a:extLst>
                  <a:ext uri="{FF2B5EF4-FFF2-40B4-BE49-F238E27FC236}">
                    <a16:creationId xmlns:a16="http://schemas.microsoft.com/office/drawing/2014/main" id="{9DF581FC-2210-423C-97DB-55E371827B2F}"/>
                  </a:ext>
                </a:extLst>
              </p:cNvPr>
              <p:cNvSpPr/>
              <p:nvPr/>
            </p:nvSpPr>
            <p:spPr>
              <a:xfrm>
                <a:off x="5673606" y="4009078"/>
                <a:ext cx="407154" cy="227642"/>
              </a:xfrm>
              <a:prstGeom prst="rect">
                <a:avLst/>
              </a:prstGeom>
              <a:pattFill prst="dkVert">
                <a:fgClr>
                  <a:sysClr val="windowText" lastClr="000000"/>
                </a:fgClr>
                <a:bgClr>
                  <a:srgbClr val="66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5" name="台形 874">
                <a:extLst>
                  <a:ext uri="{FF2B5EF4-FFF2-40B4-BE49-F238E27FC236}">
                    <a16:creationId xmlns:a16="http://schemas.microsoft.com/office/drawing/2014/main" id="{4E176B36-53F1-4F2D-ADAA-F91176F802C4}"/>
                  </a:ext>
                </a:extLst>
              </p:cNvPr>
              <p:cNvSpPr/>
              <p:nvPr/>
            </p:nvSpPr>
            <p:spPr>
              <a:xfrm>
                <a:off x="5654406" y="3950542"/>
                <a:ext cx="451148" cy="89980"/>
              </a:xfrm>
              <a:prstGeom prst="trapezoid">
                <a:avLst>
                  <a:gd name="adj" fmla="val 19986"/>
                </a:avLst>
              </a:prstGeom>
              <a:pattFill prst="dkVert">
                <a:fgClr>
                  <a:sysClr val="windowText" lastClr="000000"/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42" name="グループ化 841">
              <a:extLst>
                <a:ext uri="{FF2B5EF4-FFF2-40B4-BE49-F238E27FC236}">
                  <a16:creationId xmlns:a16="http://schemas.microsoft.com/office/drawing/2014/main" id="{9CE74387-FB53-4F16-BAC6-974271743630}"/>
                </a:ext>
              </a:extLst>
            </p:cNvPr>
            <p:cNvGrpSpPr/>
            <p:nvPr/>
          </p:nvGrpSpPr>
          <p:grpSpPr>
            <a:xfrm>
              <a:off x="1389131" y="3689229"/>
              <a:ext cx="441236" cy="266069"/>
              <a:chOff x="5654406" y="3950542"/>
              <a:chExt cx="451148" cy="286178"/>
            </a:xfrm>
          </p:grpSpPr>
          <p:sp>
            <p:nvSpPr>
              <p:cNvPr id="872" name="正方形/長方形 871">
                <a:extLst>
                  <a:ext uri="{FF2B5EF4-FFF2-40B4-BE49-F238E27FC236}">
                    <a16:creationId xmlns:a16="http://schemas.microsoft.com/office/drawing/2014/main" id="{582D3B4C-F470-4430-A50D-F47FE408914F}"/>
                  </a:ext>
                </a:extLst>
              </p:cNvPr>
              <p:cNvSpPr/>
              <p:nvPr/>
            </p:nvSpPr>
            <p:spPr>
              <a:xfrm>
                <a:off x="5673606" y="4009078"/>
                <a:ext cx="407154" cy="227642"/>
              </a:xfrm>
              <a:prstGeom prst="rect">
                <a:avLst/>
              </a:prstGeom>
              <a:pattFill prst="dkVert">
                <a:fgClr>
                  <a:sysClr val="windowText" lastClr="000000"/>
                </a:fgClr>
                <a:bgClr>
                  <a:srgbClr val="66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3" name="台形 872">
                <a:extLst>
                  <a:ext uri="{FF2B5EF4-FFF2-40B4-BE49-F238E27FC236}">
                    <a16:creationId xmlns:a16="http://schemas.microsoft.com/office/drawing/2014/main" id="{4F0DC54B-897A-4EB7-A78C-DAC5AE9BCDBB}"/>
                  </a:ext>
                </a:extLst>
              </p:cNvPr>
              <p:cNvSpPr/>
              <p:nvPr/>
            </p:nvSpPr>
            <p:spPr>
              <a:xfrm>
                <a:off x="5654406" y="3950542"/>
                <a:ext cx="451148" cy="89980"/>
              </a:xfrm>
              <a:prstGeom prst="trapezoid">
                <a:avLst>
                  <a:gd name="adj" fmla="val 19986"/>
                </a:avLst>
              </a:prstGeom>
              <a:pattFill prst="dkVert">
                <a:fgClr>
                  <a:sysClr val="windowText" lastClr="000000"/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43" name="グループ化 842">
              <a:extLst>
                <a:ext uri="{FF2B5EF4-FFF2-40B4-BE49-F238E27FC236}">
                  <a16:creationId xmlns:a16="http://schemas.microsoft.com/office/drawing/2014/main" id="{7F8BFD23-63C1-4B99-A7B5-F180AB4AC456}"/>
                </a:ext>
              </a:extLst>
            </p:cNvPr>
            <p:cNvGrpSpPr/>
            <p:nvPr/>
          </p:nvGrpSpPr>
          <p:grpSpPr>
            <a:xfrm>
              <a:off x="2261083" y="3505031"/>
              <a:ext cx="441236" cy="266069"/>
              <a:chOff x="5654406" y="3950542"/>
              <a:chExt cx="451148" cy="286178"/>
            </a:xfrm>
          </p:grpSpPr>
          <p:sp>
            <p:nvSpPr>
              <p:cNvPr id="870" name="正方形/長方形 869">
                <a:extLst>
                  <a:ext uri="{FF2B5EF4-FFF2-40B4-BE49-F238E27FC236}">
                    <a16:creationId xmlns:a16="http://schemas.microsoft.com/office/drawing/2014/main" id="{88F6853E-F93B-4131-A360-653DAE0E4AC5}"/>
                  </a:ext>
                </a:extLst>
              </p:cNvPr>
              <p:cNvSpPr/>
              <p:nvPr/>
            </p:nvSpPr>
            <p:spPr>
              <a:xfrm>
                <a:off x="5673606" y="4009078"/>
                <a:ext cx="407154" cy="227642"/>
              </a:xfrm>
              <a:prstGeom prst="rect">
                <a:avLst/>
              </a:prstGeom>
              <a:pattFill prst="dkVert">
                <a:fgClr>
                  <a:sysClr val="windowText" lastClr="000000"/>
                </a:fgClr>
                <a:bgClr>
                  <a:srgbClr val="66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1" name="台形 870">
                <a:extLst>
                  <a:ext uri="{FF2B5EF4-FFF2-40B4-BE49-F238E27FC236}">
                    <a16:creationId xmlns:a16="http://schemas.microsoft.com/office/drawing/2014/main" id="{E604E7BE-00F6-47DB-B230-491711A5EFCB}"/>
                  </a:ext>
                </a:extLst>
              </p:cNvPr>
              <p:cNvSpPr/>
              <p:nvPr/>
            </p:nvSpPr>
            <p:spPr>
              <a:xfrm>
                <a:off x="5654406" y="3950542"/>
                <a:ext cx="451148" cy="89980"/>
              </a:xfrm>
              <a:prstGeom prst="trapezoid">
                <a:avLst>
                  <a:gd name="adj" fmla="val 19986"/>
                </a:avLst>
              </a:prstGeom>
              <a:pattFill prst="dkVert">
                <a:fgClr>
                  <a:sysClr val="windowText" lastClr="000000"/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44" name="グループ化 843">
              <a:extLst>
                <a:ext uri="{FF2B5EF4-FFF2-40B4-BE49-F238E27FC236}">
                  <a16:creationId xmlns:a16="http://schemas.microsoft.com/office/drawing/2014/main" id="{C4F82394-1273-4AC9-842D-C7FB885D4BAD}"/>
                </a:ext>
              </a:extLst>
            </p:cNvPr>
            <p:cNvGrpSpPr/>
            <p:nvPr/>
          </p:nvGrpSpPr>
          <p:grpSpPr>
            <a:xfrm>
              <a:off x="598334" y="2239988"/>
              <a:ext cx="1926648" cy="774361"/>
              <a:chOff x="4940940" y="3105148"/>
              <a:chExt cx="1453723" cy="510932"/>
            </a:xfrm>
          </p:grpSpPr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A69AC84C-0899-424E-BFE4-B10FC0545E1C}"/>
                  </a:ext>
                </a:extLst>
              </p:cNvPr>
              <p:cNvSpPr/>
              <p:nvPr/>
            </p:nvSpPr>
            <p:spPr>
              <a:xfrm rot="10800000">
                <a:off x="5582500" y="3344276"/>
                <a:ext cx="170600" cy="147070"/>
              </a:xfrm>
              <a:custGeom>
                <a:avLst/>
                <a:gdLst>
                  <a:gd name="connsiteX0" fmla="*/ 128588 w 128588"/>
                  <a:gd name="connsiteY0" fmla="*/ 110852 h 110852"/>
                  <a:gd name="connsiteX1" fmla="*/ 0 w 128588"/>
                  <a:gd name="connsiteY1" fmla="*/ 110852 h 110852"/>
                  <a:gd name="connsiteX2" fmla="*/ 0 w 128588"/>
                  <a:gd name="connsiteY2" fmla="*/ 0 h 110852"/>
                  <a:gd name="connsiteX3" fmla="*/ 42863 w 128588"/>
                  <a:gd name="connsiteY3" fmla="*/ 36951 h 110852"/>
                  <a:gd name="connsiteX4" fmla="*/ 64294 w 128588"/>
                  <a:gd name="connsiteY4" fmla="*/ 0 h 110852"/>
                  <a:gd name="connsiteX5" fmla="*/ 85726 w 128588"/>
                  <a:gd name="connsiteY5" fmla="*/ 36951 h 110852"/>
                  <a:gd name="connsiteX6" fmla="*/ 128588 w 128588"/>
                  <a:gd name="connsiteY6" fmla="*/ 0 h 11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88" h="110852">
                    <a:moveTo>
                      <a:pt x="128588" y="110852"/>
                    </a:moveTo>
                    <a:lnTo>
                      <a:pt x="0" y="110852"/>
                    </a:lnTo>
                    <a:lnTo>
                      <a:pt x="0" y="0"/>
                    </a:lnTo>
                    <a:lnTo>
                      <a:pt x="42863" y="36951"/>
                    </a:lnTo>
                    <a:lnTo>
                      <a:pt x="64294" y="0"/>
                    </a:lnTo>
                    <a:lnTo>
                      <a:pt x="85726" y="36951"/>
                    </a:lnTo>
                    <a:lnTo>
                      <a:pt x="12858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7" name="六角形 866">
                <a:extLst>
                  <a:ext uri="{FF2B5EF4-FFF2-40B4-BE49-F238E27FC236}">
                    <a16:creationId xmlns:a16="http://schemas.microsoft.com/office/drawing/2014/main" id="{A3E6E68F-10FE-452D-98FE-AC0A28713395}"/>
                  </a:ext>
                </a:extLst>
              </p:cNvPr>
              <p:cNvSpPr/>
              <p:nvPr/>
            </p:nvSpPr>
            <p:spPr>
              <a:xfrm rot="5400000">
                <a:off x="5639224" y="3377330"/>
                <a:ext cx="57150" cy="49267"/>
              </a:xfrm>
              <a:prstGeom prst="hexag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02D8AF76-F757-4ABA-A8F8-23F0DCA60AF8}"/>
                  </a:ext>
                </a:extLst>
              </p:cNvPr>
              <p:cNvSpPr/>
              <p:nvPr/>
            </p:nvSpPr>
            <p:spPr>
              <a:xfrm>
                <a:off x="5006241" y="3254448"/>
                <a:ext cx="1323122" cy="345415"/>
              </a:xfrm>
              <a:custGeom>
                <a:avLst/>
                <a:gdLst>
                  <a:gd name="connsiteX0" fmla="*/ 641383 w 1453723"/>
                  <a:gd name="connsiteY0" fmla="*/ 0 h 396539"/>
                  <a:gd name="connsiteX1" fmla="*/ 812340 w 1453723"/>
                  <a:gd name="connsiteY1" fmla="*/ 0 h 396539"/>
                  <a:gd name="connsiteX2" fmla="*/ 1453723 w 1453723"/>
                  <a:gd name="connsiteY2" fmla="*/ 327135 h 396539"/>
                  <a:gd name="connsiteX3" fmla="*/ 1408973 w 1453723"/>
                  <a:gd name="connsiteY3" fmla="*/ 396539 h 396539"/>
                  <a:gd name="connsiteX4" fmla="*/ 726861 w 1453723"/>
                  <a:gd name="connsiteY4" fmla="*/ 48631 h 396539"/>
                  <a:gd name="connsiteX5" fmla="*/ 44750 w 1453723"/>
                  <a:gd name="connsiteY5" fmla="*/ 396539 h 396539"/>
                  <a:gd name="connsiteX6" fmla="*/ 0 w 1453723"/>
                  <a:gd name="connsiteY6" fmla="*/ 327135 h 396539"/>
                  <a:gd name="connsiteX0" fmla="*/ 712022 w 1453723"/>
                  <a:gd name="connsiteY0" fmla="*/ 0 h 443623"/>
                  <a:gd name="connsiteX1" fmla="*/ 812340 w 1453723"/>
                  <a:gd name="connsiteY1" fmla="*/ 47084 h 443623"/>
                  <a:gd name="connsiteX2" fmla="*/ 1453723 w 1453723"/>
                  <a:gd name="connsiteY2" fmla="*/ 374219 h 443623"/>
                  <a:gd name="connsiteX3" fmla="*/ 1408973 w 1453723"/>
                  <a:gd name="connsiteY3" fmla="*/ 443623 h 443623"/>
                  <a:gd name="connsiteX4" fmla="*/ 726861 w 1453723"/>
                  <a:gd name="connsiteY4" fmla="*/ 95715 h 443623"/>
                  <a:gd name="connsiteX5" fmla="*/ 44750 w 1453723"/>
                  <a:gd name="connsiteY5" fmla="*/ 443623 h 443623"/>
                  <a:gd name="connsiteX6" fmla="*/ 0 w 1453723"/>
                  <a:gd name="connsiteY6" fmla="*/ 374219 h 443623"/>
                  <a:gd name="connsiteX7" fmla="*/ 712022 w 1453723"/>
                  <a:gd name="connsiteY7" fmla="*/ 0 h 443623"/>
                  <a:gd name="connsiteX0" fmla="*/ 712022 w 1453723"/>
                  <a:gd name="connsiteY0" fmla="*/ 0 h 443623"/>
                  <a:gd name="connsiteX1" fmla="*/ 744316 w 1453723"/>
                  <a:gd name="connsiteY1" fmla="*/ 2614 h 443623"/>
                  <a:gd name="connsiteX2" fmla="*/ 1453723 w 1453723"/>
                  <a:gd name="connsiteY2" fmla="*/ 374219 h 443623"/>
                  <a:gd name="connsiteX3" fmla="*/ 1408973 w 1453723"/>
                  <a:gd name="connsiteY3" fmla="*/ 443623 h 443623"/>
                  <a:gd name="connsiteX4" fmla="*/ 726861 w 1453723"/>
                  <a:gd name="connsiteY4" fmla="*/ 95715 h 443623"/>
                  <a:gd name="connsiteX5" fmla="*/ 44750 w 1453723"/>
                  <a:gd name="connsiteY5" fmla="*/ 443623 h 443623"/>
                  <a:gd name="connsiteX6" fmla="*/ 0 w 1453723"/>
                  <a:gd name="connsiteY6" fmla="*/ 374219 h 443623"/>
                  <a:gd name="connsiteX7" fmla="*/ 712022 w 1453723"/>
                  <a:gd name="connsiteY7" fmla="*/ 0 h 443623"/>
                  <a:gd name="connsiteX0" fmla="*/ 712022 w 1453723"/>
                  <a:gd name="connsiteY0" fmla="*/ 0 h 443623"/>
                  <a:gd name="connsiteX1" fmla="*/ 744316 w 1453723"/>
                  <a:gd name="connsiteY1" fmla="*/ 2614 h 443623"/>
                  <a:gd name="connsiteX2" fmla="*/ 1453723 w 1453723"/>
                  <a:gd name="connsiteY2" fmla="*/ 374219 h 443623"/>
                  <a:gd name="connsiteX3" fmla="*/ 1306002 w 1453723"/>
                  <a:gd name="connsiteY3" fmla="*/ 387995 h 443623"/>
                  <a:gd name="connsiteX4" fmla="*/ 726861 w 1453723"/>
                  <a:gd name="connsiteY4" fmla="*/ 95715 h 443623"/>
                  <a:gd name="connsiteX5" fmla="*/ 44750 w 1453723"/>
                  <a:gd name="connsiteY5" fmla="*/ 443623 h 443623"/>
                  <a:gd name="connsiteX6" fmla="*/ 0 w 1453723"/>
                  <a:gd name="connsiteY6" fmla="*/ 374219 h 443623"/>
                  <a:gd name="connsiteX7" fmla="*/ 712022 w 1453723"/>
                  <a:gd name="connsiteY7" fmla="*/ 0 h 443623"/>
                  <a:gd name="connsiteX0" fmla="*/ 712022 w 1453723"/>
                  <a:gd name="connsiteY0" fmla="*/ 0 h 443623"/>
                  <a:gd name="connsiteX1" fmla="*/ 744316 w 1453723"/>
                  <a:gd name="connsiteY1" fmla="*/ 2614 h 443623"/>
                  <a:gd name="connsiteX2" fmla="*/ 1453723 w 1453723"/>
                  <a:gd name="connsiteY2" fmla="*/ 374219 h 443623"/>
                  <a:gd name="connsiteX3" fmla="*/ 1280259 w 1453723"/>
                  <a:gd name="connsiteY3" fmla="*/ 370879 h 443623"/>
                  <a:gd name="connsiteX4" fmla="*/ 726861 w 1453723"/>
                  <a:gd name="connsiteY4" fmla="*/ 95715 h 443623"/>
                  <a:gd name="connsiteX5" fmla="*/ 44750 w 1453723"/>
                  <a:gd name="connsiteY5" fmla="*/ 443623 h 443623"/>
                  <a:gd name="connsiteX6" fmla="*/ 0 w 1453723"/>
                  <a:gd name="connsiteY6" fmla="*/ 374219 h 443623"/>
                  <a:gd name="connsiteX7" fmla="*/ 712022 w 1453723"/>
                  <a:gd name="connsiteY7" fmla="*/ 0 h 443623"/>
                  <a:gd name="connsiteX0" fmla="*/ 712022 w 1453723"/>
                  <a:gd name="connsiteY0" fmla="*/ 0 h 396553"/>
                  <a:gd name="connsiteX1" fmla="*/ 744316 w 1453723"/>
                  <a:gd name="connsiteY1" fmla="*/ 2614 h 396553"/>
                  <a:gd name="connsiteX2" fmla="*/ 1453723 w 1453723"/>
                  <a:gd name="connsiteY2" fmla="*/ 374219 h 396553"/>
                  <a:gd name="connsiteX3" fmla="*/ 1280259 w 1453723"/>
                  <a:gd name="connsiteY3" fmla="*/ 370879 h 396553"/>
                  <a:gd name="connsiteX4" fmla="*/ 726861 w 1453723"/>
                  <a:gd name="connsiteY4" fmla="*/ 95715 h 396553"/>
                  <a:gd name="connsiteX5" fmla="*/ 137424 w 1453723"/>
                  <a:gd name="connsiteY5" fmla="*/ 396553 h 396553"/>
                  <a:gd name="connsiteX6" fmla="*/ 0 w 1453723"/>
                  <a:gd name="connsiteY6" fmla="*/ 374219 h 396553"/>
                  <a:gd name="connsiteX7" fmla="*/ 712022 w 1453723"/>
                  <a:gd name="connsiteY7" fmla="*/ 0 h 396553"/>
                  <a:gd name="connsiteX0" fmla="*/ 712022 w 1453723"/>
                  <a:gd name="connsiteY0" fmla="*/ 0 h 379437"/>
                  <a:gd name="connsiteX1" fmla="*/ 744316 w 1453723"/>
                  <a:gd name="connsiteY1" fmla="*/ 2614 h 379437"/>
                  <a:gd name="connsiteX2" fmla="*/ 1453723 w 1453723"/>
                  <a:gd name="connsiteY2" fmla="*/ 374219 h 379437"/>
                  <a:gd name="connsiteX3" fmla="*/ 1280259 w 1453723"/>
                  <a:gd name="connsiteY3" fmla="*/ 370879 h 379437"/>
                  <a:gd name="connsiteX4" fmla="*/ 726861 w 1453723"/>
                  <a:gd name="connsiteY4" fmla="*/ 95715 h 379437"/>
                  <a:gd name="connsiteX5" fmla="*/ 163167 w 1453723"/>
                  <a:gd name="connsiteY5" fmla="*/ 379437 h 379437"/>
                  <a:gd name="connsiteX6" fmla="*/ 0 w 1453723"/>
                  <a:gd name="connsiteY6" fmla="*/ 374219 h 379437"/>
                  <a:gd name="connsiteX7" fmla="*/ 712022 w 1453723"/>
                  <a:gd name="connsiteY7" fmla="*/ 0 h 379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3723" h="379437">
                    <a:moveTo>
                      <a:pt x="712022" y="0"/>
                    </a:moveTo>
                    <a:lnTo>
                      <a:pt x="744316" y="2614"/>
                    </a:lnTo>
                    <a:lnTo>
                      <a:pt x="1453723" y="374219"/>
                    </a:lnTo>
                    <a:lnTo>
                      <a:pt x="1280259" y="370879"/>
                    </a:lnTo>
                    <a:lnTo>
                      <a:pt x="726861" y="95715"/>
                    </a:lnTo>
                    <a:lnTo>
                      <a:pt x="163167" y="379437"/>
                    </a:lnTo>
                    <a:lnTo>
                      <a:pt x="0" y="374219"/>
                    </a:lnTo>
                    <a:cubicBezTo>
                      <a:pt x="213794" y="265174"/>
                      <a:pt x="498228" y="109045"/>
                      <a:pt x="712022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B30138D2-9784-4DA5-B7D2-8F377DF87E6A}"/>
                  </a:ext>
                </a:extLst>
              </p:cNvPr>
              <p:cNvSpPr/>
              <p:nvPr/>
            </p:nvSpPr>
            <p:spPr>
              <a:xfrm>
                <a:off x="4940940" y="3105148"/>
                <a:ext cx="1453723" cy="510932"/>
              </a:xfrm>
              <a:custGeom>
                <a:avLst/>
                <a:gdLst>
                  <a:gd name="connsiteX0" fmla="*/ 726860 w 1453723"/>
                  <a:gd name="connsiteY0" fmla="*/ 0 h 510932"/>
                  <a:gd name="connsiteX1" fmla="*/ 784010 w 1453723"/>
                  <a:gd name="connsiteY1" fmla="*/ 57150 h 510932"/>
                  <a:gd name="connsiteX2" fmla="*/ 784010 w 1453723"/>
                  <a:gd name="connsiteY2" fmla="*/ 114393 h 510932"/>
                  <a:gd name="connsiteX3" fmla="*/ 812340 w 1453723"/>
                  <a:gd name="connsiteY3" fmla="*/ 114393 h 510932"/>
                  <a:gd name="connsiteX4" fmla="*/ 1453723 w 1453723"/>
                  <a:gd name="connsiteY4" fmla="*/ 441528 h 510932"/>
                  <a:gd name="connsiteX5" fmla="*/ 1408973 w 1453723"/>
                  <a:gd name="connsiteY5" fmla="*/ 510932 h 510932"/>
                  <a:gd name="connsiteX6" fmla="*/ 726861 w 1453723"/>
                  <a:gd name="connsiteY6" fmla="*/ 163024 h 510932"/>
                  <a:gd name="connsiteX7" fmla="*/ 44750 w 1453723"/>
                  <a:gd name="connsiteY7" fmla="*/ 510932 h 510932"/>
                  <a:gd name="connsiteX8" fmla="*/ 0 w 1453723"/>
                  <a:gd name="connsiteY8" fmla="*/ 441528 h 510932"/>
                  <a:gd name="connsiteX9" fmla="*/ 641383 w 1453723"/>
                  <a:gd name="connsiteY9" fmla="*/ 114393 h 510932"/>
                  <a:gd name="connsiteX10" fmla="*/ 669710 w 1453723"/>
                  <a:gd name="connsiteY10" fmla="*/ 114393 h 510932"/>
                  <a:gd name="connsiteX11" fmla="*/ 669710 w 1453723"/>
                  <a:gd name="connsiteY11" fmla="*/ 57150 h 510932"/>
                  <a:gd name="connsiteX12" fmla="*/ 726860 w 1453723"/>
                  <a:gd name="connsiteY12" fmla="*/ 0 h 510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3723" h="510932">
                    <a:moveTo>
                      <a:pt x="726860" y="0"/>
                    </a:moveTo>
                    <a:cubicBezTo>
                      <a:pt x="758423" y="0"/>
                      <a:pt x="784010" y="25587"/>
                      <a:pt x="784010" y="57150"/>
                    </a:cubicBezTo>
                    <a:lnTo>
                      <a:pt x="784010" y="114393"/>
                    </a:lnTo>
                    <a:lnTo>
                      <a:pt x="812340" y="114393"/>
                    </a:lnTo>
                    <a:lnTo>
                      <a:pt x="1453723" y="441528"/>
                    </a:lnTo>
                    <a:lnTo>
                      <a:pt x="1408973" y="510932"/>
                    </a:lnTo>
                    <a:lnTo>
                      <a:pt x="726861" y="163024"/>
                    </a:lnTo>
                    <a:lnTo>
                      <a:pt x="44750" y="510932"/>
                    </a:lnTo>
                    <a:lnTo>
                      <a:pt x="0" y="441528"/>
                    </a:lnTo>
                    <a:lnTo>
                      <a:pt x="641383" y="114393"/>
                    </a:lnTo>
                    <a:lnTo>
                      <a:pt x="669710" y="114393"/>
                    </a:lnTo>
                    <a:lnTo>
                      <a:pt x="669710" y="57150"/>
                    </a:lnTo>
                    <a:cubicBezTo>
                      <a:pt x="669710" y="25587"/>
                      <a:pt x="695297" y="0"/>
                      <a:pt x="726860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/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45" name="グループ化 844">
              <a:extLst>
                <a:ext uri="{FF2B5EF4-FFF2-40B4-BE49-F238E27FC236}">
                  <a16:creationId xmlns:a16="http://schemas.microsoft.com/office/drawing/2014/main" id="{579B56D3-032E-4D43-BC04-3FBE09E1C967}"/>
                </a:ext>
              </a:extLst>
            </p:cNvPr>
            <p:cNvGrpSpPr/>
            <p:nvPr/>
          </p:nvGrpSpPr>
          <p:grpSpPr>
            <a:xfrm>
              <a:off x="-221272" y="2913590"/>
              <a:ext cx="1421784" cy="514277"/>
              <a:chOff x="4940940" y="3105148"/>
              <a:chExt cx="1453723" cy="553146"/>
            </a:xfrm>
          </p:grpSpPr>
          <p:sp>
            <p:nvSpPr>
              <p:cNvPr id="859" name="正方形/長方形 858">
                <a:extLst>
                  <a:ext uri="{FF2B5EF4-FFF2-40B4-BE49-F238E27FC236}">
                    <a16:creationId xmlns:a16="http://schemas.microsoft.com/office/drawing/2014/main" id="{5EFA9305-F763-486F-8502-5B19179E90B7}"/>
                  </a:ext>
                </a:extLst>
              </p:cNvPr>
              <p:cNvSpPr/>
              <p:nvPr/>
            </p:nvSpPr>
            <p:spPr>
              <a:xfrm>
                <a:off x="5281992" y="3463948"/>
                <a:ext cx="101600" cy="132556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0" name="正方形/長方形 859">
                <a:extLst>
                  <a:ext uri="{FF2B5EF4-FFF2-40B4-BE49-F238E27FC236}">
                    <a16:creationId xmlns:a16="http://schemas.microsoft.com/office/drawing/2014/main" id="{CC72B5DA-4285-4069-B93A-28043994F0A6}"/>
                  </a:ext>
                </a:extLst>
              </p:cNvPr>
              <p:cNvSpPr/>
              <p:nvPr/>
            </p:nvSpPr>
            <p:spPr>
              <a:xfrm>
                <a:off x="5967792" y="3463948"/>
                <a:ext cx="101600" cy="132556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61" name="グループ化 860">
                <a:extLst>
                  <a:ext uri="{FF2B5EF4-FFF2-40B4-BE49-F238E27FC236}">
                    <a16:creationId xmlns:a16="http://schemas.microsoft.com/office/drawing/2014/main" id="{E4E99219-61BB-49F7-8224-7A3BE175963D}"/>
                  </a:ext>
                </a:extLst>
              </p:cNvPr>
              <p:cNvGrpSpPr/>
              <p:nvPr/>
            </p:nvGrpSpPr>
            <p:grpSpPr>
              <a:xfrm>
                <a:off x="4940940" y="3105148"/>
                <a:ext cx="1453723" cy="553146"/>
                <a:chOff x="4940940" y="3105148"/>
                <a:chExt cx="1453723" cy="553146"/>
              </a:xfrm>
            </p:grpSpPr>
            <p:sp>
              <p:nvSpPr>
                <p:cNvPr id="862" name="フリーフォーム: 図形 861">
                  <a:extLst>
                    <a:ext uri="{FF2B5EF4-FFF2-40B4-BE49-F238E27FC236}">
                      <a16:creationId xmlns:a16="http://schemas.microsoft.com/office/drawing/2014/main" id="{E8DBC351-436E-4198-8536-BAFA7D88C81F}"/>
                    </a:ext>
                  </a:extLst>
                </p:cNvPr>
                <p:cNvSpPr/>
                <p:nvPr/>
              </p:nvSpPr>
              <p:spPr>
                <a:xfrm rot="10800000">
                  <a:off x="5582500" y="3344276"/>
                  <a:ext cx="170600" cy="147070"/>
                </a:xfrm>
                <a:custGeom>
                  <a:avLst/>
                  <a:gdLst>
                    <a:gd name="connsiteX0" fmla="*/ 128588 w 128588"/>
                    <a:gd name="connsiteY0" fmla="*/ 110852 h 110852"/>
                    <a:gd name="connsiteX1" fmla="*/ 0 w 128588"/>
                    <a:gd name="connsiteY1" fmla="*/ 110852 h 110852"/>
                    <a:gd name="connsiteX2" fmla="*/ 0 w 128588"/>
                    <a:gd name="connsiteY2" fmla="*/ 0 h 110852"/>
                    <a:gd name="connsiteX3" fmla="*/ 42863 w 128588"/>
                    <a:gd name="connsiteY3" fmla="*/ 36951 h 110852"/>
                    <a:gd name="connsiteX4" fmla="*/ 64294 w 128588"/>
                    <a:gd name="connsiteY4" fmla="*/ 0 h 110852"/>
                    <a:gd name="connsiteX5" fmla="*/ 85726 w 128588"/>
                    <a:gd name="connsiteY5" fmla="*/ 36951 h 110852"/>
                    <a:gd name="connsiteX6" fmla="*/ 128588 w 128588"/>
                    <a:gd name="connsiteY6" fmla="*/ 0 h 110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8588" h="110852">
                      <a:moveTo>
                        <a:pt x="128588" y="110852"/>
                      </a:moveTo>
                      <a:lnTo>
                        <a:pt x="0" y="110852"/>
                      </a:lnTo>
                      <a:lnTo>
                        <a:pt x="0" y="0"/>
                      </a:lnTo>
                      <a:lnTo>
                        <a:pt x="42863" y="36951"/>
                      </a:lnTo>
                      <a:lnTo>
                        <a:pt x="64294" y="0"/>
                      </a:lnTo>
                      <a:lnTo>
                        <a:pt x="85726" y="36951"/>
                      </a:lnTo>
                      <a:lnTo>
                        <a:pt x="128588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3" name="六角形 862">
                  <a:extLst>
                    <a:ext uri="{FF2B5EF4-FFF2-40B4-BE49-F238E27FC236}">
                      <a16:creationId xmlns:a16="http://schemas.microsoft.com/office/drawing/2014/main" id="{CCFC611D-8031-4392-B18C-8E81B2680F46}"/>
                    </a:ext>
                  </a:extLst>
                </p:cNvPr>
                <p:cNvSpPr/>
                <p:nvPr/>
              </p:nvSpPr>
              <p:spPr>
                <a:xfrm rot="5400000">
                  <a:off x="5639224" y="3377330"/>
                  <a:ext cx="57150" cy="49267"/>
                </a:xfrm>
                <a:prstGeom prst="hexag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4" name="フリーフォーム: 図形 863">
                  <a:extLst>
                    <a:ext uri="{FF2B5EF4-FFF2-40B4-BE49-F238E27FC236}">
                      <a16:creationId xmlns:a16="http://schemas.microsoft.com/office/drawing/2014/main" id="{F0DE354C-E15A-4C4B-902E-07BBA839A2C9}"/>
                    </a:ext>
                  </a:extLst>
                </p:cNvPr>
                <p:cNvSpPr/>
                <p:nvPr/>
              </p:nvSpPr>
              <p:spPr>
                <a:xfrm>
                  <a:off x="5006241" y="3254448"/>
                  <a:ext cx="1323122" cy="403846"/>
                </a:xfrm>
                <a:custGeom>
                  <a:avLst/>
                  <a:gdLst>
                    <a:gd name="connsiteX0" fmla="*/ 641383 w 1453723"/>
                    <a:gd name="connsiteY0" fmla="*/ 0 h 396539"/>
                    <a:gd name="connsiteX1" fmla="*/ 812340 w 1453723"/>
                    <a:gd name="connsiteY1" fmla="*/ 0 h 396539"/>
                    <a:gd name="connsiteX2" fmla="*/ 1453723 w 1453723"/>
                    <a:gd name="connsiteY2" fmla="*/ 327135 h 396539"/>
                    <a:gd name="connsiteX3" fmla="*/ 1408973 w 1453723"/>
                    <a:gd name="connsiteY3" fmla="*/ 396539 h 396539"/>
                    <a:gd name="connsiteX4" fmla="*/ 726861 w 1453723"/>
                    <a:gd name="connsiteY4" fmla="*/ 48631 h 396539"/>
                    <a:gd name="connsiteX5" fmla="*/ 44750 w 1453723"/>
                    <a:gd name="connsiteY5" fmla="*/ 396539 h 396539"/>
                    <a:gd name="connsiteX6" fmla="*/ 0 w 1453723"/>
                    <a:gd name="connsiteY6" fmla="*/ 327135 h 396539"/>
                    <a:gd name="connsiteX0" fmla="*/ 712022 w 1453723"/>
                    <a:gd name="connsiteY0" fmla="*/ 0 h 443623"/>
                    <a:gd name="connsiteX1" fmla="*/ 812340 w 1453723"/>
                    <a:gd name="connsiteY1" fmla="*/ 47084 h 443623"/>
                    <a:gd name="connsiteX2" fmla="*/ 1453723 w 1453723"/>
                    <a:gd name="connsiteY2" fmla="*/ 374219 h 443623"/>
                    <a:gd name="connsiteX3" fmla="*/ 1408973 w 1453723"/>
                    <a:gd name="connsiteY3" fmla="*/ 443623 h 443623"/>
                    <a:gd name="connsiteX4" fmla="*/ 726861 w 1453723"/>
                    <a:gd name="connsiteY4" fmla="*/ 95715 h 443623"/>
                    <a:gd name="connsiteX5" fmla="*/ 44750 w 1453723"/>
                    <a:gd name="connsiteY5" fmla="*/ 443623 h 443623"/>
                    <a:gd name="connsiteX6" fmla="*/ 0 w 1453723"/>
                    <a:gd name="connsiteY6" fmla="*/ 374219 h 443623"/>
                    <a:gd name="connsiteX7" fmla="*/ 712022 w 1453723"/>
                    <a:gd name="connsiteY7" fmla="*/ 0 h 443623"/>
                    <a:gd name="connsiteX0" fmla="*/ 712022 w 1453723"/>
                    <a:gd name="connsiteY0" fmla="*/ 0 h 443623"/>
                    <a:gd name="connsiteX1" fmla="*/ 744316 w 1453723"/>
                    <a:gd name="connsiteY1" fmla="*/ 2614 h 443623"/>
                    <a:gd name="connsiteX2" fmla="*/ 1453723 w 1453723"/>
                    <a:gd name="connsiteY2" fmla="*/ 374219 h 443623"/>
                    <a:gd name="connsiteX3" fmla="*/ 1408973 w 1453723"/>
                    <a:gd name="connsiteY3" fmla="*/ 443623 h 443623"/>
                    <a:gd name="connsiteX4" fmla="*/ 726861 w 1453723"/>
                    <a:gd name="connsiteY4" fmla="*/ 95715 h 443623"/>
                    <a:gd name="connsiteX5" fmla="*/ 44750 w 1453723"/>
                    <a:gd name="connsiteY5" fmla="*/ 443623 h 443623"/>
                    <a:gd name="connsiteX6" fmla="*/ 0 w 1453723"/>
                    <a:gd name="connsiteY6" fmla="*/ 374219 h 443623"/>
                    <a:gd name="connsiteX7" fmla="*/ 712022 w 1453723"/>
                    <a:gd name="connsiteY7" fmla="*/ 0 h 4436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53723" h="443623">
                      <a:moveTo>
                        <a:pt x="712022" y="0"/>
                      </a:moveTo>
                      <a:lnTo>
                        <a:pt x="744316" y="2614"/>
                      </a:lnTo>
                      <a:lnTo>
                        <a:pt x="1453723" y="374219"/>
                      </a:lnTo>
                      <a:lnTo>
                        <a:pt x="1408973" y="443623"/>
                      </a:lnTo>
                      <a:lnTo>
                        <a:pt x="726861" y="95715"/>
                      </a:lnTo>
                      <a:lnTo>
                        <a:pt x="44750" y="443623"/>
                      </a:lnTo>
                      <a:lnTo>
                        <a:pt x="0" y="374219"/>
                      </a:lnTo>
                      <a:cubicBezTo>
                        <a:pt x="213794" y="265174"/>
                        <a:pt x="498228" y="109045"/>
                        <a:pt x="712022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5" name="フリーフォーム: 図形 864">
                  <a:extLst>
                    <a:ext uri="{FF2B5EF4-FFF2-40B4-BE49-F238E27FC236}">
                      <a16:creationId xmlns:a16="http://schemas.microsoft.com/office/drawing/2014/main" id="{3C6D3383-AE9F-49E2-B86D-9DBFD8B7DD28}"/>
                    </a:ext>
                  </a:extLst>
                </p:cNvPr>
                <p:cNvSpPr/>
                <p:nvPr/>
              </p:nvSpPr>
              <p:spPr>
                <a:xfrm>
                  <a:off x="4940940" y="3105148"/>
                  <a:ext cx="1453723" cy="510932"/>
                </a:xfrm>
                <a:custGeom>
                  <a:avLst/>
                  <a:gdLst>
                    <a:gd name="connsiteX0" fmla="*/ 726860 w 1453723"/>
                    <a:gd name="connsiteY0" fmla="*/ 0 h 510932"/>
                    <a:gd name="connsiteX1" fmla="*/ 784010 w 1453723"/>
                    <a:gd name="connsiteY1" fmla="*/ 57150 h 510932"/>
                    <a:gd name="connsiteX2" fmla="*/ 784010 w 1453723"/>
                    <a:gd name="connsiteY2" fmla="*/ 114393 h 510932"/>
                    <a:gd name="connsiteX3" fmla="*/ 812340 w 1453723"/>
                    <a:gd name="connsiteY3" fmla="*/ 114393 h 510932"/>
                    <a:gd name="connsiteX4" fmla="*/ 1453723 w 1453723"/>
                    <a:gd name="connsiteY4" fmla="*/ 441528 h 510932"/>
                    <a:gd name="connsiteX5" fmla="*/ 1408973 w 1453723"/>
                    <a:gd name="connsiteY5" fmla="*/ 510932 h 510932"/>
                    <a:gd name="connsiteX6" fmla="*/ 726861 w 1453723"/>
                    <a:gd name="connsiteY6" fmla="*/ 163024 h 510932"/>
                    <a:gd name="connsiteX7" fmla="*/ 44750 w 1453723"/>
                    <a:gd name="connsiteY7" fmla="*/ 510932 h 510932"/>
                    <a:gd name="connsiteX8" fmla="*/ 0 w 1453723"/>
                    <a:gd name="connsiteY8" fmla="*/ 441528 h 510932"/>
                    <a:gd name="connsiteX9" fmla="*/ 641383 w 1453723"/>
                    <a:gd name="connsiteY9" fmla="*/ 114393 h 510932"/>
                    <a:gd name="connsiteX10" fmla="*/ 669710 w 1453723"/>
                    <a:gd name="connsiteY10" fmla="*/ 114393 h 510932"/>
                    <a:gd name="connsiteX11" fmla="*/ 669710 w 1453723"/>
                    <a:gd name="connsiteY11" fmla="*/ 57150 h 510932"/>
                    <a:gd name="connsiteX12" fmla="*/ 726860 w 1453723"/>
                    <a:gd name="connsiteY12" fmla="*/ 0 h 510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53723" h="510932">
                      <a:moveTo>
                        <a:pt x="726860" y="0"/>
                      </a:moveTo>
                      <a:cubicBezTo>
                        <a:pt x="758423" y="0"/>
                        <a:pt x="784010" y="25587"/>
                        <a:pt x="784010" y="57150"/>
                      </a:cubicBezTo>
                      <a:lnTo>
                        <a:pt x="784010" y="114393"/>
                      </a:lnTo>
                      <a:lnTo>
                        <a:pt x="812340" y="114393"/>
                      </a:lnTo>
                      <a:lnTo>
                        <a:pt x="1453723" y="441528"/>
                      </a:lnTo>
                      <a:lnTo>
                        <a:pt x="1408973" y="510932"/>
                      </a:lnTo>
                      <a:lnTo>
                        <a:pt x="726861" y="163024"/>
                      </a:lnTo>
                      <a:lnTo>
                        <a:pt x="44750" y="510932"/>
                      </a:lnTo>
                      <a:lnTo>
                        <a:pt x="0" y="441528"/>
                      </a:lnTo>
                      <a:lnTo>
                        <a:pt x="641383" y="114393"/>
                      </a:lnTo>
                      <a:lnTo>
                        <a:pt x="669710" y="114393"/>
                      </a:lnTo>
                      <a:lnTo>
                        <a:pt x="669710" y="57150"/>
                      </a:lnTo>
                      <a:cubicBezTo>
                        <a:pt x="669710" y="25587"/>
                        <a:pt x="695297" y="0"/>
                        <a:pt x="726860" y="0"/>
                      </a:cubicBezTo>
                      <a:close/>
                    </a:path>
                  </a:pathLst>
                </a:custGeom>
                <a:pattFill prst="dkVert">
                  <a:fgClr>
                    <a:sysClr val="windowText" lastClr="000000"/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846" name="グループ化 845">
              <a:extLst>
                <a:ext uri="{FF2B5EF4-FFF2-40B4-BE49-F238E27FC236}">
                  <a16:creationId xmlns:a16="http://schemas.microsoft.com/office/drawing/2014/main" id="{44718DC2-5B53-4B0D-944D-45B673F6F04C}"/>
                </a:ext>
              </a:extLst>
            </p:cNvPr>
            <p:cNvGrpSpPr/>
            <p:nvPr/>
          </p:nvGrpSpPr>
          <p:grpSpPr>
            <a:xfrm>
              <a:off x="1946188" y="2913590"/>
              <a:ext cx="1421784" cy="514277"/>
              <a:chOff x="4940940" y="3105148"/>
              <a:chExt cx="1453723" cy="553146"/>
            </a:xfrm>
          </p:grpSpPr>
          <p:sp>
            <p:nvSpPr>
              <p:cNvPr id="852" name="正方形/長方形 851">
                <a:extLst>
                  <a:ext uri="{FF2B5EF4-FFF2-40B4-BE49-F238E27FC236}">
                    <a16:creationId xmlns:a16="http://schemas.microsoft.com/office/drawing/2014/main" id="{8BECE5C6-EB48-4984-9509-2689C37165D2}"/>
                  </a:ext>
                </a:extLst>
              </p:cNvPr>
              <p:cNvSpPr/>
              <p:nvPr/>
            </p:nvSpPr>
            <p:spPr>
              <a:xfrm>
                <a:off x="5281992" y="3463948"/>
                <a:ext cx="101600" cy="132556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3" name="正方形/長方形 852">
                <a:extLst>
                  <a:ext uri="{FF2B5EF4-FFF2-40B4-BE49-F238E27FC236}">
                    <a16:creationId xmlns:a16="http://schemas.microsoft.com/office/drawing/2014/main" id="{45F909D1-45D6-4611-9575-B396B91EFCA4}"/>
                  </a:ext>
                </a:extLst>
              </p:cNvPr>
              <p:cNvSpPr/>
              <p:nvPr/>
            </p:nvSpPr>
            <p:spPr>
              <a:xfrm>
                <a:off x="5967792" y="3463948"/>
                <a:ext cx="101600" cy="132556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54" name="グループ化 853">
                <a:extLst>
                  <a:ext uri="{FF2B5EF4-FFF2-40B4-BE49-F238E27FC236}">
                    <a16:creationId xmlns:a16="http://schemas.microsoft.com/office/drawing/2014/main" id="{103A2805-5288-4A08-BFF5-F593AAD17BED}"/>
                  </a:ext>
                </a:extLst>
              </p:cNvPr>
              <p:cNvGrpSpPr/>
              <p:nvPr/>
            </p:nvGrpSpPr>
            <p:grpSpPr>
              <a:xfrm>
                <a:off x="4940940" y="3105148"/>
                <a:ext cx="1453723" cy="553146"/>
                <a:chOff x="4940940" y="3105148"/>
                <a:chExt cx="1453723" cy="553146"/>
              </a:xfrm>
            </p:grpSpPr>
            <p:sp>
              <p:nvSpPr>
                <p:cNvPr id="855" name="フリーフォーム: 図形 854">
                  <a:extLst>
                    <a:ext uri="{FF2B5EF4-FFF2-40B4-BE49-F238E27FC236}">
                      <a16:creationId xmlns:a16="http://schemas.microsoft.com/office/drawing/2014/main" id="{27F2FDF3-6993-4BF1-BFA2-3AE59A825188}"/>
                    </a:ext>
                  </a:extLst>
                </p:cNvPr>
                <p:cNvSpPr/>
                <p:nvPr/>
              </p:nvSpPr>
              <p:spPr>
                <a:xfrm rot="10800000">
                  <a:off x="5582500" y="3344276"/>
                  <a:ext cx="170600" cy="147070"/>
                </a:xfrm>
                <a:custGeom>
                  <a:avLst/>
                  <a:gdLst>
                    <a:gd name="connsiteX0" fmla="*/ 128588 w 128588"/>
                    <a:gd name="connsiteY0" fmla="*/ 110852 h 110852"/>
                    <a:gd name="connsiteX1" fmla="*/ 0 w 128588"/>
                    <a:gd name="connsiteY1" fmla="*/ 110852 h 110852"/>
                    <a:gd name="connsiteX2" fmla="*/ 0 w 128588"/>
                    <a:gd name="connsiteY2" fmla="*/ 0 h 110852"/>
                    <a:gd name="connsiteX3" fmla="*/ 42863 w 128588"/>
                    <a:gd name="connsiteY3" fmla="*/ 36951 h 110852"/>
                    <a:gd name="connsiteX4" fmla="*/ 64294 w 128588"/>
                    <a:gd name="connsiteY4" fmla="*/ 0 h 110852"/>
                    <a:gd name="connsiteX5" fmla="*/ 85726 w 128588"/>
                    <a:gd name="connsiteY5" fmla="*/ 36951 h 110852"/>
                    <a:gd name="connsiteX6" fmla="*/ 128588 w 128588"/>
                    <a:gd name="connsiteY6" fmla="*/ 0 h 110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8588" h="110852">
                      <a:moveTo>
                        <a:pt x="128588" y="110852"/>
                      </a:moveTo>
                      <a:lnTo>
                        <a:pt x="0" y="110852"/>
                      </a:lnTo>
                      <a:lnTo>
                        <a:pt x="0" y="0"/>
                      </a:lnTo>
                      <a:lnTo>
                        <a:pt x="42863" y="36951"/>
                      </a:lnTo>
                      <a:lnTo>
                        <a:pt x="64294" y="0"/>
                      </a:lnTo>
                      <a:lnTo>
                        <a:pt x="85726" y="36951"/>
                      </a:lnTo>
                      <a:lnTo>
                        <a:pt x="128588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6" name="六角形 855">
                  <a:extLst>
                    <a:ext uri="{FF2B5EF4-FFF2-40B4-BE49-F238E27FC236}">
                      <a16:creationId xmlns:a16="http://schemas.microsoft.com/office/drawing/2014/main" id="{3837B2C5-758C-4F49-AE9B-93A459E8F66E}"/>
                    </a:ext>
                  </a:extLst>
                </p:cNvPr>
                <p:cNvSpPr/>
                <p:nvPr/>
              </p:nvSpPr>
              <p:spPr>
                <a:xfrm rot="5400000">
                  <a:off x="5639224" y="3377330"/>
                  <a:ext cx="57150" cy="49267"/>
                </a:xfrm>
                <a:prstGeom prst="hexag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7" name="フリーフォーム: 図形 856">
                  <a:extLst>
                    <a:ext uri="{FF2B5EF4-FFF2-40B4-BE49-F238E27FC236}">
                      <a16:creationId xmlns:a16="http://schemas.microsoft.com/office/drawing/2014/main" id="{96053B75-F787-4413-BDA0-353C4E4C3AE7}"/>
                    </a:ext>
                  </a:extLst>
                </p:cNvPr>
                <p:cNvSpPr/>
                <p:nvPr/>
              </p:nvSpPr>
              <p:spPr>
                <a:xfrm>
                  <a:off x="5006241" y="3254448"/>
                  <a:ext cx="1323122" cy="403846"/>
                </a:xfrm>
                <a:custGeom>
                  <a:avLst/>
                  <a:gdLst>
                    <a:gd name="connsiteX0" fmla="*/ 641383 w 1453723"/>
                    <a:gd name="connsiteY0" fmla="*/ 0 h 396539"/>
                    <a:gd name="connsiteX1" fmla="*/ 812340 w 1453723"/>
                    <a:gd name="connsiteY1" fmla="*/ 0 h 396539"/>
                    <a:gd name="connsiteX2" fmla="*/ 1453723 w 1453723"/>
                    <a:gd name="connsiteY2" fmla="*/ 327135 h 396539"/>
                    <a:gd name="connsiteX3" fmla="*/ 1408973 w 1453723"/>
                    <a:gd name="connsiteY3" fmla="*/ 396539 h 396539"/>
                    <a:gd name="connsiteX4" fmla="*/ 726861 w 1453723"/>
                    <a:gd name="connsiteY4" fmla="*/ 48631 h 396539"/>
                    <a:gd name="connsiteX5" fmla="*/ 44750 w 1453723"/>
                    <a:gd name="connsiteY5" fmla="*/ 396539 h 396539"/>
                    <a:gd name="connsiteX6" fmla="*/ 0 w 1453723"/>
                    <a:gd name="connsiteY6" fmla="*/ 327135 h 396539"/>
                    <a:gd name="connsiteX0" fmla="*/ 712022 w 1453723"/>
                    <a:gd name="connsiteY0" fmla="*/ 0 h 443623"/>
                    <a:gd name="connsiteX1" fmla="*/ 812340 w 1453723"/>
                    <a:gd name="connsiteY1" fmla="*/ 47084 h 443623"/>
                    <a:gd name="connsiteX2" fmla="*/ 1453723 w 1453723"/>
                    <a:gd name="connsiteY2" fmla="*/ 374219 h 443623"/>
                    <a:gd name="connsiteX3" fmla="*/ 1408973 w 1453723"/>
                    <a:gd name="connsiteY3" fmla="*/ 443623 h 443623"/>
                    <a:gd name="connsiteX4" fmla="*/ 726861 w 1453723"/>
                    <a:gd name="connsiteY4" fmla="*/ 95715 h 443623"/>
                    <a:gd name="connsiteX5" fmla="*/ 44750 w 1453723"/>
                    <a:gd name="connsiteY5" fmla="*/ 443623 h 443623"/>
                    <a:gd name="connsiteX6" fmla="*/ 0 w 1453723"/>
                    <a:gd name="connsiteY6" fmla="*/ 374219 h 443623"/>
                    <a:gd name="connsiteX7" fmla="*/ 712022 w 1453723"/>
                    <a:gd name="connsiteY7" fmla="*/ 0 h 443623"/>
                    <a:gd name="connsiteX0" fmla="*/ 712022 w 1453723"/>
                    <a:gd name="connsiteY0" fmla="*/ 0 h 443623"/>
                    <a:gd name="connsiteX1" fmla="*/ 744316 w 1453723"/>
                    <a:gd name="connsiteY1" fmla="*/ 2614 h 443623"/>
                    <a:gd name="connsiteX2" fmla="*/ 1453723 w 1453723"/>
                    <a:gd name="connsiteY2" fmla="*/ 374219 h 443623"/>
                    <a:gd name="connsiteX3" fmla="*/ 1408973 w 1453723"/>
                    <a:gd name="connsiteY3" fmla="*/ 443623 h 443623"/>
                    <a:gd name="connsiteX4" fmla="*/ 726861 w 1453723"/>
                    <a:gd name="connsiteY4" fmla="*/ 95715 h 443623"/>
                    <a:gd name="connsiteX5" fmla="*/ 44750 w 1453723"/>
                    <a:gd name="connsiteY5" fmla="*/ 443623 h 443623"/>
                    <a:gd name="connsiteX6" fmla="*/ 0 w 1453723"/>
                    <a:gd name="connsiteY6" fmla="*/ 374219 h 443623"/>
                    <a:gd name="connsiteX7" fmla="*/ 712022 w 1453723"/>
                    <a:gd name="connsiteY7" fmla="*/ 0 h 4436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53723" h="443623">
                      <a:moveTo>
                        <a:pt x="712022" y="0"/>
                      </a:moveTo>
                      <a:lnTo>
                        <a:pt x="744316" y="2614"/>
                      </a:lnTo>
                      <a:lnTo>
                        <a:pt x="1453723" y="374219"/>
                      </a:lnTo>
                      <a:lnTo>
                        <a:pt x="1408973" y="443623"/>
                      </a:lnTo>
                      <a:lnTo>
                        <a:pt x="726861" y="95715"/>
                      </a:lnTo>
                      <a:lnTo>
                        <a:pt x="44750" y="443623"/>
                      </a:lnTo>
                      <a:lnTo>
                        <a:pt x="0" y="374219"/>
                      </a:lnTo>
                      <a:cubicBezTo>
                        <a:pt x="213794" y="265174"/>
                        <a:pt x="498228" y="109045"/>
                        <a:pt x="712022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8" name="フリーフォーム: 図形 857">
                  <a:extLst>
                    <a:ext uri="{FF2B5EF4-FFF2-40B4-BE49-F238E27FC236}">
                      <a16:creationId xmlns:a16="http://schemas.microsoft.com/office/drawing/2014/main" id="{444FF80E-FD72-40A1-90A9-C915A1684A12}"/>
                    </a:ext>
                  </a:extLst>
                </p:cNvPr>
                <p:cNvSpPr/>
                <p:nvPr/>
              </p:nvSpPr>
              <p:spPr>
                <a:xfrm>
                  <a:off x="4940940" y="3105148"/>
                  <a:ext cx="1453723" cy="510932"/>
                </a:xfrm>
                <a:custGeom>
                  <a:avLst/>
                  <a:gdLst>
                    <a:gd name="connsiteX0" fmla="*/ 726860 w 1453723"/>
                    <a:gd name="connsiteY0" fmla="*/ 0 h 510932"/>
                    <a:gd name="connsiteX1" fmla="*/ 784010 w 1453723"/>
                    <a:gd name="connsiteY1" fmla="*/ 57150 h 510932"/>
                    <a:gd name="connsiteX2" fmla="*/ 784010 w 1453723"/>
                    <a:gd name="connsiteY2" fmla="*/ 114393 h 510932"/>
                    <a:gd name="connsiteX3" fmla="*/ 812340 w 1453723"/>
                    <a:gd name="connsiteY3" fmla="*/ 114393 h 510932"/>
                    <a:gd name="connsiteX4" fmla="*/ 1453723 w 1453723"/>
                    <a:gd name="connsiteY4" fmla="*/ 441528 h 510932"/>
                    <a:gd name="connsiteX5" fmla="*/ 1408973 w 1453723"/>
                    <a:gd name="connsiteY5" fmla="*/ 510932 h 510932"/>
                    <a:gd name="connsiteX6" fmla="*/ 726861 w 1453723"/>
                    <a:gd name="connsiteY6" fmla="*/ 163024 h 510932"/>
                    <a:gd name="connsiteX7" fmla="*/ 44750 w 1453723"/>
                    <a:gd name="connsiteY7" fmla="*/ 510932 h 510932"/>
                    <a:gd name="connsiteX8" fmla="*/ 0 w 1453723"/>
                    <a:gd name="connsiteY8" fmla="*/ 441528 h 510932"/>
                    <a:gd name="connsiteX9" fmla="*/ 641383 w 1453723"/>
                    <a:gd name="connsiteY9" fmla="*/ 114393 h 510932"/>
                    <a:gd name="connsiteX10" fmla="*/ 669710 w 1453723"/>
                    <a:gd name="connsiteY10" fmla="*/ 114393 h 510932"/>
                    <a:gd name="connsiteX11" fmla="*/ 669710 w 1453723"/>
                    <a:gd name="connsiteY11" fmla="*/ 57150 h 510932"/>
                    <a:gd name="connsiteX12" fmla="*/ 726860 w 1453723"/>
                    <a:gd name="connsiteY12" fmla="*/ 0 h 510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53723" h="510932">
                      <a:moveTo>
                        <a:pt x="726860" y="0"/>
                      </a:moveTo>
                      <a:cubicBezTo>
                        <a:pt x="758423" y="0"/>
                        <a:pt x="784010" y="25587"/>
                        <a:pt x="784010" y="57150"/>
                      </a:cubicBezTo>
                      <a:lnTo>
                        <a:pt x="784010" y="114393"/>
                      </a:lnTo>
                      <a:lnTo>
                        <a:pt x="812340" y="114393"/>
                      </a:lnTo>
                      <a:lnTo>
                        <a:pt x="1453723" y="441528"/>
                      </a:lnTo>
                      <a:lnTo>
                        <a:pt x="1408973" y="510932"/>
                      </a:lnTo>
                      <a:lnTo>
                        <a:pt x="726861" y="163024"/>
                      </a:lnTo>
                      <a:lnTo>
                        <a:pt x="44750" y="510932"/>
                      </a:lnTo>
                      <a:lnTo>
                        <a:pt x="0" y="441528"/>
                      </a:lnTo>
                      <a:lnTo>
                        <a:pt x="641383" y="114393"/>
                      </a:lnTo>
                      <a:lnTo>
                        <a:pt x="669710" y="114393"/>
                      </a:lnTo>
                      <a:lnTo>
                        <a:pt x="669710" y="57150"/>
                      </a:lnTo>
                      <a:cubicBezTo>
                        <a:pt x="669710" y="25587"/>
                        <a:pt x="695297" y="0"/>
                        <a:pt x="726860" y="0"/>
                      </a:cubicBezTo>
                      <a:close/>
                    </a:path>
                  </a:pathLst>
                </a:custGeom>
                <a:pattFill prst="dkVert">
                  <a:fgClr>
                    <a:sysClr val="windowText" lastClr="000000"/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847" name="台形 846">
              <a:extLst>
                <a:ext uri="{FF2B5EF4-FFF2-40B4-BE49-F238E27FC236}">
                  <a16:creationId xmlns:a16="http://schemas.microsoft.com/office/drawing/2014/main" id="{BA25752A-2972-43DE-9923-9B90C96C1E42}"/>
                </a:ext>
              </a:extLst>
            </p:cNvPr>
            <p:cNvSpPr/>
            <p:nvPr/>
          </p:nvSpPr>
          <p:spPr>
            <a:xfrm>
              <a:off x="519102" y="1533524"/>
              <a:ext cx="2094049" cy="220953"/>
            </a:xfrm>
            <a:prstGeom prst="trapezoid">
              <a:avLst>
                <a:gd name="adj" fmla="val 61935"/>
              </a:avLst>
            </a:pr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8" name="フリーフォーム: 図形 847">
              <a:extLst>
                <a:ext uri="{FF2B5EF4-FFF2-40B4-BE49-F238E27FC236}">
                  <a16:creationId xmlns:a16="http://schemas.microsoft.com/office/drawing/2014/main" id="{DD8BA191-5948-4F52-AD9E-006FD554E5AA}"/>
                </a:ext>
              </a:extLst>
            </p:cNvPr>
            <p:cNvSpPr/>
            <p:nvPr/>
          </p:nvSpPr>
          <p:spPr>
            <a:xfrm rot="10800000">
              <a:off x="1482701" y="1299701"/>
              <a:ext cx="166852" cy="182134"/>
            </a:xfrm>
            <a:custGeom>
              <a:avLst/>
              <a:gdLst>
                <a:gd name="connsiteX0" fmla="*/ 128588 w 128588"/>
                <a:gd name="connsiteY0" fmla="*/ 110852 h 110852"/>
                <a:gd name="connsiteX1" fmla="*/ 0 w 128588"/>
                <a:gd name="connsiteY1" fmla="*/ 110852 h 110852"/>
                <a:gd name="connsiteX2" fmla="*/ 0 w 128588"/>
                <a:gd name="connsiteY2" fmla="*/ 0 h 110852"/>
                <a:gd name="connsiteX3" fmla="*/ 42863 w 128588"/>
                <a:gd name="connsiteY3" fmla="*/ 36951 h 110852"/>
                <a:gd name="connsiteX4" fmla="*/ 64294 w 128588"/>
                <a:gd name="connsiteY4" fmla="*/ 0 h 110852"/>
                <a:gd name="connsiteX5" fmla="*/ 85726 w 128588"/>
                <a:gd name="connsiteY5" fmla="*/ 36951 h 110852"/>
                <a:gd name="connsiteX6" fmla="*/ 128588 w 128588"/>
                <a:gd name="connsiteY6" fmla="*/ 0 h 11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8588" h="110852">
                  <a:moveTo>
                    <a:pt x="128588" y="110852"/>
                  </a:moveTo>
                  <a:lnTo>
                    <a:pt x="0" y="110852"/>
                  </a:lnTo>
                  <a:lnTo>
                    <a:pt x="0" y="0"/>
                  </a:lnTo>
                  <a:lnTo>
                    <a:pt x="42863" y="36951"/>
                  </a:lnTo>
                  <a:lnTo>
                    <a:pt x="64294" y="0"/>
                  </a:lnTo>
                  <a:lnTo>
                    <a:pt x="85726" y="36951"/>
                  </a:lnTo>
                  <a:lnTo>
                    <a:pt x="128588" y="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9" name="六角形 848">
              <a:extLst>
                <a:ext uri="{FF2B5EF4-FFF2-40B4-BE49-F238E27FC236}">
                  <a16:creationId xmlns:a16="http://schemas.microsoft.com/office/drawing/2014/main" id="{9FEE9937-F073-48BD-83A3-52F995057E7C}"/>
                </a:ext>
              </a:extLst>
            </p:cNvPr>
            <p:cNvSpPr/>
            <p:nvPr/>
          </p:nvSpPr>
          <p:spPr>
            <a:xfrm rot="5400000">
              <a:off x="1530738" y="1347050"/>
              <a:ext cx="70776" cy="48185"/>
            </a:xfrm>
            <a:prstGeom prst="hexag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0" name="フリーフォーム: 図形 849">
              <a:extLst>
                <a:ext uri="{FF2B5EF4-FFF2-40B4-BE49-F238E27FC236}">
                  <a16:creationId xmlns:a16="http://schemas.microsoft.com/office/drawing/2014/main" id="{9DB504C9-0742-4626-91F1-708F5439DED3}"/>
                </a:ext>
              </a:extLst>
            </p:cNvPr>
            <p:cNvSpPr/>
            <p:nvPr/>
          </p:nvSpPr>
          <p:spPr>
            <a:xfrm>
              <a:off x="919100" y="1188458"/>
              <a:ext cx="1294052" cy="436817"/>
            </a:xfrm>
            <a:custGeom>
              <a:avLst/>
              <a:gdLst>
                <a:gd name="connsiteX0" fmla="*/ 648055 w 1323122"/>
                <a:gd name="connsiteY0" fmla="*/ 0 h 469831"/>
                <a:gd name="connsiteX1" fmla="*/ 677447 w 1323122"/>
                <a:gd name="connsiteY1" fmla="*/ 3170 h 469831"/>
                <a:gd name="connsiteX2" fmla="*/ 1323122 w 1323122"/>
                <a:gd name="connsiteY2" fmla="*/ 453770 h 469831"/>
                <a:gd name="connsiteX3" fmla="*/ 1315349 w 1323122"/>
                <a:gd name="connsiteY3" fmla="*/ 469831 h 469831"/>
                <a:gd name="connsiteX4" fmla="*/ 1182179 w 1323122"/>
                <a:gd name="connsiteY4" fmla="*/ 469831 h 469831"/>
                <a:gd name="connsiteX5" fmla="*/ 661561 w 1323122"/>
                <a:gd name="connsiteY5" fmla="*/ 116062 h 469831"/>
                <a:gd name="connsiteX6" fmla="*/ 140943 w 1323122"/>
                <a:gd name="connsiteY6" fmla="*/ 469831 h 469831"/>
                <a:gd name="connsiteX7" fmla="*/ 7773 w 1323122"/>
                <a:gd name="connsiteY7" fmla="*/ 469831 h 469831"/>
                <a:gd name="connsiteX8" fmla="*/ 0 w 1323122"/>
                <a:gd name="connsiteY8" fmla="*/ 453770 h 469831"/>
                <a:gd name="connsiteX9" fmla="*/ 648055 w 1323122"/>
                <a:gd name="connsiteY9" fmla="*/ 0 h 469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23122" h="469831">
                  <a:moveTo>
                    <a:pt x="648055" y="0"/>
                  </a:moveTo>
                  <a:lnTo>
                    <a:pt x="677447" y="3170"/>
                  </a:lnTo>
                  <a:lnTo>
                    <a:pt x="1323122" y="453770"/>
                  </a:lnTo>
                  <a:lnTo>
                    <a:pt x="1315349" y="469831"/>
                  </a:lnTo>
                  <a:lnTo>
                    <a:pt x="1182179" y="469831"/>
                  </a:lnTo>
                  <a:lnTo>
                    <a:pt x="661561" y="116062"/>
                  </a:lnTo>
                  <a:lnTo>
                    <a:pt x="140943" y="469831"/>
                  </a:lnTo>
                  <a:lnTo>
                    <a:pt x="7773" y="469831"/>
                  </a:lnTo>
                  <a:lnTo>
                    <a:pt x="0" y="453770"/>
                  </a:lnTo>
                  <a:cubicBezTo>
                    <a:pt x="194587" y="321545"/>
                    <a:pt x="453468" y="132226"/>
                    <a:pt x="648055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1" name="フリーフォーム: 図形 850">
              <a:extLst>
                <a:ext uri="{FF2B5EF4-FFF2-40B4-BE49-F238E27FC236}">
                  <a16:creationId xmlns:a16="http://schemas.microsoft.com/office/drawing/2014/main" id="{A758DF3F-7D99-4EA9-A634-A8D538DB5A2D}"/>
                </a:ext>
              </a:extLst>
            </p:cNvPr>
            <p:cNvSpPr/>
            <p:nvPr/>
          </p:nvSpPr>
          <p:spPr>
            <a:xfrm>
              <a:off x="855234" y="1003561"/>
              <a:ext cx="1421784" cy="632746"/>
            </a:xfrm>
            <a:custGeom>
              <a:avLst/>
              <a:gdLst>
                <a:gd name="connsiteX0" fmla="*/ 726860 w 1453723"/>
                <a:gd name="connsiteY0" fmla="*/ 0 h 510932"/>
                <a:gd name="connsiteX1" fmla="*/ 784010 w 1453723"/>
                <a:gd name="connsiteY1" fmla="*/ 57150 h 510932"/>
                <a:gd name="connsiteX2" fmla="*/ 784010 w 1453723"/>
                <a:gd name="connsiteY2" fmla="*/ 114393 h 510932"/>
                <a:gd name="connsiteX3" fmla="*/ 812340 w 1453723"/>
                <a:gd name="connsiteY3" fmla="*/ 114393 h 510932"/>
                <a:gd name="connsiteX4" fmla="*/ 1453723 w 1453723"/>
                <a:gd name="connsiteY4" fmla="*/ 441528 h 510932"/>
                <a:gd name="connsiteX5" fmla="*/ 1408973 w 1453723"/>
                <a:gd name="connsiteY5" fmla="*/ 510932 h 510932"/>
                <a:gd name="connsiteX6" fmla="*/ 726861 w 1453723"/>
                <a:gd name="connsiteY6" fmla="*/ 163024 h 510932"/>
                <a:gd name="connsiteX7" fmla="*/ 44750 w 1453723"/>
                <a:gd name="connsiteY7" fmla="*/ 510932 h 510932"/>
                <a:gd name="connsiteX8" fmla="*/ 0 w 1453723"/>
                <a:gd name="connsiteY8" fmla="*/ 441528 h 510932"/>
                <a:gd name="connsiteX9" fmla="*/ 641383 w 1453723"/>
                <a:gd name="connsiteY9" fmla="*/ 114393 h 510932"/>
                <a:gd name="connsiteX10" fmla="*/ 669710 w 1453723"/>
                <a:gd name="connsiteY10" fmla="*/ 114393 h 510932"/>
                <a:gd name="connsiteX11" fmla="*/ 669710 w 1453723"/>
                <a:gd name="connsiteY11" fmla="*/ 57150 h 510932"/>
                <a:gd name="connsiteX12" fmla="*/ 726860 w 1453723"/>
                <a:gd name="connsiteY12" fmla="*/ 0 h 51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3723" h="510932">
                  <a:moveTo>
                    <a:pt x="726860" y="0"/>
                  </a:moveTo>
                  <a:cubicBezTo>
                    <a:pt x="758423" y="0"/>
                    <a:pt x="784010" y="25587"/>
                    <a:pt x="784010" y="57150"/>
                  </a:cubicBezTo>
                  <a:lnTo>
                    <a:pt x="784010" y="114393"/>
                  </a:lnTo>
                  <a:lnTo>
                    <a:pt x="812340" y="114393"/>
                  </a:lnTo>
                  <a:lnTo>
                    <a:pt x="1453723" y="441528"/>
                  </a:lnTo>
                  <a:lnTo>
                    <a:pt x="1408973" y="510932"/>
                  </a:lnTo>
                  <a:lnTo>
                    <a:pt x="726861" y="163024"/>
                  </a:lnTo>
                  <a:lnTo>
                    <a:pt x="44750" y="510932"/>
                  </a:lnTo>
                  <a:lnTo>
                    <a:pt x="0" y="441528"/>
                  </a:lnTo>
                  <a:lnTo>
                    <a:pt x="641383" y="114393"/>
                  </a:lnTo>
                  <a:lnTo>
                    <a:pt x="669710" y="114393"/>
                  </a:lnTo>
                  <a:lnTo>
                    <a:pt x="669710" y="57150"/>
                  </a:lnTo>
                  <a:cubicBezTo>
                    <a:pt x="669710" y="25587"/>
                    <a:pt x="695297" y="0"/>
                    <a:pt x="726860" y="0"/>
                  </a:cubicBezTo>
                  <a:close/>
                </a:path>
              </a:pathLst>
            </a:cu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880" name="テキスト ボックス 879">
            <a:extLst>
              <a:ext uri="{FF2B5EF4-FFF2-40B4-BE49-F238E27FC236}">
                <a16:creationId xmlns:a16="http://schemas.microsoft.com/office/drawing/2014/main" id="{74FC76E9-C702-45AF-9E1A-60756C74EEA8}"/>
              </a:ext>
            </a:extLst>
          </p:cNvPr>
          <p:cNvSpPr txBox="1"/>
          <p:nvPr/>
        </p:nvSpPr>
        <p:spPr>
          <a:xfrm>
            <a:off x="4993832" y="3905599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彦根城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（彦根市）</a:t>
            </a:r>
          </a:p>
        </p:txBody>
      </p:sp>
      <p:sp>
        <p:nvSpPr>
          <p:cNvPr id="881" name="吹き出し: 円形 880">
            <a:extLst>
              <a:ext uri="{FF2B5EF4-FFF2-40B4-BE49-F238E27FC236}">
                <a16:creationId xmlns:a16="http://schemas.microsoft.com/office/drawing/2014/main" id="{7F3D6421-37C6-4294-8D6D-7015D14DA73B}"/>
              </a:ext>
            </a:extLst>
          </p:cNvPr>
          <p:cNvSpPr/>
          <p:nvPr/>
        </p:nvSpPr>
        <p:spPr>
          <a:xfrm>
            <a:off x="6173916" y="2070570"/>
            <a:ext cx="2082889" cy="857289"/>
          </a:xfrm>
          <a:prstGeom prst="wedgeEllipseCallout">
            <a:avLst>
              <a:gd name="adj1" fmla="val -53590"/>
              <a:gd name="adj2" fmla="val 6746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彦根城より</a:t>
            </a:r>
            <a:endParaRPr lang="en-US" altLang="ja-JP" sz="14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4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ひこにゃんの方が</a:t>
            </a:r>
            <a:endParaRPr kumimoji="1" lang="en-US" altLang="ja-JP" sz="14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4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有名？</a:t>
            </a:r>
          </a:p>
        </p:txBody>
      </p:sp>
      <p:grpSp>
        <p:nvGrpSpPr>
          <p:cNvPr id="882" name="グループ化 881">
            <a:extLst>
              <a:ext uri="{FF2B5EF4-FFF2-40B4-BE49-F238E27FC236}">
                <a16:creationId xmlns:a16="http://schemas.microsoft.com/office/drawing/2014/main" id="{D177EFA1-1C7A-47DC-95AA-4680B93E5212}"/>
              </a:ext>
            </a:extLst>
          </p:cNvPr>
          <p:cNvGrpSpPr/>
          <p:nvPr/>
        </p:nvGrpSpPr>
        <p:grpSpPr>
          <a:xfrm>
            <a:off x="7871916" y="3078836"/>
            <a:ext cx="1751591" cy="905136"/>
            <a:chOff x="1348689" y="4705176"/>
            <a:chExt cx="2457482" cy="1269906"/>
          </a:xfrm>
        </p:grpSpPr>
        <p:grpSp>
          <p:nvGrpSpPr>
            <p:cNvPr id="883" name="グループ化 882">
              <a:extLst>
                <a:ext uri="{FF2B5EF4-FFF2-40B4-BE49-F238E27FC236}">
                  <a16:creationId xmlns:a16="http://schemas.microsoft.com/office/drawing/2014/main" id="{0612AD1A-1231-4120-979B-48D9963AB827}"/>
                </a:ext>
              </a:extLst>
            </p:cNvPr>
            <p:cNvGrpSpPr/>
            <p:nvPr/>
          </p:nvGrpSpPr>
          <p:grpSpPr>
            <a:xfrm>
              <a:off x="1348689" y="4748424"/>
              <a:ext cx="2457482" cy="1226658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890" name="楕円 1020">
                <a:extLst>
                  <a:ext uri="{FF2B5EF4-FFF2-40B4-BE49-F238E27FC236}">
                    <a16:creationId xmlns:a16="http://schemas.microsoft.com/office/drawing/2014/main" id="{0FB5C126-13B6-4C1C-B601-2C5FB862B40E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1" name="楕円 890">
                <a:extLst>
                  <a:ext uri="{FF2B5EF4-FFF2-40B4-BE49-F238E27FC236}">
                    <a16:creationId xmlns:a16="http://schemas.microsoft.com/office/drawing/2014/main" id="{C098A46B-E2D0-4ADF-A929-9F14C606C788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484922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84" name="グループ化 883">
              <a:extLst>
                <a:ext uri="{FF2B5EF4-FFF2-40B4-BE49-F238E27FC236}">
                  <a16:creationId xmlns:a16="http://schemas.microsoft.com/office/drawing/2014/main" id="{7867432C-7FB4-4C0C-AD2D-615368358F59}"/>
                </a:ext>
              </a:extLst>
            </p:cNvPr>
            <p:cNvGrpSpPr/>
            <p:nvPr/>
          </p:nvGrpSpPr>
          <p:grpSpPr>
            <a:xfrm rot="282422">
              <a:off x="1762491" y="4705176"/>
              <a:ext cx="1642833" cy="976564"/>
              <a:chOff x="1843886" y="1853488"/>
              <a:chExt cx="2296299" cy="1365010"/>
            </a:xfrm>
          </p:grpSpPr>
          <p:grpSp>
            <p:nvGrpSpPr>
              <p:cNvPr id="885" name="グループ化 884">
                <a:extLst>
                  <a:ext uri="{FF2B5EF4-FFF2-40B4-BE49-F238E27FC236}">
                    <a16:creationId xmlns:a16="http://schemas.microsoft.com/office/drawing/2014/main" id="{2AA2B364-110A-48B4-89BF-035DB9363C53}"/>
                  </a:ext>
                </a:extLst>
              </p:cNvPr>
              <p:cNvGrpSpPr/>
              <p:nvPr/>
            </p:nvGrpSpPr>
            <p:grpSpPr>
              <a:xfrm>
                <a:off x="1843886" y="1853488"/>
                <a:ext cx="2296299" cy="1365010"/>
                <a:chOff x="2334563" y="4204774"/>
                <a:chExt cx="2296299" cy="1365010"/>
              </a:xfrm>
            </p:grpSpPr>
            <p:sp>
              <p:nvSpPr>
                <p:cNvPr id="887" name="フリーフォーム: 図形 886">
                  <a:extLst>
                    <a:ext uri="{FF2B5EF4-FFF2-40B4-BE49-F238E27FC236}">
                      <a16:creationId xmlns:a16="http://schemas.microsoft.com/office/drawing/2014/main" id="{A61DED4B-1F35-4B7B-93FF-728905C69CFE}"/>
                    </a:ext>
                  </a:extLst>
                </p:cNvPr>
                <p:cNvSpPr/>
                <p:nvPr/>
              </p:nvSpPr>
              <p:spPr>
                <a:xfrm>
                  <a:off x="2334563" y="4204774"/>
                  <a:ext cx="2296299" cy="1365009"/>
                </a:xfrm>
                <a:custGeom>
                  <a:avLst/>
                  <a:gdLst>
                    <a:gd name="connsiteX0" fmla="*/ 1421509 w 2296299"/>
                    <a:gd name="connsiteY0" fmla="*/ 957791 h 1365024"/>
                    <a:gd name="connsiteX1" fmla="*/ 1420294 w 2296299"/>
                    <a:gd name="connsiteY1" fmla="*/ 957937 h 1365024"/>
                    <a:gd name="connsiteX2" fmla="*/ 1421269 w 2296299"/>
                    <a:gd name="connsiteY2" fmla="*/ 958594 h 1365024"/>
                    <a:gd name="connsiteX3" fmla="*/ 1126228 w 2296299"/>
                    <a:gd name="connsiteY3" fmla="*/ 15 h 1365024"/>
                    <a:gd name="connsiteX4" fmla="*/ 2150590 w 2296299"/>
                    <a:gd name="connsiteY4" fmla="*/ 5050 h 1365024"/>
                    <a:gd name="connsiteX5" fmla="*/ 2279329 w 2296299"/>
                    <a:gd name="connsiteY5" fmla="*/ 5291 h 1365024"/>
                    <a:gd name="connsiteX6" fmla="*/ 2279331 w 2296299"/>
                    <a:gd name="connsiteY6" fmla="*/ 5289 h 1365024"/>
                    <a:gd name="connsiteX7" fmla="*/ 2284665 w 2296299"/>
                    <a:gd name="connsiteY7" fmla="*/ 395813 h 1365024"/>
                    <a:gd name="connsiteX8" fmla="*/ 1456864 w 2296299"/>
                    <a:gd name="connsiteY8" fmla="*/ 1326628 h 1365024"/>
                    <a:gd name="connsiteX9" fmla="*/ 1434365 w 2296299"/>
                    <a:gd name="connsiteY9" fmla="*/ 1348052 h 1365024"/>
                    <a:gd name="connsiteX10" fmla="*/ 1433480 w 2296299"/>
                    <a:gd name="connsiteY10" fmla="*/ 1350189 h 1365024"/>
                    <a:gd name="connsiteX11" fmla="*/ 1431076 w 2296299"/>
                    <a:gd name="connsiteY11" fmla="*/ 1351185 h 1365024"/>
                    <a:gd name="connsiteX12" fmla="*/ 1426430 w 2296299"/>
                    <a:gd name="connsiteY12" fmla="*/ 1355609 h 1365024"/>
                    <a:gd name="connsiteX13" fmla="*/ 1412556 w 2296299"/>
                    <a:gd name="connsiteY13" fmla="*/ 1364984 h 1365024"/>
                    <a:gd name="connsiteX14" fmla="*/ 1409028 w 2296299"/>
                    <a:gd name="connsiteY14" fmla="*/ 1360317 h 1365024"/>
                    <a:gd name="connsiteX15" fmla="*/ 1403509 w 2296299"/>
                    <a:gd name="connsiteY15" fmla="*/ 1362603 h 1365024"/>
                    <a:gd name="connsiteX16" fmla="*/ 42386 w 2296299"/>
                    <a:gd name="connsiteY16" fmla="*/ 1362603 h 1365024"/>
                    <a:gd name="connsiteX17" fmla="*/ 0 w 2296299"/>
                    <a:gd name="connsiteY17" fmla="*/ 1320217 h 1365024"/>
                    <a:gd name="connsiteX18" fmla="*/ 0 w 2296299"/>
                    <a:gd name="connsiteY18" fmla="*/ 1013086 h 1365024"/>
                    <a:gd name="connsiteX19" fmla="*/ 21776 w 2296299"/>
                    <a:gd name="connsiteY19" fmla="*/ 960516 h 1365024"/>
                    <a:gd name="connsiteX20" fmla="*/ 27254 w 2296299"/>
                    <a:gd name="connsiteY20" fmla="*/ 956822 h 1365024"/>
                    <a:gd name="connsiteX21" fmla="*/ 35255 w 2296299"/>
                    <a:gd name="connsiteY21" fmla="*/ 943562 h 1365024"/>
                    <a:gd name="connsiteX22" fmla="*/ 884491 w 2296299"/>
                    <a:gd name="connsiteY22" fmla="*/ 5291 h 1365024"/>
                    <a:gd name="connsiteX23" fmla="*/ 1126228 w 2296299"/>
                    <a:gd name="connsiteY23" fmla="*/ 15 h 1365024"/>
                    <a:gd name="connsiteX0" fmla="*/ 1421269 w 2296299"/>
                    <a:gd name="connsiteY0" fmla="*/ 958579 h 1365009"/>
                    <a:gd name="connsiteX1" fmla="*/ 1420294 w 2296299"/>
                    <a:gd name="connsiteY1" fmla="*/ 957922 h 1365009"/>
                    <a:gd name="connsiteX2" fmla="*/ 1421269 w 2296299"/>
                    <a:gd name="connsiteY2" fmla="*/ 958579 h 1365009"/>
                    <a:gd name="connsiteX3" fmla="*/ 1126228 w 2296299"/>
                    <a:gd name="connsiteY3" fmla="*/ 0 h 1365009"/>
                    <a:gd name="connsiteX4" fmla="*/ 2150590 w 2296299"/>
                    <a:gd name="connsiteY4" fmla="*/ 5035 h 1365009"/>
                    <a:gd name="connsiteX5" fmla="*/ 2279329 w 2296299"/>
                    <a:gd name="connsiteY5" fmla="*/ 5276 h 1365009"/>
                    <a:gd name="connsiteX6" fmla="*/ 2279331 w 2296299"/>
                    <a:gd name="connsiteY6" fmla="*/ 5274 h 1365009"/>
                    <a:gd name="connsiteX7" fmla="*/ 2284665 w 2296299"/>
                    <a:gd name="connsiteY7" fmla="*/ 395798 h 1365009"/>
                    <a:gd name="connsiteX8" fmla="*/ 1456864 w 2296299"/>
                    <a:gd name="connsiteY8" fmla="*/ 1326613 h 1365009"/>
                    <a:gd name="connsiteX9" fmla="*/ 1434365 w 2296299"/>
                    <a:gd name="connsiteY9" fmla="*/ 1348037 h 1365009"/>
                    <a:gd name="connsiteX10" fmla="*/ 1433480 w 2296299"/>
                    <a:gd name="connsiteY10" fmla="*/ 1350174 h 1365009"/>
                    <a:gd name="connsiteX11" fmla="*/ 1431076 w 2296299"/>
                    <a:gd name="connsiteY11" fmla="*/ 1351170 h 1365009"/>
                    <a:gd name="connsiteX12" fmla="*/ 1426430 w 2296299"/>
                    <a:gd name="connsiteY12" fmla="*/ 1355594 h 1365009"/>
                    <a:gd name="connsiteX13" fmla="*/ 1412556 w 2296299"/>
                    <a:gd name="connsiteY13" fmla="*/ 1364969 h 1365009"/>
                    <a:gd name="connsiteX14" fmla="*/ 1409028 w 2296299"/>
                    <a:gd name="connsiteY14" fmla="*/ 1360302 h 1365009"/>
                    <a:gd name="connsiteX15" fmla="*/ 1403509 w 2296299"/>
                    <a:gd name="connsiteY15" fmla="*/ 1362588 h 1365009"/>
                    <a:gd name="connsiteX16" fmla="*/ 42386 w 2296299"/>
                    <a:gd name="connsiteY16" fmla="*/ 1362588 h 1365009"/>
                    <a:gd name="connsiteX17" fmla="*/ 0 w 2296299"/>
                    <a:gd name="connsiteY17" fmla="*/ 1320202 h 1365009"/>
                    <a:gd name="connsiteX18" fmla="*/ 0 w 2296299"/>
                    <a:gd name="connsiteY18" fmla="*/ 1013071 h 1365009"/>
                    <a:gd name="connsiteX19" fmla="*/ 21776 w 2296299"/>
                    <a:gd name="connsiteY19" fmla="*/ 960501 h 1365009"/>
                    <a:gd name="connsiteX20" fmla="*/ 27254 w 2296299"/>
                    <a:gd name="connsiteY20" fmla="*/ 956807 h 1365009"/>
                    <a:gd name="connsiteX21" fmla="*/ 35255 w 2296299"/>
                    <a:gd name="connsiteY21" fmla="*/ 943547 h 1365009"/>
                    <a:gd name="connsiteX22" fmla="*/ 884491 w 2296299"/>
                    <a:gd name="connsiteY22" fmla="*/ 5276 h 1365009"/>
                    <a:gd name="connsiteX23" fmla="*/ 1126228 w 2296299"/>
                    <a:gd name="connsiteY23" fmla="*/ 0 h 1365009"/>
                    <a:gd name="connsiteX0" fmla="*/ 1126228 w 2296299"/>
                    <a:gd name="connsiteY0" fmla="*/ 0 h 1365009"/>
                    <a:gd name="connsiteX1" fmla="*/ 2150590 w 2296299"/>
                    <a:gd name="connsiteY1" fmla="*/ 5035 h 1365009"/>
                    <a:gd name="connsiteX2" fmla="*/ 2279329 w 2296299"/>
                    <a:gd name="connsiteY2" fmla="*/ 5276 h 1365009"/>
                    <a:gd name="connsiteX3" fmla="*/ 2279331 w 2296299"/>
                    <a:gd name="connsiteY3" fmla="*/ 5274 h 1365009"/>
                    <a:gd name="connsiteX4" fmla="*/ 2284665 w 2296299"/>
                    <a:gd name="connsiteY4" fmla="*/ 395798 h 1365009"/>
                    <a:gd name="connsiteX5" fmla="*/ 1456864 w 2296299"/>
                    <a:gd name="connsiteY5" fmla="*/ 1326613 h 1365009"/>
                    <a:gd name="connsiteX6" fmla="*/ 1434365 w 2296299"/>
                    <a:gd name="connsiteY6" fmla="*/ 1348037 h 1365009"/>
                    <a:gd name="connsiteX7" fmla="*/ 1433480 w 2296299"/>
                    <a:gd name="connsiteY7" fmla="*/ 1350174 h 1365009"/>
                    <a:gd name="connsiteX8" fmla="*/ 1431076 w 2296299"/>
                    <a:gd name="connsiteY8" fmla="*/ 1351170 h 1365009"/>
                    <a:gd name="connsiteX9" fmla="*/ 1426430 w 2296299"/>
                    <a:gd name="connsiteY9" fmla="*/ 1355594 h 1365009"/>
                    <a:gd name="connsiteX10" fmla="*/ 1412556 w 2296299"/>
                    <a:gd name="connsiteY10" fmla="*/ 1364969 h 1365009"/>
                    <a:gd name="connsiteX11" fmla="*/ 1409028 w 2296299"/>
                    <a:gd name="connsiteY11" fmla="*/ 1360302 h 1365009"/>
                    <a:gd name="connsiteX12" fmla="*/ 1403509 w 2296299"/>
                    <a:gd name="connsiteY12" fmla="*/ 1362588 h 1365009"/>
                    <a:gd name="connsiteX13" fmla="*/ 42386 w 2296299"/>
                    <a:gd name="connsiteY13" fmla="*/ 1362588 h 1365009"/>
                    <a:gd name="connsiteX14" fmla="*/ 0 w 2296299"/>
                    <a:gd name="connsiteY14" fmla="*/ 1320202 h 1365009"/>
                    <a:gd name="connsiteX15" fmla="*/ 0 w 2296299"/>
                    <a:gd name="connsiteY15" fmla="*/ 1013071 h 1365009"/>
                    <a:gd name="connsiteX16" fmla="*/ 21776 w 2296299"/>
                    <a:gd name="connsiteY16" fmla="*/ 960501 h 1365009"/>
                    <a:gd name="connsiteX17" fmla="*/ 27254 w 2296299"/>
                    <a:gd name="connsiteY17" fmla="*/ 956807 h 1365009"/>
                    <a:gd name="connsiteX18" fmla="*/ 35255 w 2296299"/>
                    <a:gd name="connsiteY18" fmla="*/ 943547 h 1365009"/>
                    <a:gd name="connsiteX19" fmla="*/ 884491 w 2296299"/>
                    <a:gd name="connsiteY19" fmla="*/ 5276 h 1365009"/>
                    <a:gd name="connsiteX20" fmla="*/ 1126228 w 2296299"/>
                    <a:gd name="connsiteY20" fmla="*/ 0 h 1365009"/>
                    <a:gd name="connsiteX0" fmla="*/ 1126228 w 2296299"/>
                    <a:gd name="connsiteY0" fmla="*/ 0 h 1365009"/>
                    <a:gd name="connsiteX1" fmla="*/ 2150590 w 2296299"/>
                    <a:gd name="connsiteY1" fmla="*/ 5035 h 1365009"/>
                    <a:gd name="connsiteX2" fmla="*/ 2279329 w 2296299"/>
                    <a:gd name="connsiteY2" fmla="*/ 5276 h 1365009"/>
                    <a:gd name="connsiteX3" fmla="*/ 2279331 w 2296299"/>
                    <a:gd name="connsiteY3" fmla="*/ 5274 h 1365009"/>
                    <a:gd name="connsiteX4" fmla="*/ 2284665 w 2296299"/>
                    <a:gd name="connsiteY4" fmla="*/ 395798 h 1365009"/>
                    <a:gd name="connsiteX5" fmla="*/ 1456864 w 2296299"/>
                    <a:gd name="connsiteY5" fmla="*/ 1326613 h 1365009"/>
                    <a:gd name="connsiteX6" fmla="*/ 1434365 w 2296299"/>
                    <a:gd name="connsiteY6" fmla="*/ 1348037 h 1365009"/>
                    <a:gd name="connsiteX7" fmla="*/ 1433480 w 2296299"/>
                    <a:gd name="connsiteY7" fmla="*/ 1350174 h 1365009"/>
                    <a:gd name="connsiteX8" fmla="*/ 1431076 w 2296299"/>
                    <a:gd name="connsiteY8" fmla="*/ 1351170 h 1365009"/>
                    <a:gd name="connsiteX9" fmla="*/ 1426430 w 2296299"/>
                    <a:gd name="connsiteY9" fmla="*/ 1355594 h 1365009"/>
                    <a:gd name="connsiteX10" fmla="*/ 1412556 w 2296299"/>
                    <a:gd name="connsiteY10" fmla="*/ 1364969 h 1365009"/>
                    <a:gd name="connsiteX11" fmla="*/ 1409028 w 2296299"/>
                    <a:gd name="connsiteY11" fmla="*/ 1360302 h 1365009"/>
                    <a:gd name="connsiteX12" fmla="*/ 1403509 w 2296299"/>
                    <a:gd name="connsiteY12" fmla="*/ 1362588 h 1365009"/>
                    <a:gd name="connsiteX13" fmla="*/ 42386 w 2296299"/>
                    <a:gd name="connsiteY13" fmla="*/ 1362588 h 1365009"/>
                    <a:gd name="connsiteX14" fmla="*/ 0 w 2296299"/>
                    <a:gd name="connsiteY14" fmla="*/ 1320202 h 1365009"/>
                    <a:gd name="connsiteX15" fmla="*/ 0 w 2296299"/>
                    <a:gd name="connsiteY15" fmla="*/ 1013071 h 1365009"/>
                    <a:gd name="connsiteX16" fmla="*/ 21776 w 2296299"/>
                    <a:gd name="connsiteY16" fmla="*/ 960501 h 1365009"/>
                    <a:gd name="connsiteX17" fmla="*/ 27254 w 2296299"/>
                    <a:gd name="connsiteY17" fmla="*/ 956807 h 1365009"/>
                    <a:gd name="connsiteX18" fmla="*/ 884491 w 2296299"/>
                    <a:gd name="connsiteY18" fmla="*/ 5276 h 1365009"/>
                    <a:gd name="connsiteX19" fmla="*/ 1126228 w 2296299"/>
                    <a:gd name="connsiteY19" fmla="*/ 0 h 13650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296299" h="1365009">
                      <a:moveTo>
                        <a:pt x="1126228" y="0"/>
                      </a:moveTo>
                      <a:lnTo>
                        <a:pt x="2150590" y="5035"/>
                      </a:lnTo>
                      <a:lnTo>
                        <a:pt x="2279329" y="5276"/>
                      </a:lnTo>
                      <a:lnTo>
                        <a:pt x="2279331" y="5274"/>
                      </a:lnTo>
                      <a:cubicBezTo>
                        <a:pt x="2304921" y="4480"/>
                        <a:pt x="2297174" y="365636"/>
                        <a:pt x="2284665" y="395798"/>
                      </a:cubicBezTo>
                      <a:cubicBezTo>
                        <a:pt x="2273720" y="422190"/>
                        <a:pt x="1633813" y="1149887"/>
                        <a:pt x="1456864" y="1326613"/>
                      </a:cubicBezTo>
                      <a:lnTo>
                        <a:pt x="1434365" y="1348037"/>
                      </a:lnTo>
                      <a:lnTo>
                        <a:pt x="1433480" y="1350174"/>
                      </a:lnTo>
                      <a:lnTo>
                        <a:pt x="1431076" y="1351170"/>
                      </a:lnTo>
                      <a:lnTo>
                        <a:pt x="1426430" y="1355594"/>
                      </a:lnTo>
                      <a:cubicBezTo>
                        <a:pt x="1418913" y="1362138"/>
                        <a:pt x="1414156" y="1365416"/>
                        <a:pt x="1412556" y="1364969"/>
                      </a:cubicBezTo>
                      <a:lnTo>
                        <a:pt x="1409028" y="1360302"/>
                      </a:lnTo>
                      <a:lnTo>
                        <a:pt x="1403509" y="1362588"/>
                      </a:lnTo>
                      <a:lnTo>
                        <a:pt x="42386" y="1362588"/>
                      </a:lnTo>
                      <a:cubicBezTo>
                        <a:pt x="18977" y="1362588"/>
                        <a:pt x="0" y="1343611"/>
                        <a:pt x="0" y="1320202"/>
                      </a:cubicBezTo>
                      <a:lnTo>
                        <a:pt x="0" y="1013071"/>
                      </a:lnTo>
                      <a:cubicBezTo>
                        <a:pt x="0" y="992541"/>
                        <a:pt x="8322" y="973955"/>
                        <a:pt x="21776" y="960501"/>
                      </a:cubicBezTo>
                      <a:lnTo>
                        <a:pt x="27254" y="956807"/>
                      </a:lnTo>
                      <a:lnTo>
                        <a:pt x="884491" y="5276"/>
                      </a:lnTo>
                      <a:cubicBezTo>
                        <a:pt x="892865" y="1555"/>
                        <a:pt x="986815" y="160"/>
                        <a:pt x="1126228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8" name="平行四辺形 11">
                  <a:extLst>
                    <a:ext uri="{FF2B5EF4-FFF2-40B4-BE49-F238E27FC236}">
                      <a16:creationId xmlns:a16="http://schemas.microsoft.com/office/drawing/2014/main" id="{06B8EA99-18B1-44C3-BF0E-B415D26EC64E}"/>
                    </a:ext>
                  </a:extLst>
                </p:cNvPr>
                <p:cNvSpPr/>
                <p:nvPr/>
              </p:nvSpPr>
              <p:spPr>
                <a:xfrm>
                  <a:off x="2454623" y="4222647"/>
                  <a:ext cx="2056177" cy="928896"/>
                </a:xfrm>
                <a:custGeom>
                  <a:avLst/>
                  <a:gdLst>
                    <a:gd name="connsiteX0" fmla="*/ 0 w 2252663"/>
                    <a:gd name="connsiteY0" fmla="*/ 952500 h 952500"/>
                    <a:gd name="connsiteX1" fmla="*/ 857822 w 2252663"/>
                    <a:gd name="connsiteY1" fmla="*/ 0 h 952500"/>
                    <a:gd name="connsiteX2" fmla="*/ 2252663 w 2252663"/>
                    <a:gd name="connsiteY2" fmla="*/ 0 h 952500"/>
                    <a:gd name="connsiteX3" fmla="*/ 1394842 w 2252663"/>
                    <a:gd name="connsiteY3" fmla="*/ 952500 h 952500"/>
                    <a:gd name="connsiteX4" fmla="*/ 0 w 2252663"/>
                    <a:gd name="connsiteY4" fmla="*/ 952500 h 952500"/>
                    <a:gd name="connsiteX0" fmla="*/ 0 w 2252663"/>
                    <a:gd name="connsiteY0" fmla="*/ 957791 h 957791"/>
                    <a:gd name="connsiteX1" fmla="*/ 857822 w 2252663"/>
                    <a:gd name="connsiteY1" fmla="*/ 5291 h 957791"/>
                    <a:gd name="connsiteX2" fmla="*/ 2252663 w 2252663"/>
                    <a:gd name="connsiteY2" fmla="*/ 5291 h 957791"/>
                    <a:gd name="connsiteX3" fmla="*/ 1394842 w 2252663"/>
                    <a:gd name="connsiteY3" fmla="*/ 957791 h 957791"/>
                    <a:gd name="connsiteX4" fmla="*/ 0 w 2252663"/>
                    <a:gd name="connsiteY4" fmla="*/ 957791 h 957791"/>
                    <a:gd name="connsiteX0" fmla="*/ 18 w 2252681"/>
                    <a:gd name="connsiteY0" fmla="*/ 957791 h 967668"/>
                    <a:gd name="connsiteX1" fmla="*/ 857840 w 2252681"/>
                    <a:gd name="connsiteY1" fmla="*/ 5291 h 967668"/>
                    <a:gd name="connsiteX2" fmla="*/ 2252681 w 2252681"/>
                    <a:gd name="connsiteY2" fmla="*/ 5291 h 967668"/>
                    <a:gd name="connsiteX3" fmla="*/ 1394860 w 2252681"/>
                    <a:gd name="connsiteY3" fmla="*/ 957791 h 967668"/>
                    <a:gd name="connsiteX4" fmla="*/ 18 w 2252681"/>
                    <a:gd name="connsiteY4" fmla="*/ 957791 h 967668"/>
                    <a:gd name="connsiteX0" fmla="*/ 18 w 2252681"/>
                    <a:gd name="connsiteY0" fmla="*/ 957791 h 971123"/>
                    <a:gd name="connsiteX1" fmla="*/ 857840 w 2252681"/>
                    <a:gd name="connsiteY1" fmla="*/ 5291 h 971123"/>
                    <a:gd name="connsiteX2" fmla="*/ 2252681 w 2252681"/>
                    <a:gd name="connsiteY2" fmla="*/ 5291 h 971123"/>
                    <a:gd name="connsiteX3" fmla="*/ 1394860 w 2252681"/>
                    <a:gd name="connsiteY3" fmla="*/ 957791 h 971123"/>
                    <a:gd name="connsiteX4" fmla="*/ 18 w 2252681"/>
                    <a:gd name="connsiteY4" fmla="*/ 957791 h 971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2681" h="971123">
                      <a:moveTo>
                        <a:pt x="18" y="957791"/>
                      </a:moveTo>
                      <a:cubicBezTo>
                        <a:pt x="-4553" y="935566"/>
                        <a:pt x="831043" y="17197"/>
                        <a:pt x="857840" y="5291"/>
                      </a:cubicBezTo>
                      <a:cubicBezTo>
                        <a:pt x="884637" y="-6615"/>
                        <a:pt x="1787734" y="5291"/>
                        <a:pt x="2252681" y="5291"/>
                      </a:cubicBezTo>
                      <a:cubicBezTo>
                        <a:pt x="1966741" y="322791"/>
                        <a:pt x="1418862" y="945091"/>
                        <a:pt x="1394860" y="957791"/>
                      </a:cubicBezTo>
                      <a:cubicBezTo>
                        <a:pt x="1370858" y="970491"/>
                        <a:pt x="4589" y="980016"/>
                        <a:pt x="18" y="957791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86EC1305-424B-49AB-B92B-58BD46DB6CA8}"/>
                    </a:ext>
                  </a:extLst>
                </p:cNvPr>
                <p:cNvSpPr/>
                <p:nvPr/>
              </p:nvSpPr>
              <p:spPr>
                <a:xfrm>
                  <a:off x="3733200" y="4210048"/>
                  <a:ext cx="895055" cy="1359736"/>
                </a:xfrm>
                <a:custGeom>
                  <a:avLst/>
                  <a:gdLst>
                    <a:gd name="connsiteX0" fmla="*/ 857822 w 2252663"/>
                    <a:gd name="connsiteY0" fmla="*/ 0 h 952500"/>
                    <a:gd name="connsiteX1" fmla="*/ 2252663 w 2252663"/>
                    <a:gd name="connsiteY1" fmla="*/ 0 h 952500"/>
                    <a:gd name="connsiteX2" fmla="*/ 1394842 w 2252663"/>
                    <a:gd name="connsiteY2" fmla="*/ 952500 h 952500"/>
                    <a:gd name="connsiteX3" fmla="*/ 0 w 2252663"/>
                    <a:gd name="connsiteY3" fmla="*/ 952500 h 952500"/>
                    <a:gd name="connsiteX0" fmla="*/ 2591372 w 2591372"/>
                    <a:gd name="connsiteY0" fmla="*/ 709612 h 952500"/>
                    <a:gd name="connsiteX1" fmla="*/ 2252663 w 2591372"/>
                    <a:gd name="connsiteY1" fmla="*/ 0 h 952500"/>
                    <a:gd name="connsiteX2" fmla="*/ 1394842 w 2591372"/>
                    <a:gd name="connsiteY2" fmla="*/ 952500 h 952500"/>
                    <a:gd name="connsiteX3" fmla="*/ 0 w 2591372"/>
                    <a:gd name="connsiteY3" fmla="*/ 952500 h 952500"/>
                    <a:gd name="connsiteX4" fmla="*/ 2591372 w 2591372"/>
                    <a:gd name="connsiteY4" fmla="*/ 709612 h 952500"/>
                    <a:gd name="connsiteX0" fmla="*/ 1196530 w 1196530"/>
                    <a:gd name="connsiteY0" fmla="*/ 709612 h 1366838"/>
                    <a:gd name="connsiteX1" fmla="*/ 857821 w 1196530"/>
                    <a:gd name="connsiteY1" fmla="*/ 0 h 1366838"/>
                    <a:gd name="connsiteX2" fmla="*/ 0 w 1196530"/>
                    <a:gd name="connsiteY2" fmla="*/ 952500 h 1366838"/>
                    <a:gd name="connsiteX3" fmla="*/ 5333 w 1196530"/>
                    <a:gd name="connsiteY3" fmla="*/ 1366838 h 1366838"/>
                    <a:gd name="connsiteX4" fmla="*/ 1196530 w 1196530"/>
                    <a:gd name="connsiteY4" fmla="*/ 709612 h 1366838"/>
                    <a:gd name="connsiteX0" fmla="*/ 863155 w 863155"/>
                    <a:gd name="connsiteY0" fmla="*/ 390524 h 1366838"/>
                    <a:gd name="connsiteX1" fmla="*/ 857821 w 863155"/>
                    <a:gd name="connsiteY1" fmla="*/ 0 h 1366838"/>
                    <a:gd name="connsiteX2" fmla="*/ 0 w 863155"/>
                    <a:gd name="connsiteY2" fmla="*/ 952500 h 1366838"/>
                    <a:gd name="connsiteX3" fmla="*/ 5333 w 863155"/>
                    <a:gd name="connsiteY3" fmla="*/ 1366838 h 1366838"/>
                    <a:gd name="connsiteX4" fmla="*/ 863155 w 863155"/>
                    <a:gd name="connsiteY4" fmla="*/ 390524 h 1366838"/>
                    <a:gd name="connsiteX0" fmla="*/ 863155 w 863155"/>
                    <a:gd name="connsiteY0" fmla="*/ 390524 h 1366838"/>
                    <a:gd name="connsiteX1" fmla="*/ 857821 w 863155"/>
                    <a:gd name="connsiteY1" fmla="*/ 0 h 1366838"/>
                    <a:gd name="connsiteX2" fmla="*/ 0 w 863155"/>
                    <a:gd name="connsiteY2" fmla="*/ 952500 h 1366838"/>
                    <a:gd name="connsiteX3" fmla="*/ 5333 w 863155"/>
                    <a:gd name="connsiteY3" fmla="*/ 1366838 h 1366838"/>
                    <a:gd name="connsiteX4" fmla="*/ 863155 w 863155"/>
                    <a:gd name="connsiteY4" fmla="*/ 390524 h 1366838"/>
                    <a:gd name="connsiteX0" fmla="*/ 870286 w 870286"/>
                    <a:gd name="connsiteY0" fmla="*/ 390524 h 1367140"/>
                    <a:gd name="connsiteX1" fmla="*/ 864952 w 870286"/>
                    <a:gd name="connsiteY1" fmla="*/ 0 h 1367140"/>
                    <a:gd name="connsiteX2" fmla="*/ 7131 w 870286"/>
                    <a:gd name="connsiteY2" fmla="*/ 952500 h 1367140"/>
                    <a:gd name="connsiteX3" fmla="*/ 12464 w 870286"/>
                    <a:gd name="connsiteY3" fmla="*/ 1366838 h 1367140"/>
                    <a:gd name="connsiteX4" fmla="*/ 870286 w 870286"/>
                    <a:gd name="connsiteY4" fmla="*/ 390524 h 1367140"/>
                    <a:gd name="connsiteX0" fmla="*/ 877398 w 877398"/>
                    <a:gd name="connsiteY0" fmla="*/ 390524 h 1362389"/>
                    <a:gd name="connsiteX1" fmla="*/ 872064 w 877398"/>
                    <a:gd name="connsiteY1" fmla="*/ 0 h 1362389"/>
                    <a:gd name="connsiteX2" fmla="*/ 14243 w 877398"/>
                    <a:gd name="connsiteY2" fmla="*/ 952500 h 1362389"/>
                    <a:gd name="connsiteX3" fmla="*/ 10051 w 877398"/>
                    <a:gd name="connsiteY3" fmla="*/ 1362076 h 1362389"/>
                    <a:gd name="connsiteX4" fmla="*/ 877398 w 877398"/>
                    <a:gd name="connsiteY4" fmla="*/ 390524 h 1362389"/>
                    <a:gd name="connsiteX0" fmla="*/ 881272 w 881272"/>
                    <a:gd name="connsiteY0" fmla="*/ 390524 h 1360014"/>
                    <a:gd name="connsiteX1" fmla="*/ 875938 w 881272"/>
                    <a:gd name="connsiteY1" fmla="*/ 0 h 1360014"/>
                    <a:gd name="connsiteX2" fmla="*/ 18117 w 881272"/>
                    <a:gd name="connsiteY2" fmla="*/ 952500 h 1360014"/>
                    <a:gd name="connsiteX3" fmla="*/ 9163 w 881272"/>
                    <a:gd name="connsiteY3" fmla="*/ 1359695 h 1360014"/>
                    <a:gd name="connsiteX4" fmla="*/ 881272 w 881272"/>
                    <a:gd name="connsiteY4" fmla="*/ 390524 h 1360014"/>
                    <a:gd name="connsiteX0" fmla="*/ 881272 w 886000"/>
                    <a:gd name="connsiteY0" fmla="*/ 390524 h 1359735"/>
                    <a:gd name="connsiteX1" fmla="*/ 875938 w 886000"/>
                    <a:gd name="connsiteY1" fmla="*/ 0 h 1359735"/>
                    <a:gd name="connsiteX2" fmla="*/ 18117 w 886000"/>
                    <a:gd name="connsiteY2" fmla="*/ 952500 h 1359735"/>
                    <a:gd name="connsiteX3" fmla="*/ 9163 w 886000"/>
                    <a:gd name="connsiteY3" fmla="*/ 1359695 h 1359735"/>
                    <a:gd name="connsiteX4" fmla="*/ 881272 w 886000"/>
                    <a:gd name="connsiteY4" fmla="*/ 390524 h 1359735"/>
                    <a:gd name="connsiteX0" fmla="*/ 881272 w 892906"/>
                    <a:gd name="connsiteY0" fmla="*/ 390525 h 1359736"/>
                    <a:gd name="connsiteX1" fmla="*/ 875938 w 892906"/>
                    <a:gd name="connsiteY1" fmla="*/ 1 h 1359736"/>
                    <a:gd name="connsiteX2" fmla="*/ 18117 w 892906"/>
                    <a:gd name="connsiteY2" fmla="*/ 952501 h 1359736"/>
                    <a:gd name="connsiteX3" fmla="*/ 9163 w 892906"/>
                    <a:gd name="connsiteY3" fmla="*/ 1359696 h 1359736"/>
                    <a:gd name="connsiteX4" fmla="*/ 881272 w 892906"/>
                    <a:gd name="connsiteY4" fmla="*/ 390525 h 1359736"/>
                    <a:gd name="connsiteX0" fmla="*/ 883421 w 895055"/>
                    <a:gd name="connsiteY0" fmla="*/ 390525 h 1359736"/>
                    <a:gd name="connsiteX1" fmla="*/ 878087 w 895055"/>
                    <a:gd name="connsiteY1" fmla="*/ 1 h 1359736"/>
                    <a:gd name="connsiteX2" fmla="*/ 20266 w 895055"/>
                    <a:gd name="connsiteY2" fmla="*/ 952501 h 1359736"/>
                    <a:gd name="connsiteX3" fmla="*/ 11312 w 895055"/>
                    <a:gd name="connsiteY3" fmla="*/ 1359696 h 1359736"/>
                    <a:gd name="connsiteX4" fmla="*/ 883421 w 895055"/>
                    <a:gd name="connsiteY4" fmla="*/ 390525 h 1359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95055" h="1359736">
                      <a:moveTo>
                        <a:pt x="883421" y="390525"/>
                      </a:moveTo>
                      <a:cubicBezTo>
                        <a:pt x="895930" y="360363"/>
                        <a:pt x="903677" y="-793"/>
                        <a:pt x="878087" y="1"/>
                      </a:cubicBezTo>
                      <a:cubicBezTo>
                        <a:pt x="852497" y="795"/>
                        <a:pt x="30394" y="938213"/>
                        <a:pt x="20266" y="952501"/>
                      </a:cubicBezTo>
                      <a:cubicBezTo>
                        <a:pt x="10138" y="966789"/>
                        <a:pt x="-14279" y="1352552"/>
                        <a:pt x="11312" y="1359696"/>
                      </a:cubicBezTo>
                      <a:cubicBezTo>
                        <a:pt x="36903" y="1366840"/>
                        <a:pt x="870912" y="420687"/>
                        <a:pt x="883421" y="390525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1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75C0265B-BB4D-41AE-9F42-341C3798FF5C}"/>
                  </a:ext>
                </a:extLst>
              </p:cNvPr>
              <p:cNvSpPr/>
              <p:nvPr/>
            </p:nvSpPr>
            <p:spPr>
              <a:xfrm>
                <a:off x="1861378" y="1871018"/>
                <a:ext cx="2210671" cy="1345058"/>
              </a:xfrm>
              <a:custGeom>
                <a:avLst/>
                <a:gdLst>
                  <a:gd name="connsiteX0" fmla="*/ 581734 w 2210671"/>
                  <a:gd name="connsiteY0" fmla="*/ 1342939 h 1345058"/>
                  <a:gd name="connsiteX1" fmla="*/ 593979 w 2210671"/>
                  <a:gd name="connsiteY1" fmla="*/ 1344578 h 1345058"/>
                  <a:gd name="connsiteX2" fmla="*/ 594497 w 2210671"/>
                  <a:gd name="connsiteY2" fmla="*/ 1345058 h 1345058"/>
                  <a:gd name="connsiteX3" fmla="*/ 578858 w 2210671"/>
                  <a:gd name="connsiteY3" fmla="*/ 1345058 h 1345058"/>
                  <a:gd name="connsiteX4" fmla="*/ 64727 w 2210671"/>
                  <a:gd name="connsiteY4" fmla="*/ 1331494 h 1345058"/>
                  <a:gd name="connsiteX5" fmla="*/ 76973 w 2210671"/>
                  <a:gd name="connsiteY5" fmla="*/ 1333133 h 1345058"/>
                  <a:gd name="connsiteX6" fmla="*/ 86029 w 2210671"/>
                  <a:gd name="connsiteY6" fmla="*/ 1341537 h 1345058"/>
                  <a:gd name="connsiteX7" fmla="*/ 86222 w 2210671"/>
                  <a:gd name="connsiteY7" fmla="*/ 1345058 h 1345058"/>
                  <a:gd name="connsiteX8" fmla="*/ 56876 w 2210671"/>
                  <a:gd name="connsiteY8" fmla="*/ 1345058 h 1345058"/>
                  <a:gd name="connsiteX9" fmla="*/ 56466 w 2210671"/>
                  <a:gd name="connsiteY9" fmla="*/ 1337580 h 1345058"/>
                  <a:gd name="connsiteX10" fmla="*/ 64727 w 2210671"/>
                  <a:gd name="connsiteY10" fmla="*/ 1331494 h 1345058"/>
                  <a:gd name="connsiteX11" fmla="*/ 1352567 w 2210671"/>
                  <a:gd name="connsiteY11" fmla="*/ 1310400 h 1345058"/>
                  <a:gd name="connsiteX12" fmla="*/ 1364812 w 2210671"/>
                  <a:gd name="connsiteY12" fmla="*/ 1312039 h 1345058"/>
                  <a:gd name="connsiteX13" fmla="*/ 1374429 w 2210671"/>
                  <a:gd name="connsiteY13" fmla="*/ 1330689 h 1345058"/>
                  <a:gd name="connsiteX14" fmla="*/ 1353923 w 2210671"/>
                  <a:gd name="connsiteY14" fmla="*/ 1335135 h 1345058"/>
                  <a:gd name="connsiteX15" fmla="*/ 1344305 w 2210671"/>
                  <a:gd name="connsiteY15" fmla="*/ 1316486 h 1345058"/>
                  <a:gd name="connsiteX16" fmla="*/ 1352567 w 2210671"/>
                  <a:gd name="connsiteY16" fmla="*/ 1310400 h 1345058"/>
                  <a:gd name="connsiteX17" fmla="*/ 467608 w 2210671"/>
                  <a:gd name="connsiteY17" fmla="*/ 1306776 h 1345058"/>
                  <a:gd name="connsiteX18" fmla="*/ 479853 w 2210671"/>
                  <a:gd name="connsiteY18" fmla="*/ 1308416 h 1345058"/>
                  <a:gd name="connsiteX19" fmla="*/ 489471 w 2210671"/>
                  <a:gd name="connsiteY19" fmla="*/ 1327064 h 1345058"/>
                  <a:gd name="connsiteX20" fmla="*/ 468965 w 2210671"/>
                  <a:gd name="connsiteY20" fmla="*/ 1331511 h 1345058"/>
                  <a:gd name="connsiteX21" fmla="*/ 459346 w 2210671"/>
                  <a:gd name="connsiteY21" fmla="*/ 1312861 h 1345058"/>
                  <a:gd name="connsiteX22" fmla="*/ 467608 w 2210671"/>
                  <a:gd name="connsiteY22" fmla="*/ 1306776 h 1345058"/>
                  <a:gd name="connsiteX23" fmla="*/ 1125984 w 2210671"/>
                  <a:gd name="connsiteY23" fmla="*/ 1281951 h 1345058"/>
                  <a:gd name="connsiteX24" fmla="*/ 1138229 w 2210671"/>
                  <a:gd name="connsiteY24" fmla="*/ 1283590 h 1345058"/>
                  <a:gd name="connsiteX25" fmla="*/ 1147847 w 2210671"/>
                  <a:gd name="connsiteY25" fmla="*/ 1302239 h 1345058"/>
                  <a:gd name="connsiteX26" fmla="*/ 1127341 w 2210671"/>
                  <a:gd name="connsiteY26" fmla="*/ 1306685 h 1345058"/>
                  <a:gd name="connsiteX27" fmla="*/ 1117723 w 2210671"/>
                  <a:gd name="connsiteY27" fmla="*/ 1288036 h 1345058"/>
                  <a:gd name="connsiteX28" fmla="*/ 1125984 w 2210671"/>
                  <a:gd name="connsiteY28" fmla="*/ 1281951 h 1345058"/>
                  <a:gd name="connsiteX29" fmla="*/ 1248845 w 2210671"/>
                  <a:gd name="connsiteY29" fmla="*/ 1275182 h 1345058"/>
                  <a:gd name="connsiteX30" fmla="*/ 1261090 w 2210671"/>
                  <a:gd name="connsiteY30" fmla="*/ 1276821 h 1345058"/>
                  <a:gd name="connsiteX31" fmla="*/ 1270708 w 2210671"/>
                  <a:gd name="connsiteY31" fmla="*/ 1295470 h 1345058"/>
                  <a:gd name="connsiteX32" fmla="*/ 1250201 w 2210671"/>
                  <a:gd name="connsiteY32" fmla="*/ 1299917 h 1345058"/>
                  <a:gd name="connsiteX33" fmla="*/ 1240584 w 2210671"/>
                  <a:gd name="connsiteY33" fmla="*/ 1281267 h 1345058"/>
                  <a:gd name="connsiteX34" fmla="*/ 1248845 w 2210671"/>
                  <a:gd name="connsiteY34" fmla="*/ 1275182 h 1345058"/>
                  <a:gd name="connsiteX35" fmla="*/ 982798 w 2210671"/>
                  <a:gd name="connsiteY35" fmla="*/ 1273255 h 1345058"/>
                  <a:gd name="connsiteX36" fmla="*/ 995044 w 2210671"/>
                  <a:gd name="connsiteY36" fmla="*/ 1274895 h 1345058"/>
                  <a:gd name="connsiteX37" fmla="*/ 1004662 w 2210671"/>
                  <a:gd name="connsiteY37" fmla="*/ 1293543 h 1345058"/>
                  <a:gd name="connsiteX38" fmla="*/ 984155 w 2210671"/>
                  <a:gd name="connsiteY38" fmla="*/ 1297990 h 1345058"/>
                  <a:gd name="connsiteX39" fmla="*/ 974537 w 2210671"/>
                  <a:gd name="connsiteY39" fmla="*/ 1279341 h 1345058"/>
                  <a:gd name="connsiteX40" fmla="*/ 982798 w 2210671"/>
                  <a:gd name="connsiteY40" fmla="*/ 1273255 h 1345058"/>
                  <a:gd name="connsiteX41" fmla="*/ 650810 w 2210671"/>
                  <a:gd name="connsiteY41" fmla="*/ 1269645 h 1345058"/>
                  <a:gd name="connsiteX42" fmla="*/ 663055 w 2210671"/>
                  <a:gd name="connsiteY42" fmla="*/ 1271284 h 1345058"/>
                  <a:gd name="connsiteX43" fmla="*/ 672673 w 2210671"/>
                  <a:gd name="connsiteY43" fmla="*/ 1289933 h 1345058"/>
                  <a:gd name="connsiteX44" fmla="*/ 652166 w 2210671"/>
                  <a:gd name="connsiteY44" fmla="*/ 1294380 h 1345058"/>
                  <a:gd name="connsiteX45" fmla="*/ 642549 w 2210671"/>
                  <a:gd name="connsiteY45" fmla="*/ 1275730 h 1345058"/>
                  <a:gd name="connsiteX46" fmla="*/ 650810 w 2210671"/>
                  <a:gd name="connsiteY46" fmla="*/ 1269645 h 1345058"/>
                  <a:gd name="connsiteX47" fmla="*/ 763121 w 2210671"/>
                  <a:gd name="connsiteY47" fmla="*/ 1260843 h 1345058"/>
                  <a:gd name="connsiteX48" fmla="*/ 775366 w 2210671"/>
                  <a:gd name="connsiteY48" fmla="*/ 1262482 h 1345058"/>
                  <a:gd name="connsiteX49" fmla="*/ 784984 w 2210671"/>
                  <a:gd name="connsiteY49" fmla="*/ 1281131 h 1345058"/>
                  <a:gd name="connsiteX50" fmla="*/ 764477 w 2210671"/>
                  <a:gd name="connsiteY50" fmla="*/ 1285578 h 1345058"/>
                  <a:gd name="connsiteX51" fmla="*/ 754860 w 2210671"/>
                  <a:gd name="connsiteY51" fmla="*/ 1266928 h 1345058"/>
                  <a:gd name="connsiteX52" fmla="*/ 763121 w 2210671"/>
                  <a:gd name="connsiteY52" fmla="*/ 1260843 h 1345058"/>
                  <a:gd name="connsiteX53" fmla="*/ 323357 w 2210671"/>
                  <a:gd name="connsiteY53" fmla="*/ 1256410 h 1345058"/>
                  <a:gd name="connsiteX54" fmla="*/ 335602 w 2210671"/>
                  <a:gd name="connsiteY54" fmla="*/ 1258049 h 1345058"/>
                  <a:gd name="connsiteX55" fmla="*/ 345220 w 2210671"/>
                  <a:gd name="connsiteY55" fmla="*/ 1276699 h 1345058"/>
                  <a:gd name="connsiteX56" fmla="*/ 324714 w 2210671"/>
                  <a:gd name="connsiteY56" fmla="*/ 1281145 h 1345058"/>
                  <a:gd name="connsiteX57" fmla="*/ 315095 w 2210671"/>
                  <a:gd name="connsiteY57" fmla="*/ 1262496 h 1345058"/>
                  <a:gd name="connsiteX58" fmla="*/ 323357 w 2210671"/>
                  <a:gd name="connsiteY58" fmla="*/ 1256410 h 1345058"/>
                  <a:gd name="connsiteX59" fmla="*/ 1228951 w 2210671"/>
                  <a:gd name="connsiteY59" fmla="*/ 1224634 h 1345058"/>
                  <a:gd name="connsiteX60" fmla="*/ 1241196 w 2210671"/>
                  <a:gd name="connsiteY60" fmla="*/ 1226273 h 1345058"/>
                  <a:gd name="connsiteX61" fmla="*/ 1250813 w 2210671"/>
                  <a:gd name="connsiteY61" fmla="*/ 1244923 h 1345058"/>
                  <a:gd name="connsiteX62" fmla="*/ 1230307 w 2210671"/>
                  <a:gd name="connsiteY62" fmla="*/ 1249369 h 1345058"/>
                  <a:gd name="connsiteX63" fmla="*/ 1220689 w 2210671"/>
                  <a:gd name="connsiteY63" fmla="*/ 1230720 h 1345058"/>
                  <a:gd name="connsiteX64" fmla="*/ 1228951 w 2210671"/>
                  <a:gd name="connsiteY64" fmla="*/ 1224634 h 1345058"/>
                  <a:gd name="connsiteX65" fmla="*/ 162523 w 2210671"/>
                  <a:gd name="connsiteY65" fmla="*/ 1207049 h 1345058"/>
                  <a:gd name="connsiteX66" fmla="*/ 174768 w 2210671"/>
                  <a:gd name="connsiteY66" fmla="*/ 1208687 h 1345058"/>
                  <a:gd name="connsiteX67" fmla="*/ 184386 w 2210671"/>
                  <a:gd name="connsiteY67" fmla="*/ 1227337 h 1345058"/>
                  <a:gd name="connsiteX68" fmla="*/ 163880 w 2210671"/>
                  <a:gd name="connsiteY68" fmla="*/ 1231784 h 1345058"/>
                  <a:gd name="connsiteX69" fmla="*/ 154262 w 2210671"/>
                  <a:gd name="connsiteY69" fmla="*/ 1213135 h 1345058"/>
                  <a:gd name="connsiteX70" fmla="*/ 162523 w 2210671"/>
                  <a:gd name="connsiteY70" fmla="*/ 1207049 h 1345058"/>
                  <a:gd name="connsiteX71" fmla="*/ 867606 w 2210671"/>
                  <a:gd name="connsiteY71" fmla="*/ 1195422 h 1345058"/>
                  <a:gd name="connsiteX72" fmla="*/ 879852 w 2210671"/>
                  <a:gd name="connsiteY72" fmla="*/ 1197061 h 1345058"/>
                  <a:gd name="connsiteX73" fmla="*/ 889470 w 2210671"/>
                  <a:gd name="connsiteY73" fmla="*/ 1215710 h 1345058"/>
                  <a:gd name="connsiteX74" fmla="*/ 868963 w 2210671"/>
                  <a:gd name="connsiteY74" fmla="*/ 1220156 h 1345058"/>
                  <a:gd name="connsiteX75" fmla="*/ 859345 w 2210671"/>
                  <a:gd name="connsiteY75" fmla="*/ 1201507 h 1345058"/>
                  <a:gd name="connsiteX76" fmla="*/ 867606 w 2210671"/>
                  <a:gd name="connsiteY76" fmla="*/ 1195422 h 1345058"/>
                  <a:gd name="connsiteX77" fmla="*/ 1450362 w 2210671"/>
                  <a:gd name="connsiteY77" fmla="*/ 1185955 h 1345058"/>
                  <a:gd name="connsiteX78" fmla="*/ 1462608 w 2210671"/>
                  <a:gd name="connsiteY78" fmla="*/ 1187594 h 1345058"/>
                  <a:gd name="connsiteX79" fmla="*/ 1472225 w 2210671"/>
                  <a:gd name="connsiteY79" fmla="*/ 1206243 h 1345058"/>
                  <a:gd name="connsiteX80" fmla="*/ 1451719 w 2210671"/>
                  <a:gd name="connsiteY80" fmla="*/ 1210690 h 1345058"/>
                  <a:gd name="connsiteX81" fmla="*/ 1442101 w 2210671"/>
                  <a:gd name="connsiteY81" fmla="*/ 1192041 h 1345058"/>
                  <a:gd name="connsiteX82" fmla="*/ 1450362 w 2210671"/>
                  <a:gd name="connsiteY82" fmla="*/ 1185955 h 1345058"/>
                  <a:gd name="connsiteX83" fmla="*/ 336674 w 2210671"/>
                  <a:gd name="connsiteY83" fmla="*/ 1174472 h 1345058"/>
                  <a:gd name="connsiteX84" fmla="*/ 348920 w 2210671"/>
                  <a:gd name="connsiteY84" fmla="*/ 1176110 h 1345058"/>
                  <a:gd name="connsiteX85" fmla="*/ 358537 w 2210671"/>
                  <a:gd name="connsiteY85" fmla="*/ 1194760 h 1345058"/>
                  <a:gd name="connsiteX86" fmla="*/ 338031 w 2210671"/>
                  <a:gd name="connsiteY86" fmla="*/ 1199206 h 1345058"/>
                  <a:gd name="connsiteX87" fmla="*/ 328413 w 2210671"/>
                  <a:gd name="connsiteY87" fmla="*/ 1180558 h 1345058"/>
                  <a:gd name="connsiteX88" fmla="*/ 336674 w 2210671"/>
                  <a:gd name="connsiteY88" fmla="*/ 1174472 h 1345058"/>
                  <a:gd name="connsiteX89" fmla="*/ 1084700 w 2210671"/>
                  <a:gd name="connsiteY89" fmla="*/ 1174269 h 1345058"/>
                  <a:gd name="connsiteX90" fmla="*/ 1096945 w 2210671"/>
                  <a:gd name="connsiteY90" fmla="*/ 1175908 h 1345058"/>
                  <a:gd name="connsiteX91" fmla="*/ 1106562 w 2210671"/>
                  <a:gd name="connsiteY91" fmla="*/ 1194557 h 1345058"/>
                  <a:gd name="connsiteX92" fmla="*/ 1086056 w 2210671"/>
                  <a:gd name="connsiteY92" fmla="*/ 1199004 h 1345058"/>
                  <a:gd name="connsiteX93" fmla="*/ 1076438 w 2210671"/>
                  <a:gd name="connsiteY93" fmla="*/ 1180354 h 1345058"/>
                  <a:gd name="connsiteX94" fmla="*/ 1084700 w 2210671"/>
                  <a:gd name="connsiteY94" fmla="*/ 1174269 h 1345058"/>
                  <a:gd name="connsiteX95" fmla="*/ 1342465 w 2210671"/>
                  <a:gd name="connsiteY95" fmla="*/ 1169351 h 1345058"/>
                  <a:gd name="connsiteX96" fmla="*/ 1354711 w 2210671"/>
                  <a:gd name="connsiteY96" fmla="*/ 1170990 h 1345058"/>
                  <a:gd name="connsiteX97" fmla="*/ 1364328 w 2210671"/>
                  <a:gd name="connsiteY97" fmla="*/ 1189639 h 1345058"/>
                  <a:gd name="connsiteX98" fmla="*/ 1343822 w 2210671"/>
                  <a:gd name="connsiteY98" fmla="*/ 1194086 h 1345058"/>
                  <a:gd name="connsiteX99" fmla="*/ 1334204 w 2210671"/>
                  <a:gd name="connsiteY99" fmla="*/ 1175437 h 1345058"/>
                  <a:gd name="connsiteX100" fmla="*/ 1342465 w 2210671"/>
                  <a:gd name="connsiteY100" fmla="*/ 1169351 h 1345058"/>
                  <a:gd name="connsiteX101" fmla="*/ 9221 w 2210671"/>
                  <a:gd name="connsiteY101" fmla="*/ 1161237 h 1345058"/>
                  <a:gd name="connsiteX102" fmla="*/ 21466 w 2210671"/>
                  <a:gd name="connsiteY102" fmla="*/ 1162876 h 1345058"/>
                  <a:gd name="connsiteX103" fmla="*/ 31084 w 2210671"/>
                  <a:gd name="connsiteY103" fmla="*/ 1181525 h 1345058"/>
                  <a:gd name="connsiteX104" fmla="*/ 10577 w 2210671"/>
                  <a:gd name="connsiteY104" fmla="*/ 1185972 h 1345058"/>
                  <a:gd name="connsiteX105" fmla="*/ 959 w 2210671"/>
                  <a:gd name="connsiteY105" fmla="*/ 1167323 h 1345058"/>
                  <a:gd name="connsiteX106" fmla="*/ 9221 w 2210671"/>
                  <a:gd name="connsiteY106" fmla="*/ 1161237 h 1345058"/>
                  <a:gd name="connsiteX107" fmla="*/ 1297060 w 2210671"/>
                  <a:gd name="connsiteY107" fmla="*/ 1140144 h 1345058"/>
                  <a:gd name="connsiteX108" fmla="*/ 1309305 w 2210671"/>
                  <a:gd name="connsiteY108" fmla="*/ 1141783 h 1345058"/>
                  <a:gd name="connsiteX109" fmla="*/ 1318923 w 2210671"/>
                  <a:gd name="connsiteY109" fmla="*/ 1160431 h 1345058"/>
                  <a:gd name="connsiteX110" fmla="*/ 1298416 w 2210671"/>
                  <a:gd name="connsiteY110" fmla="*/ 1164879 h 1345058"/>
                  <a:gd name="connsiteX111" fmla="*/ 1288799 w 2210671"/>
                  <a:gd name="connsiteY111" fmla="*/ 1146229 h 1345058"/>
                  <a:gd name="connsiteX112" fmla="*/ 1297060 w 2210671"/>
                  <a:gd name="connsiteY112" fmla="*/ 1140144 h 1345058"/>
                  <a:gd name="connsiteX113" fmla="*/ 553471 w 2210671"/>
                  <a:gd name="connsiteY113" fmla="*/ 1100249 h 1345058"/>
                  <a:gd name="connsiteX114" fmla="*/ 565716 w 2210671"/>
                  <a:gd name="connsiteY114" fmla="*/ 1101888 h 1345058"/>
                  <a:gd name="connsiteX115" fmla="*/ 575334 w 2210671"/>
                  <a:gd name="connsiteY115" fmla="*/ 1120537 h 1345058"/>
                  <a:gd name="connsiteX116" fmla="*/ 554827 w 2210671"/>
                  <a:gd name="connsiteY116" fmla="*/ 1124984 h 1345058"/>
                  <a:gd name="connsiteX117" fmla="*/ 545210 w 2210671"/>
                  <a:gd name="connsiteY117" fmla="*/ 1106335 h 1345058"/>
                  <a:gd name="connsiteX118" fmla="*/ 553471 w 2210671"/>
                  <a:gd name="connsiteY118" fmla="*/ 1100249 h 1345058"/>
                  <a:gd name="connsiteX119" fmla="*/ 959708 w 2210671"/>
                  <a:gd name="connsiteY119" fmla="*/ 1097696 h 1345058"/>
                  <a:gd name="connsiteX120" fmla="*/ 971953 w 2210671"/>
                  <a:gd name="connsiteY120" fmla="*/ 1099335 h 1345058"/>
                  <a:gd name="connsiteX121" fmla="*/ 981571 w 2210671"/>
                  <a:gd name="connsiteY121" fmla="*/ 1117985 h 1345058"/>
                  <a:gd name="connsiteX122" fmla="*/ 961064 w 2210671"/>
                  <a:gd name="connsiteY122" fmla="*/ 1122431 h 1345058"/>
                  <a:gd name="connsiteX123" fmla="*/ 951446 w 2210671"/>
                  <a:gd name="connsiteY123" fmla="*/ 1103782 h 1345058"/>
                  <a:gd name="connsiteX124" fmla="*/ 959708 w 2210671"/>
                  <a:gd name="connsiteY124" fmla="*/ 1097696 h 1345058"/>
                  <a:gd name="connsiteX125" fmla="*/ 676332 w 2210671"/>
                  <a:gd name="connsiteY125" fmla="*/ 1093481 h 1345058"/>
                  <a:gd name="connsiteX126" fmla="*/ 688577 w 2210671"/>
                  <a:gd name="connsiteY126" fmla="*/ 1095120 h 1345058"/>
                  <a:gd name="connsiteX127" fmla="*/ 698195 w 2210671"/>
                  <a:gd name="connsiteY127" fmla="*/ 1113769 h 1345058"/>
                  <a:gd name="connsiteX128" fmla="*/ 677688 w 2210671"/>
                  <a:gd name="connsiteY128" fmla="*/ 1118215 h 1345058"/>
                  <a:gd name="connsiteX129" fmla="*/ 668071 w 2210671"/>
                  <a:gd name="connsiteY129" fmla="*/ 1099566 h 1345058"/>
                  <a:gd name="connsiteX130" fmla="*/ 676332 w 2210671"/>
                  <a:gd name="connsiteY130" fmla="*/ 1093481 h 1345058"/>
                  <a:gd name="connsiteX131" fmla="*/ 770563 w 2210671"/>
                  <a:gd name="connsiteY131" fmla="*/ 1079096 h 1345058"/>
                  <a:gd name="connsiteX132" fmla="*/ 782808 w 2210671"/>
                  <a:gd name="connsiteY132" fmla="*/ 1080735 h 1345058"/>
                  <a:gd name="connsiteX133" fmla="*/ 792427 w 2210671"/>
                  <a:gd name="connsiteY133" fmla="*/ 1099384 h 1345058"/>
                  <a:gd name="connsiteX134" fmla="*/ 771920 w 2210671"/>
                  <a:gd name="connsiteY134" fmla="*/ 1103830 h 1345058"/>
                  <a:gd name="connsiteX135" fmla="*/ 762302 w 2210671"/>
                  <a:gd name="connsiteY135" fmla="*/ 1085181 h 1345058"/>
                  <a:gd name="connsiteX136" fmla="*/ 770563 w 2210671"/>
                  <a:gd name="connsiteY136" fmla="*/ 1079096 h 1345058"/>
                  <a:gd name="connsiteX137" fmla="*/ 1171900 w 2210671"/>
                  <a:gd name="connsiteY137" fmla="*/ 1077174 h 1345058"/>
                  <a:gd name="connsiteX138" fmla="*/ 1184145 w 2210671"/>
                  <a:gd name="connsiteY138" fmla="*/ 1078813 h 1345058"/>
                  <a:gd name="connsiteX139" fmla="*/ 1193763 w 2210671"/>
                  <a:gd name="connsiteY139" fmla="*/ 1097462 h 1345058"/>
                  <a:gd name="connsiteX140" fmla="*/ 1173256 w 2210671"/>
                  <a:gd name="connsiteY140" fmla="*/ 1101909 h 1345058"/>
                  <a:gd name="connsiteX141" fmla="*/ 1163638 w 2210671"/>
                  <a:gd name="connsiteY141" fmla="*/ 1083259 h 1345058"/>
                  <a:gd name="connsiteX142" fmla="*/ 1171900 w 2210671"/>
                  <a:gd name="connsiteY142" fmla="*/ 1077174 h 1345058"/>
                  <a:gd name="connsiteX143" fmla="*/ 1314814 w 2210671"/>
                  <a:gd name="connsiteY143" fmla="*/ 1018107 h 1345058"/>
                  <a:gd name="connsiteX144" fmla="*/ 1327059 w 2210671"/>
                  <a:gd name="connsiteY144" fmla="*/ 1019746 h 1345058"/>
                  <a:gd name="connsiteX145" fmla="*/ 1336677 w 2210671"/>
                  <a:gd name="connsiteY145" fmla="*/ 1038395 h 1345058"/>
                  <a:gd name="connsiteX146" fmla="*/ 1316170 w 2210671"/>
                  <a:gd name="connsiteY146" fmla="*/ 1042842 h 1345058"/>
                  <a:gd name="connsiteX147" fmla="*/ 1306552 w 2210671"/>
                  <a:gd name="connsiteY147" fmla="*/ 1024193 h 1345058"/>
                  <a:gd name="connsiteX148" fmla="*/ 1314814 w 2210671"/>
                  <a:gd name="connsiteY148" fmla="*/ 1018107 h 1345058"/>
                  <a:gd name="connsiteX149" fmla="*/ 1437674 w 2210671"/>
                  <a:gd name="connsiteY149" fmla="*/ 1011339 h 1345058"/>
                  <a:gd name="connsiteX150" fmla="*/ 1449919 w 2210671"/>
                  <a:gd name="connsiteY150" fmla="*/ 1012977 h 1345058"/>
                  <a:gd name="connsiteX151" fmla="*/ 1459537 w 2210671"/>
                  <a:gd name="connsiteY151" fmla="*/ 1031627 h 1345058"/>
                  <a:gd name="connsiteX152" fmla="*/ 1439030 w 2210671"/>
                  <a:gd name="connsiteY152" fmla="*/ 1036073 h 1345058"/>
                  <a:gd name="connsiteX153" fmla="*/ 1429413 w 2210671"/>
                  <a:gd name="connsiteY153" fmla="*/ 1017425 h 1345058"/>
                  <a:gd name="connsiteX154" fmla="*/ 1437674 w 2210671"/>
                  <a:gd name="connsiteY154" fmla="*/ 1011339 h 1345058"/>
                  <a:gd name="connsiteX155" fmla="*/ 645572 w 2210671"/>
                  <a:gd name="connsiteY155" fmla="*/ 1002523 h 1345058"/>
                  <a:gd name="connsiteX156" fmla="*/ 657817 w 2210671"/>
                  <a:gd name="connsiteY156" fmla="*/ 1004162 h 1345058"/>
                  <a:gd name="connsiteX157" fmla="*/ 667435 w 2210671"/>
                  <a:gd name="connsiteY157" fmla="*/ 1022811 h 1345058"/>
                  <a:gd name="connsiteX158" fmla="*/ 646928 w 2210671"/>
                  <a:gd name="connsiteY158" fmla="*/ 1027258 h 1345058"/>
                  <a:gd name="connsiteX159" fmla="*/ 637311 w 2210671"/>
                  <a:gd name="connsiteY159" fmla="*/ 1008609 h 1345058"/>
                  <a:gd name="connsiteX160" fmla="*/ 645572 w 2210671"/>
                  <a:gd name="connsiteY160" fmla="*/ 1002523 h 1345058"/>
                  <a:gd name="connsiteX161" fmla="*/ 362196 w 2210671"/>
                  <a:gd name="connsiteY161" fmla="*/ 998307 h 1345058"/>
                  <a:gd name="connsiteX162" fmla="*/ 374441 w 2210671"/>
                  <a:gd name="connsiteY162" fmla="*/ 999946 h 1345058"/>
                  <a:gd name="connsiteX163" fmla="*/ 384059 w 2210671"/>
                  <a:gd name="connsiteY163" fmla="*/ 1018596 h 1345058"/>
                  <a:gd name="connsiteX164" fmla="*/ 363552 w 2210671"/>
                  <a:gd name="connsiteY164" fmla="*/ 1023042 h 1345058"/>
                  <a:gd name="connsiteX165" fmla="*/ 353934 w 2210671"/>
                  <a:gd name="connsiteY165" fmla="*/ 1004393 h 1345058"/>
                  <a:gd name="connsiteX166" fmla="*/ 362196 w 2210671"/>
                  <a:gd name="connsiteY166" fmla="*/ 998307 h 1345058"/>
                  <a:gd name="connsiteX167" fmla="*/ 857764 w 2210671"/>
                  <a:gd name="connsiteY167" fmla="*/ 982001 h 1345058"/>
                  <a:gd name="connsiteX168" fmla="*/ 870010 w 2210671"/>
                  <a:gd name="connsiteY168" fmla="*/ 983640 h 1345058"/>
                  <a:gd name="connsiteX169" fmla="*/ 879627 w 2210671"/>
                  <a:gd name="connsiteY169" fmla="*/ 1002289 h 1345058"/>
                  <a:gd name="connsiteX170" fmla="*/ 859121 w 2210671"/>
                  <a:gd name="connsiteY170" fmla="*/ 1006736 h 1345058"/>
                  <a:gd name="connsiteX171" fmla="*/ 849503 w 2210671"/>
                  <a:gd name="connsiteY171" fmla="*/ 988087 h 1345058"/>
                  <a:gd name="connsiteX172" fmla="*/ 857764 w 2210671"/>
                  <a:gd name="connsiteY172" fmla="*/ 982001 h 1345058"/>
                  <a:gd name="connsiteX173" fmla="*/ 1650035 w 2210671"/>
                  <a:gd name="connsiteY173" fmla="*/ 977213 h 1345058"/>
                  <a:gd name="connsiteX174" fmla="*/ 1662280 w 2210671"/>
                  <a:gd name="connsiteY174" fmla="*/ 978852 h 1345058"/>
                  <a:gd name="connsiteX175" fmla="*/ 1671898 w 2210671"/>
                  <a:gd name="connsiteY175" fmla="*/ 997502 h 1345058"/>
                  <a:gd name="connsiteX176" fmla="*/ 1651391 w 2210671"/>
                  <a:gd name="connsiteY176" fmla="*/ 1001948 h 1345058"/>
                  <a:gd name="connsiteX177" fmla="*/ 1641773 w 2210671"/>
                  <a:gd name="connsiteY177" fmla="*/ 983299 h 1345058"/>
                  <a:gd name="connsiteX178" fmla="*/ 1650035 w 2210671"/>
                  <a:gd name="connsiteY178" fmla="*/ 977213 h 1345058"/>
                  <a:gd name="connsiteX179" fmla="*/ 501321 w 2210671"/>
                  <a:gd name="connsiteY179" fmla="*/ 952158 h 1345058"/>
                  <a:gd name="connsiteX180" fmla="*/ 513566 w 2210671"/>
                  <a:gd name="connsiteY180" fmla="*/ 953797 h 1345058"/>
                  <a:gd name="connsiteX181" fmla="*/ 523184 w 2210671"/>
                  <a:gd name="connsiteY181" fmla="*/ 972446 h 1345058"/>
                  <a:gd name="connsiteX182" fmla="*/ 502678 w 2210671"/>
                  <a:gd name="connsiteY182" fmla="*/ 976893 h 1345058"/>
                  <a:gd name="connsiteX183" fmla="*/ 493060 w 2210671"/>
                  <a:gd name="connsiteY183" fmla="*/ 958244 h 1345058"/>
                  <a:gd name="connsiteX184" fmla="*/ 501321 w 2210671"/>
                  <a:gd name="connsiteY184" fmla="*/ 952158 h 1345058"/>
                  <a:gd name="connsiteX185" fmla="*/ 733112 w 2210671"/>
                  <a:gd name="connsiteY185" fmla="*/ 929113 h 1345058"/>
                  <a:gd name="connsiteX186" fmla="*/ 745358 w 2210671"/>
                  <a:gd name="connsiteY186" fmla="*/ 930751 h 1345058"/>
                  <a:gd name="connsiteX187" fmla="*/ 754975 w 2210671"/>
                  <a:gd name="connsiteY187" fmla="*/ 949401 h 1345058"/>
                  <a:gd name="connsiteX188" fmla="*/ 734469 w 2210671"/>
                  <a:gd name="connsiteY188" fmla="*/ 953847 h 1345058"/>
                  <a:gd name="connsiteX189" fmla="*/ 724851 w 2210671"/>
                  <a:gd name="connsiteY189" fmla="*/ 935199 h 1345058"/>
                  <a:gd name="connsiteX190" fmla="*/ 733112 w 2210671"/>
                  <a:gd name="connsiteY190" fmla="*/ 929113 h 1345058"/>
                  <a:gd name="connsiteX191" fmla="*/ 1123538 w 2210671"/>
                  <a:gd name="connsiteY191" fmla="*/ 916166 h 1345058"/>
                  <a:gd name="connsiteX192" fmla="*/ 1135783 w 2210671"/>
                  <a:gd name="connsiteY192" fmla="*/ 917805 h 1345058"/>
                  <a:gd name="connsiteX193" fmla="*/ 1145401 w 2210671"/>
                  <a:gd name="connsiteY193" fmla="*/ 936453 h 1345058"/>
                  <a:gd name="connsiteX194" fmla="*/ 1124894 w 2210671"/>
                  <a:gd name="connsiteY194" fmla="*/ 940901 h 1345058"/>
                  <a:gd name="connsiteX195" fmla="*/ 1115277 w 2210671"/>
                  <a:gd name="connsiteY195" fmla="*/ 922251 h 1345058"/>
                  <a:gd name="connsiteX196" fmla="*/ 1123538 w 2210671"/>
                  <a:gd name="connsiteY196" fmla="*/ 916166 h 1345058"/>
                  <a:gd name="connsiteX197" fmla="*/ 943422 w 2210671"/>
                  <a:gd name="connsiteY197" fmla="*/ 907703 h 1345058"/>
                  <a:gd name="connsiteX198" fmla="*/ 955667 w 2210671"/>
                  <a:gd name="connsiteY198" fmla="*/ 909342 h 1345058"/>
                  <a:gd name="connsiteX199" fmla="*/ 965284 w 2210671"/>
                  <a:gd name="connsiteY199" fmla="*/ 927990 h 1345058"/>
                  <a:gd name="connsiteX200" fmla="*/ 944779 w 2210671"/>
                  <a:gd name="connsiteY200" fmla="*/ 932437 h 1345058"/>
                  <a:gd name="connsiteX201" fmla="*/ 935161 w 2210671"/>
                  <a:gd name="connsiteY201" fmla="*/ 913788 h 1345058"/>
                  <a:gd name="connsiteX202" fmla="*/ 943422 w 2210671"/>
                  <a:gd name="connsiteY202" fmla="*/ 907703 h 1345058"/>
                  <a:gd name="connsiteX203" fmla="*/ 599387 w 2210671"/>
                  <a:gd name="connsiteY203" fmla="*/ 895472 h 1345058"/>
                  <a:gd name="connsiteX204" fmla="*/ 611632 w 2210671"/>
                  <a:gd name="connsiteY204" fmla="*/ 897111 h 1345058"/>
                  <a:gd name="connsiteX205" fmla="*/ 621250 w 2210671"/>
                  <a:gd name="connsiteY205" fmla="*/ 915761 h 1345058"/>
                  <a:gd name="connsiteX206" fmla="*/ 600743 w 2210671"/>
                  <a:gd name="connsiteY206" fmla="*/ 920207 h 1345058"/>
                  <a:gd name="connsiteX207" fmla="*/ 591126 w 2210671"/>
                  <a:gd name="connsiteY207" fmla="*/ 901558 h 1345058"/>
                  <a:gd name="connsiteX208" fmla="*/ 599387 w 2210671"/>
                  <a:gd name="connsiteY208" fmla="*/ 895472 h 1345058"/>
                  <a:gd name="connsiteX209" fmla="*/ 1045571 w 2210671"/>
                  <a:gd name="connsiteY209" fmla="*/ 891169 h 1345058"/>
                  <a:gd name="connsiteX210" fmla="*/ 1057816 w 2210671"/>
                  <a:gd name="connsiteY210" fmla="*/ 892808 h 1345058"/>
                  <a:gd name="connsiteX211" fmla="*/ 1067433 w 2210671"/>
                  <a:gd name="connsiteY211" fmla="*/ 911457 h 1345058"/>
                  <a:gd name="connsiteX212" fmla="*/ 1046927 w 2210671"/>
                  <a:gd name="connsiteY212" fmla="*/ 915904 h 1345058"/>
                  <a:gd name="connsiteX213" fmla="*/ 1037310 w 2210671"/>
                  <a:gd name="connsiteY213" fmla="*/ 897255 h 1345058"/>
                  <a:gd name="connsiteX214" fmla="*/ 1045571 w 2210671"/>
                  <a:gd name="connsiteY214" fmla="*/ 891169 h 1345058"/>
                  <a:gd name="connsiteX215" fmla="*/ 187185 w 2210671"/>
                  <a:gd name="connsiteY215" fmla="*/ 856985 h 1345058"/>
                  <a:gd name="connsiteX216" fmla="*/ 199430 w 2210671"/>
                  <a:gd name="connsiteY216" fmla="*/ 858624 h 1345058"/>
                  <a:gd name="connsiteX217" fmla="*/ 209048 w 2210671"/>
                  <a:gd name="connsiteY217" fmla="*/ 877273 h 1345058"/>
                  <a:gd name="connsiteX218" fmla="*/ 188542 w 2210671"/>
                  <a:gd name="connsiteY218" fmla="*/ 881720 h 1345058"/>
                  <a:gd name="connsiteX219" fmla="*/ 178924 w 2210671"/>
                  <a:gd name="connsiteY219" fmla="*/ 863071 h 1345058"/>
                  <a:gd name="connsiteX220" fmla="*/ 187185 w 2210671"/>
                  <a:gd name="connsiteY220" fmla="*/ 856985 h 1345058"/>
                  <a:gd name="connsiteX221" fmla="*/ 309658 w 2210671"/>
                  <a:gd name="connsiteY221" fmla="*/ 855915 h 1345058"/>
                  <a:gd name="connsiteX222" fmla="*/ 321903 w 2210671"/>
                  <a:gd name="connsiteY222" fmla="*/ 857554 h 1345058"/>
                  <a:gd name="connsiteX223" fmla="*/ 331521 w 2210671"/>
                  <a:gd name="connsiteY223" fmla="*/ 876203 h 1345058"/>
                  <a:gd name="connsiteX224" fmla="*/ 311014 w 2210671"/>
                  <a:gd name="connsiteY224" fmla="*/ 880649 h 1345058"/>
                  <a:gd name="connsiteX225" fmla="*/ 301397 w 2210671"/>
                  <a:gd name="connsiteY225" fmla="*/ 862000 h 1345058"/>
                  <a:gd name="connsiteX226" fmla="*/ 309658 w 2210671"/>
                  <a:gd name="connsiteY226" fmla="*/ 855915 h 1345058"/>
                  <a:gd name="connsiteX227" fmla="*/ 432519 w 2210671"/>
                  <a:gd name="connsiteY227" fmla="*/ 849146 h 1345058"/>
                  <a:gd name="connsiteX228" fmla="*/ 444764 w 2210671"/>
                  <a:gd name="connsiteY228" fmla="*/ 850785 h 1345058"/>
                  <a:gd name="connsiteX229" fmla="*/ 454381 w 2210671"/>
                  <a:gd name="connsiteY229" fmla="*/ 869434 h 1345058"/>
                  <a:gd name="connsiteX230" fmla="*/ 433875 w 2210671"/>
                  <a:gd name="connsiteY230" fmla="*/ 873881 h 1345058"/>
                  <a:gd name="connsiteX231" fmla="*/ 424257 w 2210671"/>
                  <a:gd name="connsiteY231" fmla="*/ 855232 h 1345058"/>
                  <a:gd name="connsiteX232" fmla="*/ 432519 w 2210671"/>
                  <a:gd name="connsiteY232" fmla="*/ 849146 h 1345058"/>
                  <a:gd name="connsiteX233" fmla="*/ 1475024 w 2210671"/>
                  <a:gd name="connsiteY233" fmla="*/ 835891 h 1345058"/>
                  <a:gd name="connsiteX234" fmla="*/ 1487270 w 2210671"/>
                  <a:gd name="connsiteY234" fmla="*/ 837530 h 1345058"/>
                  <a:gd name="connsiteX235" fmla="*/ 1496888 w 2210671"/>
                  <a:gd name="connsiteY235" fmla="*/ 856179 h 1345058"/>
                  <a:gd name="connsiteX236" fmla="*/ 1476381 w 2210671"/>
                  <a:gd name="connsiteY236" fmla="*/ 860625 h 1345058"/>
                  <a:gd name="connsiteX237" fmla="*/ 1466763 w 2210671"/>
                  <a:gd name="connsiteY237" fmla="*/ 841976 h 1345058"/>
                  <a:gd name="connsiteX238" fmla="*/ 1475024 w 2210671"/>
                  <a:gd name="connsiteY238" fmla="*/ 835891 h 1345058"/>
                  <a:gd name="connsiteX239" fmla="*/ 1597497 w 2210671"/>
                  <a:gd name="connsiteY239" fmla="*/ 834821 h 1345058"/>
                  <a:gd name="connsiteX240" fmla="*/ 1609742 w 2210671"/>
                  <a:gd name="connsiteY240" fmla="*/ 836460 h 1345058"/>
                  <a:gd name="connsiteX241" fmla="*/ 1619360 w 2210671"/>
                  <a:gd name="connsiteY241" fmla="*/ 855109 h 1345058"/>
                  <a:gd name="connsiteX242" fmla="*/ 1598854 w 2210671"/>
                  <a:gd name="connsiteY242" fmla="*/ 859555 h 1345058"/>
                  <a:gd name="connsiteX243" fmla="*/ 1589236 w 2210671"/>
                  <a:gd name="connsiteY243" fmla="*/ 840906 h 1345058"/>
                  <a:gd name="connsiteX244" fmla="*/ 1597497 w 2210671"/>
                  <a:gd name="connsiteY244" fmla="*/ 834821 h 1345058"/>
                  <a:gd name="connsiteX245" fmla="*/ 1720358 w 2210671"/>
                  <a:gd name="connsiteY245" fmla="*/ 828052 h 1345058"/>
                  <a:gd name="connsiteX246" fmla="*/ 1732603 w 2210671"/>
                  <a:gd name="connsiteY246" fmla="*/ 829691 h 1345058"/>
                  <a:gd name="connsiteX247" fmla="*/ 1742221 w 2210671"/>
                  <a:gd name="connsiteY247" fmla="*/ 848340 h 1345058"/>
                  <a:gd name="connsiteX248" fmla="*/ 1721714 w 2210671"/>
                  <a:gd name="connsiteY248" fmla="*/ 852787 h 1345058"/>
                  <a:gd name="connsiteX249" fmla="*/ 1712097 w 2210671"/>
                  <a:gd name="connsiteY249" fmla="*/ 834137 h 1345058"/>
                  <a:gd name="connsiteX250" fmla="*/ 1720358 w 2210671"/>
                  <a:gd name="connsiteY250" fmla="*/ 828052 h 1345058"/>
                  <a:gd name="connsiteX251" fmla="*/ 1360729 w 2210671"/>
                  <a:gd name="connsiteY251" fmla="*/ 813331 h 1345058"/>
                  <a:gd name="connsiteX252" fmla="*/ 1372975 w 2210671"/>
                  <a:gd name="connsiteY252" fmla="*/ 814970 h 1345058"/>
                  <a:gd name="connsiteX253" fmla="*/ 1382592 w 2210671"/>
                  <a:gd name="connsiteY253" fmla="*/ 833619 h 1345058"/>
                  <a:gd name="connsiteX254" fmla="*/ 1362086 w 2210671"/>
                  <a:gd name="connsiteY254" fmla="*/ 838066 h 1345058"/>
                  <a:gd name="connsiteX255" fmla="*/ 1352468 w 2210671"/>
                  <a:gd name="connsiteY255" fmla="*/ 819417 h 1345058"/>
                  <a:gd name="connsiteX256" fmla="*/ 1360729 w 2210671"/>
                  <a:gd name="connsiteY256" fmla="*/ 813331 h 1345058"/>
                  <a:gd name="connsiteX257" fmla="*/ 1097848 w 2210671"/>
                  <a:gd name="connsiteY257" fmla="*/ 811669 h 1345058"/>
                  <a:gd name="connsiteX258" fmla="*/ 1110093 w 2210671"/>
                  <a:gd name="connsiteY258" fmla="*/ 813308 h 1345058"/>
                  <a:gd name="connsiteX259" fmla="*/ 1119711 w 2210671"/>
                  <a:gd name="connsiteY259" fmla="*/ 831957 h 1345058"/>
                  <a:gd name="connsiteX260" fmla="*/ 1099204 w 2210671"/>
                  <a:gd name="connsiteY260" fmla="*/ 836404 h 1345058"/>
                  <a:gd name="connsiteX261" fmla="*/ 1089587 w 2210671"/>
                  <a:gd name="connsiteY261" fmla="*/ 817754 h 1345058"/>
                  <a:gd name="connsiteX262" fmla="*/ 1097848 w 2210671"/>
                  <a:gd name="connsiteY262" fmla="*/ 811669 h 1345058"/>
                  <a:gd name="connsiteX263" fmla="*/ 285251 w 2210671"/>
                  <a:gd name="connsiteY263" fmla="*/ 800299 h 1345058"/>
                  <a:gd name="connsiteX264" fmla="*/ 297496 w 2210671"/>
                  <a:gd name="connsiteY264" fmla="*/ 801938 h 1345058"/>
                  <a:gd name="connsiteX265" fmla="*/ 307114 w 2210671"/>
                  <a:gd name="connsiteY265" fmla="*/ 820587 h 1345058"/>
                  <a:gd name="connsiteX266" fmla="*/ 286607 w 2210671"/>
                  <a:gd name="connsiteY266" fmla="*/ 825034 h 1345058"/>
                  <a:gd name="connsiteX267" fmla="*/ 276990 w 2210671"/>
                  <a:gd name="connsiteY267" fmla="*/ 806385 h 1345058"/>
                  <a:gd name="connsiteX268" fmla="*/ 285251 w 2210671"/>
                  <a:gd name="connsiteY268" fmla="*/ 800299 h 1345058"/>
                  <a:gd name="connsiteX269" fmla="*/ 731436 w 2210671"/>
                  <a:gd name="connsiteY269" fmla="*/ 795997 h 1345058"/>
                  <a:gd name="connsiteX270" fmla="*/ 743681 w 2210671"/>
                  <a:gd name="connsiteY270" fmla="*/ 797636 h 1345058"/>
                  <a:gd name="connsiteX271" fmla="*/ 753298 w 2210671"/>
                  <a:gd name="connsiteY271" fmla="*/ 816285 h 1345058"/>
                  <a:gd name="connsiteX272" fmla="*/ 732792 w 2210671"/>
                  <a:gd name="connsiteY272" fmla="*/ 820731 h 1345058"/>
                  <a:gd name="connsiteX273" fmla="*/ 723174 w 2210671"/>
                  <a:gd name="connsiteY273" fmla="*/ 802082 h 1345058"/>
                  <a:gd name="connsiteX274" fmla="*/ 731436 w 2210671"/>
                  <a:gd name="connsiteY274" fmla="*/ 795997 h 1345058"/>
                  <a:gd name="connsiteX275" fmla="*/ 854296 w 2210671"/>
                  <a:gd name="connsiteY275" fmla="*/ 789228 h 1345058"/>
                  <a:gd name="connsiteX276" fmla="*/ 866541 w 2210671"/>
                  <a:gd name="connsiteY276" fmla="*/ 790867 h 1345058"/>
                  <a:gd name="connsiteX277" fmla="*/ 876159 w 2210671"/>
                  <a:gd name="connsiteY277" fmla="*/ 809516 h 1345058"/>
                  <a:gd name="connsiteX278" fmla="*/ 855652 w 2210671"/>
                  <a:gd name="connsiteY278" fmla="*/ 813963 h 1345058"/>
                  <a:gd name="connsiteX279" fmla="*/ 846035 w 2210671"/>
                  <a:gd name="connsiteY279" fmla="*/ 795313 h 1345058"/>
                  <a:gd name="connsiteX280" fmla="*/ 854296 w 2210671"/>
                  <a:gd name="connsiteY280" fmla="*/ 789228 h 1345058"/>
                  <a:gd name="connsiteX281" fmla="*/ 1573090 w 2210671"/>
                  <a:gd name="connsiteY281" fmla="*/ 779205 h 1345058"/>
                  <a:gd name="connsiteX282" fmla="*/ 1585335 w 2210671"/>
                  <a:gd name="connsiteY282" fmla="*/ 780844 h 1345058"/>
                  <a:gd name="connsiteX283" fmla="*/ 1594953 w 2210671"/>
                  <a:gd name="connsiteY283" fmla="*/ 799493 h 1345058"/>
                  <a:gd name="connsiteX284" fmla="*/ 1574446 w 2210671"/>
                  <a:gd name="connsiteY284" fmla="*/ 803939 h 1345058"/>
                  <a:gd name="connsiteX285" fmla="*/ 1564829 w 2210671"/>
                  <a:gd name="connsiteY285" fmla="*/ 785291 h 1345058"/>
                  <a:gd name="connsiteX286" fmla="*/ 1573090 w 2210671"/>
                  <a:gd name="connsiteY286" fmla="*/ 779205 h 1345058"/>
                  <a:gd name="connsiteX287" fmla="*/ 1046593 w 2210671"/>
                  <a:gd name="connsiteY287" fmla="*/ 718158 h 1345058"/>
                  <a:gd name="connsiteX288" fmla="*/ 1058838 w 2210671"/>
                  <a:gd name="connsiteY288" fmla="*/ 719797 h 1345058"/>
                  <a:gd name="connsiteX289" fmla="*/ 1068456 w 2210671"/>
                  <a:gd name="connsiteY289" fmla="*/ 738446 h 1345058"/>
                  <a:gd name="connsiteX290" fmla="*/ 1047949 w 2210671"/>
                  <a:gd name="connsiteY290" fmla="*/ 742893 h 1345058"/>
                  <a:gd name="connsiteX291" fmla="*/ 1038332 w 2210671"/>
                  <a:gd name="connsiteY291" fmla="*/ 724243 h 1345058"/>
                  <a:gd name="connsiteX292" fmla="*/ 1046593 w 2210671"/>
                  <a:gd name="connsiteY292" fmla="*/ 718158 h 1345058"/>
                  <a:gd name="connsiteX293" fmla="*/ 783713 w 2210671"/>
                  <a:gd name="connsiteY293" fmla="*/ 716495 h 1345058"/>
                  <a:gd name="connsiteX294" fmla="*/ 795958 w 2210671"/>
                  <a:gd name="connsiteY294" fmla="*/ 718134 h 1345058"/>
                  <a:gd name="connsiteX295" fmla="*/ 805575 w 2210671"/>
                  <a:gd name="connsiteY295" fmla="*/ 736784 h 1345058"/>
                  <a:gd name="connsiteX296" fmla="*/ 785069 w 2210671"/>
                  <a:gd name="connsiteY296" fmla="*/ 741230 h 1345058"/>
                  <a:gd name="connsiteX297" fmla="*/ 775451 w 2210671"/>
                  <a:gd name="connsiteY297" fmla="*/ 722581 h 1345058"/>
                  <a:gd name="connsiteX298" fmla="*/ 783713 w 2210671"/>
                  <a:gd name="connsiteY298" fmla="*/ 716495 h 1345058"/>
                  <a:gd name="connsiteX299" fmla="*/ 540160 w 2210671"/>
                  <a:gd name="connsiteY299" fmla="*/ 694055 h 1345058"/>
                  <a:gd name="connsiteX300" fmla="*/ 552405 w 2210671"/>
                  <a:gd name="connsiteY300" fmla="*/ 695694 h 1345058"/>
                  <a:gd name="connsiteX301" fmla="*/ 562023 w 2210671"/>
                  <a:gd name="connsiteY301" fmla="*/ 714343 h 1345058"/>
                  <a:gd name="connsiteX302" fmla="*/ 541517 w 2210671"/>
                  <a:gd name="connsiteY302" fmla="*/ 718789 h 1345058"/>
                  <a:gd name="connsiteX303" fmla="*/ 531899 w 2210671"/>
                  <a:gd name="connsiteY303" fmla="*/ 700140 h 1345058"/>
                  <a:gd name="connsiteX304" fmla="*/ 540160 w 2210671"/>
                  <a:gd name="connsiteY304" fmla="*/ 694055 h 1345058"/>
                  <a:gd name="connsiteX305" fmla="*/ 1827999 w 2210671"/>
                  <a:gd name="connsiteY305" fmla="*/ 672960 h 1345058"/>
                  <a:gd name="connsiteX306" fmla="*/ 1840245 w 2210671"/>
                  <a:gd name="connsiteY306" fmla="*/ 674599 h 1345058"/>
                  <a:gd name="connsiteX307" fmla="*/ 1849862 w 2210671"/>
                  <a:gd name="connsiteY307" fmla="*/ 693249 h 1345058"/>
                  <a:gd name="connsiteX308" fmla="*/ 1829356 w 2210671"/>
                  <a:gd name="connsiteY308" fmla="*/ 697695 h 1345058"/>
                  <a:gd name="connsiteX309" fmla="*/ 1819738 w 2210671"/>
                  <a:gd name="connsiteY309" fmla="*/ 679046 h 1345058"/>
                  <a:gd name="connsiteX310" fmla="*/ 1827999 w 2210671"/>
                  <a:gd name="connsiteY310" fmla="*/ 672960 h 1345058"/>
                  <a:gd name="connsiteX311" fmla="*/ 355574 w 2210671"/>
                  <a:gd name="connsiteY311" fmla="*/ 651138 h 1345058"/>
                  <a:gd name="connsiteX312" fmla="*/ 367819 w 2210671"/>
                  <a:gd name="connsiteY312" fmla="*/ 652777 h 1345058"/>
                  <a:gd name="connsiteX313" fmla="*/ 377437 w 2210671"/>
                  <a:gd name="connsiteY313" fmla="*/ 671426 h 1345058"/>
                  <a:gd name="connsiteX314" fmla="*/ 356930 w 2210671"/>
                  <a:gd name="connsiteY314" fmla="*/ 675873 h 1345058"/>
                  <a:gd name="connsiteX315" fmla="*/ 347312 w 2210671"/>
                  <a:gd name="connsiteY315" fmla="*/ 657224 h 1345058"/>
                  <a:gd name="connsiteX316" fmla="*/ 355574 w 2210671"/>
                  <a:gd name="connsiteY316" fmla="*/ 651138 h 1345058"/>
                  <a:gd name="connsiteX317" fmla="*/ 1406746 w 2210671"/>
                  <a:gd name="connsiteY317" fmla="*/ 639720 h 1345058"/>
                  <a:gd name="connsiteX318" fmla="*/ 1418991 w 2210671"/>
                  <a:gd name="connsiteY318" fmla="*/ 641359 h 1345058"/>
                  <a:gd name="connsiteX319" fmla="*/ 1428609 w 2210671"/>
                  <a:gd name="connsiteY319" fmla="*/ 660008 h 1345058"/>
                  <a:gd name="connsiteX320" fmla="*/ 1408102 w 2210671"/>
                  <a:gd name="connsiteY320" fmla="*/ 664455 h 1345058"/>
                  <a:gd name="connsiteX321" fmla="*/ 1398485 w 2210671"/>
                  <a:gd name="connsiteY321" fmla="*/ 645805 h 1345058"/>
                  <a:gd name="connsiteX322" fmla="*/ 1406746 w 2210671"/>
                  <a:gd name="connsiteY322" fmla="*/ 639720 h 1345058"/>
                  <a:gd name="connsiteX323" fmla="*/ 1643413 w 2210671"/>
                  <a:gd name="connsiteY323" fmla="*/ 630044 h 1345058"/>
                  <a:gd name="connsiteX324" fmla="*/ 1655658 w 2210671"/>
                  <a:gd name="connsiteY324" fmla="*/ 631683 h 1345058"/>
                  <a:gd name="connsiteX325" fmla="*/ 1665276 w 2210671"/>
                  <a:gd name="connsiteY325" fmla="*/ 650332 h 1345058"/>
                  <a:gd name="connsiteX326" fmla="*/ 1644769 w 2210671"/>
                  <a:gd name="connsiteY326" fmla="*/ 654779 h 1345058"/>
                  <a:gd name="connsiteX327" fmla="*/ 1635151 w 2210671"/>
                  <a:gd name="connsiteY327" fmla="*/ 636129 h 1345058"/>
                  <a:gd name="connsiteX328" fmla="*/ 1643413 w 2210671"/>
                  <a:gd name="connsiteY328" fmla="*/ 630044 h 1345058"/>
                  <a:gd name="connsiteX329" fmla="*/ 777351 w 2210671"/>
                  <a:gd name="connsiteY329" fmla="*/ 591220 h 1345058"/>
                  <a:gd name="connsiteX330" fmla="*/ 789596 w 2210671"/>
                  <a:gd name="connsiteY330" fmla="*/ 592859 h 1345058"/>
                  <a:gd name="connsiteX331" fmla="*/ 799213 w 2210671"/>
                  <a:gd name="connsiteY331" fmla="*/ 611508 h 1345058"/>
                  <a:gd name="connsiteX332" fmla="*/ 778707 w 2210671"/>
                  <a:gd name="connsiteY332" fmla="*/ 615955 h 1345058"/>
                  <a:gd name="connsiteX333" fmla="*/ 769090 w 2210671"/>
                  <a:gd name="connsiteY333" fmla="*/ 597305 h 1345058"/>
                  <a:gd name="connsiteX334" fmla="*/ 777351 w 2210671"/>
                  <a:gd name="connsiteY334" fmla="*/ 591220 h 1345058"/>
                  <a:gd name="connsiteX335" fmla="*/ 1793089 w 2210671"/>
                  <a:gd name="connsiteY335" fmla="*/ 586620 h 1345058"/>
                  <a:gd name="connsiteX336" fmla="*/ 1805335 w 2210671"/>
                  <a:gd name="connsiteY336" fmla="*/ 588259 h 1345058"/>
                  <a:gd name="connsiteX337" fmla="*/ 1814952 w 2210671"/>
                  <a:gd name="connsiteY337" fmla="*/ 606909 h 1345058"/>
                  <a:gd name="connsiteX338" fmla="*/ 1794446 w 2210671"/>
                  <a:gd name="connsiteY338" fmla="*/ 611355 h 1345058"/>
                  <a:gd name="connsiteX339" fmla="*/ 1784828 w 2210671"/>
                  <a:gd name="connsiteY339" fmla="*/ 592706 h 1345058"/>
                  <a:gd name="connsiteX340" fmla="*/ 1793089 w 2210671"/>
                  <a:gd name="connsiteY340" fmla="*/ 586620 h 1345058"/>
                  <a:gd name="connsiteX341" fmla="*/ 2065190 w 2210671"/>
                  <a:gd name="connsiteY341" fmla="*/ 570125 h 1345058"/>
                  <a:gd name="connsiteX342" fmla="*/ 2077435 w 2210671"/>
                  <a:gd name="connsiteY342" fmla="*/ 571764 h 1345058"/>
                  <a:gd name="connsiteX343" fmla="*/ 2086491 w 2210671"/>
                  <a:gd name="connsiteY343" fmla="*/ 580168 h 1345058"/>
                  <a:gd name="connsiteX344" fmla="*/ 2086909 w 2210671"/>
                  <a:gd name="connsiteY344" fmla="*/ 587797 h 1345058"/>
                  <a:gd name="connsiteX345" fmla="*/ 2080277 w 2210671"/>
                  <a:gd name="connsiteY345" fmla="*/ 595405 h 1345058"/>
                  <a:gd name="connsiteX346" fmla="*/ 2078791 w 2210671"/>
                  <a:gd name="connsiteY346" fmla="*/ 596499 h 1345058"/>
                  <a:gd name="connsiteX347" fmla="*/ 2066546 w 2210671"/>
                  <a:gd name="connsiteY347" fmla="*/ 594860 h 1345058"/>
                  <a:gd name="connsiteX348" fmla="*/ 2056929 w 2210671"/>
                  <a:gd name="connsiteY348" fmla="*/ 576211 h 1345058"/>
                  <a:gd name="connsiteX349" fmla="*/ 2065190 w 2210671"/>
                  <a:gd name="connsiteY349" fmla="*/ 570125 h 1345058"/>
                  <a:gd name="connsiteX350" fmla="*/ 1092611 w 2210671"/>
                  <a:gd name="connsiteY350" fmla="*/ 544547 h 1345058"/>
                  <a:gd name="connsiteX351" fmla="*/ 1104856 w 2210671"/>
                  <a:gd name="connsiteY351" fmla="*/ 546186 h 1345058"/>
                  <a:gd name="connsiteX352" fmla="*/ 1114474 w 2210671"/>
                  <a:gd name="connsiteY352" fmla="*/ 564835 h 1345058"/>
                  <a:gd name="connsiteX353" fmla="*/ 1093967 w 2210671"/>
                  <a:gd name="connsiteY353" fmla="*/ 569282 h 1345058"/>
                  <a:gd name="connsiteX354" fmla="*/ 1084349 w 2210671"/>
                  <a:gd name="connsiteY354" fmla="*/ 550633 h 1345058"/>
                  <a:gd name="connsiteX355" fmla="*/ 1092611 w 2210671"/>
                  <a:gd name="connsiteY355" fmla="*/ 544547 h 1345058"/>
                  <a:gd name="connsiteX356" fmla="*/ 463216 w 2210671"/>
                  <a:gd name="connsiteY356" fmla="*/ 496047 h 1345058"/>
                  <a:gd name="connsiteX357" fmla="*/ 475461 w 2210671"/>
                  <a:gd name="connsiteY357" fmla="*/ 497686 h 1345058"/>
                  <a:gd name="connsiteX358" fmla="*/ 485078 w 2210671"/>
                  <a:gd name="connsiteY358" fmla="*/ 516335 h 1345058"/>
                  <a:gd name="connsiteX359" fmla="*/ 464572 w 2210671"/>
                  <a:gd name="connsiteY359" fmla="*/ 520782 h 1345058"/>
                  <a:gd name="connsiteX360" fmla="*/ 454954 w 2210671"/>
                  <a:gd name="connsiteY360" fmla="*/ 502133 h 1345058"/>
                  <a:gd name="connsiteX361" fmla="*/ 463216 w 2210671"/>
                  <a:gd name="connsiteY361" fmla="*/ 496047 h 1345058"/>
                  <a:gd name="connsiteX362" fmla="*/ 948360 w 2210671"/>
                  <a:gd name="connsiteY362" fmla="*/ 494182 h 1345058"/>
                  <a:gd name="connsiteX363" fmla="*/ 960605 w 2210671"/>
                  <a:gd name="connsiteY363" fmla="*/ 495821 h 1345058"/>
                  <a:gd name="connsiteX364" fmla="*/ 970222 w 2210671"/>
                  <a:gd name="connsiteY364" fmla="*/ 514469 h 1345058"/>
                  <a:gd name="connsiteX365" fmla="*/ 949716 w 2210671"/>
                  <a:gd name="connsiteY365" fmla="*/ 518916 h 1345058"/>
                  <a:gd name="connsiteX366" fmla="*/ 940099 w 2210671"/>
                  <a:gd name="connsiteY366" fmla="*/ 500267 h 1345058"/>
                  <a:gd name="connsiteX367" fmla="*/ 948360 w 2210671"/>
                  <a:gd name="connsiteY367" fmla="*/ 494182 h 1345058"/>
                  <a:gd name="connsiteX368" fmla="*/ 1315019 w 2210671"/>
                  <a:gd name="connsiteY368" fmla="*/ 493554 h 1345058"/>
                  <a:gd name="connsiteX369" fmla="*/ 1327264 w 2210671"/>
                  <a:gd name="connsiteY369" fmla="*/ 495193 h 1345058"/>
                  <a:gd name="connsiteX370" fmla="*/ 1336881 w 2210671"/>
                  <a:gd name="connsiteY370" fmla="*/ 513842 h 1345058"/>
                  <a:gd name="connsiteX371" fmla="*/ 1316375 w 2210671"/>
                  <a:gd name="connsiteY371" fmla="*/ 518289 h 1345058"/>
                  <a:gd name="connsiteX372" fmla="*/ 1306757 w 2210671"/>
                  <a:gd name="connsiteY372" fmla="*/ 499639 h 1345058"/>
                  <a:gd name="connsiteX373" fmla="*/ 1315019 w 2210671"/>
                  <a:gd name="connsiteY373" fmla="*/ 493554 h 1345058"/>
                  <a:gd name="connsiteX374" fmla="*/ 1478953 w 2210671"/>
                  <a:gd name="connsiteY374" fmla="*/ 491447 h 1345058"/>
                  <a:gd name="connsiteX375" fmla="*/ 1491198 w 2210671"/>
                  <a:gd name="connsiteY375" fmla="*/ 493086 h 1345058"/>
                  <a:gd name="connsiteX376" fmla="*/ 1500816 w 2210671"/>
                  <a:gd name="connsiteY376" fmla="*/ 511735 h 1345058"/>
                  <a:gd name="connsiteX377" fmla="*/ 1480309 w 2210671"/>
                  <a:gd name="connsiteY377" fmla="*/ 516182 h 1345058"/>
                  <a:gd name="connsiteX378" fmla="*/ 1470692 w 2210671"/>
                  <a:gd name="connsiteY378" fmla="*/ 497532 h 1345058"/>
                  <a:gd name="connsiteX379" fmla="*/ 1478953 w 2210671"/>
                  <a:gd name="connsiteY379" fmla="*/ 491447 h 1345058"/>
                  <a:gd name="connsiteX380" fmla="*/ 1751055 w 2210671"/>
                  <a:gd name="connsiteY380" fmla="*/ 474953 h 1345058"/>
                  <a:gd name="connsiteX381" fmla="*/ 1763300 w 2210671"/>
                  <a:gd name="connsiteY381" fmla="*/ 476592 h 1345058"/>
                  <a:gd name="connsiteX382" fmla="*/ 1772917 w 2210671"/>
                  <a:gd name="connsiteY382" fmla="*/ 495240 h 1345058"/>
                  <a:gd name="connsiteX383" fmla="*/ 1752411 w 2210671"/>
                  <a:gd name="connsiteY383" fmla="*/ 499688 h 1345058"/>
                  <a:gd name="connsiteX384" fmla="*/ 1742794 w 2210671"/>
                  <a:gd name="connsiteY384" fmla="*/ 481038 h 1345058"/>
                  <a:gd name="connsiteX385" fmla="*/ 1751055 w 2210671"/>
                  <a:gd name="connsiteY385" fmla="*/ 474953 h 1345058"/>
                  <a:gd name="connsiteX386" fmla="*/ 1492610 w 2210671"/>
                  <a:gd name="connsiteY386" fmla="*/ 433192 h 1345058"/>
                  <a:gd name="connsiteX387" fmla="*/ 1504855 w 2210671"/>
                  <a:gd name="connsiteY387" fmla="*/ 434831 h 1345058"/>
                  <a:gd name="connsiteX388" fmla="*/ 1514472 w 2210671"/>
                  <a:gd name="connsiteY388" fmla="*/ 453481 h 1345058"/>
                  <a:gd name="connsiteX389" fmla="*/ 1493966 w 2210671"/>
                  <a:gd name="connsiteY389" fmla="*/ 457927 h 1345058"/>
                  <a:gd name="connsiteX390" fmla="*/ 1484348 w 2210671"/>
                  <a:gd name="connsiteY390" fmla="*/ 439278 h 1345058"/>
                  <a:gd name="connsiteX391" fmla="*/ 1492610 w 2210671"/>
                  <a:gd name="connsiteY391" fmla="*/ 433192 h 1345058"/>
                  <a:gd name="connsiteX392" fmla="*/ 1068301 w 2210671"/>
                  <a:gd name="connsiteY392" fmla="*/ 421344 h 1345058"/>
                  <a:gd name="connsiteX393" fmla="*/ 1080546 w 2210671"/>
                  <a:gd name="connsiteY393" fmla="*/ 422983 h 1345058"/>
                  <a:gd name="connsiteX394" fmla="*/ 1090164 w 2210671"/>
                  <a:gd name="connsiteY394" fmla="*/ 441632 h 1345058"/>
                  <a:gd name="connsiteX395" fmla="*/ 1069657 w 2210671"/>
                  <a:gd name="connsiteY395" fmla="*/ 446079 h 1345058"/>
                  <a:gd name="connsiteX396" fmla="*/ 1060040 w 2210671"/>
                  <a:gd name="connsiteY396" fmla="*/ 427429 h 1345058"/>
                  <a:gd name="connsiteX397" fmla="*/ 1068301 w 2210671"/>
                  <a:gd name="connsiteY397" fmla="*/ 421344 h 1345058"/>
                  <a:gd name="connsiteX398" fmla="*/ 2101988 w 2210671"/>
                  <a:gd name="connsiteY398" fmla="*/ 414672 h 1345058"/>
                  <a:gd name="connsiteX399" fmla="*/ 2114232 w 2210671"/>
                  <a:gd name="connsiteY399" fmla="*/ 416311 h 1345058"/>
                  <a:gd name="connsiteX400" fmla="*/ 2123850 w 2210671"/>
                  <a:gd name="connsiteY400" fmla="*/ 434960 h 1345058"/>
                  <a:gd name="connsiteX401" fmla="*/ 2103344 w 2210671"/>
                  <a:gd name="connsiteY401" fmla="*/ 439407 h 1345058"/>
                  <a:gd name="connsiteX402" fmla="*/ 2093727 w 2210671"/>
                  <a:gd name="connsiteY402" fmla="*/ 420758 h 1345058"/>
                  <a:gd name="connsiteX403" fmla="*/ 2101988 w 2210671"/>
                  <a:gd name="connsiteY403" fmla="*/ 414672 h 1345058"/>
                  <a:gd name="connsiteX404" fmla="*/ 1220576 w 2210671"/>
                  <a:gd name="connsiteY404" fmla="*/ 404919 h 1345058"/>
                  <a:gd name="connsiteX405" fmla="*/ 1232822 w 2210671"/>
                  <a:gd name="connsiteY405" fmla="*/ 406558 h 1345058"/>
                  <a:gd name="connsiteX406" fmla="*/ 1242439 w 2210671"/>
                  <a:gd name="connsiteY406" fmla="*/ 425207 h 1345058"/>
                  <a:gd name="connsiteX407" fmla="*/ 1221933 w 2210671"/>
                  <a:gd name="connsiteY407" fmla="*/ 429654 h 1345058"/>
                  <a:gd name="connsiteX408" fmla="*/ 1212315 w 2210671"/>
                  <a:gd name="connsiteY408" fmla="*/ 411005 h 1345058"/>
                  <a:gd name="connsiteX409" fmla="*/ 1220576 w 2210671"/>
                  <a:gd name="connsiteY409" fmla="*/ 404919 h 1345058"/>
                  <a:gd name="connsiteX410" fmla="*/ 634224 w 2210671"/>
                  <a:gd name="connsiteY410" fmla="*/ 399008 h 1345058"/>
                  <a:gd name="connsiteX411" fmla="*/ 646469 w 2210671"/>
                  <a:gd name="connsiteY411" fmla="*/ 400647 h 1345058"/>
                  <a:gd name="connsiteX412" fmla="*/ 656086 w 2210671"/>
                  <a:gd name="connsiteY412" fmla="*/ 419296 h 1345058"/>
                  <a:gd name="connsiteX413" fmla="*/ 635580 w 2210671"/>
                  <a:gd name="connsiteY413" fmla="*/ 423743 h 1345058"/>
                  <a:gd name="connsiteX414" fmla="*/ 625962 w 2210671"/>
                  <a:gd name="connsiteY414" fmla="*/ 405094 h 1345058"/>
                  <a:gd name="connsiteX415" fmla="*/ 634224 w 2210671"/>
                  <a:gd name="connsiteY415" fmla="*/ 399008 h 1345058"/>
                  <a:gd name="connsiteX416" fmla="*/ 1178474 w 2210671"/>
                  <a:gd name="connsiteY416" fmla="*/ 338020 h 1345058"/>
                  <a:gd name="connsiteX417" fmla="*/ 1190719 w 2210671"/>
                  <a:gd name="connsiteY417" fmla="*/ 339658 h 1345058"/>
                  <a:gd name="connsiteX418" fmla="*/ 1200336 w 2210671"/>
                  <a:gd name="connsiteY418" fmla="*/ 358307 h 1345058"/>
                  <a:gd name="connsiteX419" fmla="*/ 1179830 w 2210671"/>
                  <a:gd name="connsiteY419" fmla="*/ 362754 h 1345058"/>
                  <a:gd name="connsiteX420" fmla="*/ 1170213 w 2210671"/>
                  <a:gd name="connsiteY420" fmla="*/ 344105 h 1345058"/>
                  <a:gd name="connsiteX421" fmla="*/ 1178474 w 2210671"/>
                  <a:gd name="connsiteY421" fmla="*/ 338020 h 1345058"/>
                  <a:gd name="connsiteX422" fmla="*/ 1301335 w 2210671"/>
                  <a:gd name="connsiteY422" fmla="*/ 331251 h 1345058"/>
                  <a:gd name="connsiteX423" fmla="*/ 1313580 w 2210671"/>
                  <a:gd name="connsiteY423" fmla="*/ 332890 h 1345058"/>
                  <a:gd name="connsiteX424" fmla="*/ 1323197 w 2210671"/>
                  <a:gd name="connsiteY424" fmla="*/ 351539 h 1345058"/>
                  <a:gd name="connsiteX425" fmla="*/ 1302691 w 2210671"/>
                  <a:gd name="connsiteY425" fmla="*/ 355986 h 1345058"/>
                  <a:gd name="connsiteX426" fmla="*/ 1293073 w 2210671"/>
                  <a:gd name="connsiteY426" fmla="*/ 337337 h 1345058"/>
                  <a:gd name="connsiteX427" fmla="*/ 1301335 w 2210671"/>
                  <a:gd name="connsiteY427" fmla="*/ 331251 h 1345058"/>
                  <a:gd name="connsiteX428" fmla="*/ 1981919 w 2210671"/>
                  <a:gd name="connsiteY428" fmla="*/ 322777 h 1345058"/>
                  <a:gd name="connsiteX429" fmla="*/ 1994164 w 2210671"/>
                  <a:gd name="connsiteY429" fmla="*/ 324416 h 1345058"/>
                  <a:gd name="connsiteX430" fmla="*/ 2003781 w 2210671"/>
                  <a:gd name="connsiteY430" fmla="*/ 343065 h 1345058"/>
                  <a:gd name="connsiteX431" fmla="*/ 1983275 w 2210671"/>
                  <a:gd name="connsiteY431" fmla="*/ 347512 h 1345058"/>
                  <a:gd name="connsiteX432" fmla="*/ 1973658 w 2210671"/>
                  <a:gd name="connsiteY432" fmla="*/ 328863 h 1345058"/>
                  <a:gd name="connsiteX433" fmla="*/ 1981919 w 2210671"/>
                  <a:gd name="connsiteY433" fmla="*/ 322777 h 1345058"/>
                  <a:gd name="connsiteX434" fmla="*/ 1787851 w 2210671"/>
                  <a:gd name="connsiteY434" fmla="*/ 319499 h 1345058"/>
                  <a:gd name="connsiteX435" fmla="*/ 1800096 w 2210671"/>
                  <a:gd name="connsiteY435" fmla="*/ 321138 h 1345058"/>
                  <a:gd name="connsiteX436" fmla="*/ 1809714 w 2210671"/>
                  <a:gd name="connsiteY436" fmla="*/ 339787 h 1345058"/>
                  <a:gd name="connsiteX437" fmla="*/ 1789208 w 2210671"/>
                  <a:gd name="connsiteY437" fmla="*/ 344233 h 1345058"/>
                  <a:gd name="connsiteX438" fmla="*/ 1779590 w 2210671"/>
                  <a:gd name="connsiteY438" fmla="*/ 325585 h 1345058"/>
                  <a:gd name="connsiteX439" fmla="*/ 1787851 w 2210671"/>
                  <a:gd name="connsiteY439" fmla="*/ 319499 h 1345058"/>
                  <a:gd name="connsiteX440" fmla="*/ 906440 w 2210671"/>
                  <a:gd name="connsiteY440" fmla="*/ 309746 h 1345058"/>
                  <a:gd name="connsiteX441" fmla="*/ 918685 w 2210671"/>
                  <a:gd name="connsiteY441" fmla="*/ 311385 h 1345058"/>
                  <a:gd name="connsiteX442" fmla="*/ 928303 w 2210671"/>
                  <a:gd name="connsiteY442" fmla="*/ 330034 h 1345058"/>
                  <a:gd name="connsiteX443" fmla="*/ 907796 w 2210671"/>
                  <a:gd name="connsiteY443" fmla="*/ 334481 h 1345058"/>
                  <a:gd name="connsiteX444" fmla="*/ 898180 w 2210671"/>
                  <a:gd name="connsiteY444" fmla="*/ 315831 h 1345058"/>
                  <a:gd name="connsiteX445" fmla="*/ 906440 w 2210671"/>
                  <a:gd name="connsiteY445" fmla="*/ 309746 h 1345058"/>
                  <a:gd name="connsiteX446" fmla="*/ 1432928 w 2210671"/>
                  <a:gd name="connsiteY446" fmla="*/ 281551 h 1345058"/>
                  <a:gd name="connsiteX447" fmla="*/ 1445173 w 2210671"/>
                  <a:gd name="connsiteY447" fmla="*/ 283190 h 1345058"/>
                  <a:gd name="connsiteX448" fmla="*/ 1454791 w 2210671"/>
                  <a:gd name="connsiteY448" fmla="*/ 301839 h 1345058"/>
                  <a:gd name="connsiteX449" fmla="*/ 1434284 w 2210671"/>
                  <a:gd name="connsiteY449" fmla="*/ 306286 h 1345058"/>
                  <a:gd name="connsiteX450" fmla="*/ 1424667 w 2210671"/>
                  <a:gd name="connsiteY450" fmla="*/ 287637 h 1345058"/>
                  <a:gd name="connsiteX451" fmla="*/ 1432928 w 2210671"/>
                  <a:gd name="connsiteY451" fmla="*/ 281551 h 1345058"/>
                  <a:gd name="connsiteX452" fmla="*/ 1643600 w 2210671"/>
                  <a:gd name="connsiteY452" fmla="*/ 269133 h 1345058"/>
                  <a:gd name="connsiteX453" fmla="*/ 1655846 w 2210671"/>
                  <a:gd name="connsiteY453" fmla="*/ 270772 h 1345058"/>
                  <a:gd name="connsiteX454" fmla="*/ 1665464 w 2210671"/>
                  <a:gd name="connsiteY454" fmla="*/ 289421 h 1345058"/>
                  <a:gd name="connsiteX455" fmla="*/ 1644957 w 2210671"/>
                  <a:gd name="connsiteY455" fmla="*/ 293868 h 1345058"/>
                  <a:gd name="connsiteX456" fmla="*/ 1635339 w 2210671"/>
                  <a:gd name="connsiteY456" fmla="*/ 275218 h 1345058"/>
                  <a:gd name="connsiteX457" fmla="*/ 1643600 w 2210671"/>
                  <a:gd name="connsiteY457" fmla="*/ 269133 h 1345058"/>
                  <a:gd name="connsiteX458" fmla="*/ 987199 w 2210671"/>
                  <a:gd name="connsiteY458" fmla="*/ 236078 h 1345058"/>
                  <a:gd name="connsiteX459" fmla="*/ 999443 w 2210671"/>
                  <a:gd name="connsiteY459" fmla="*/ 237717 h 1345058"/>
                  <a:gd name="connsiteX460" fmla="*/ 1009061 w 2210671"/>
                  <a:gd name="connsiteY460" fmla="*/ 256366 h 1345058"/>
                  <a:gd name="connsiteX461" fmla="*/ 988554 w 2210671"/>
                  <a:gd name="connsiteY461" fmla="*/ 260813 h 1345058"/>
                  <a:gd name="connsiteX462" fmla="*/ 978937 w 2210671"/>
                  <a:gd name="connsiteY462" fmla="*/ 242164 h 1345058"/>
                  <a:gd name="connsiteX463" fmla="*/ 987199 w 2210671"/>
                  <a:gd name="connsiteY463" fmla="*/ 236078 h 1345058"/>
                  <a:gd name="connsiteX464" fmla="*/ 1529474 w 2210671"/>
                  <a:gd name="connsiteY464" fmla="*/ 232971 h 1345058"/>
                  <a:gd name="connsiteX465" fmla="*/ 1541719 w 2210671"/>
                  <a:gd name="connsiteY465" fmla="*/ 234609 h 1345058"/>
                  <a:gd name="connsiteX466" fmla="*/ 1551337 w 2210671"/>
                  <a:gd name="connsiteY466" fmla="*/ 253258 h 1345058"/>
                  <a:gd name="connsiteX467" fmla="*/ 1530830 w 2210671"/>
                  <a:gd name="connsiteY467" fmla="*/ 257705 h 1345058"/>
                  <a:gd name="connsiteX468" fmla="*/ 1521213 w 2210671"/>
                  <a:gd name="connsiteY468" fmla="*/ 239056 h 1345058"/>
                  <a:gd name="connsiteX469" fmla="*/ 1529474 w 2210671"/>
                  <a:gd name="connsiteY469" fmla="*/ 232971 h 1345058"/>
                  <a:gd name="connsiteX470" fmla="*/ 1147737 w 2210671"/>
                  <a:gd name="connsiteY470" fmla="*/ 232370 h 1345058"/>
                  <a:gd name="connsiteX471" fmla="*/ 1159983 w 2210671"/>
                  <a:gd name="connsiteY471" fmla="*/ 234009 h 1345058"/>
                  <a:gd name="connsiteX472" fmla="*/ 1169600 w 2210671"/>
                  <a:gd name="connsiteY472" fmla="*/ 252659 h 1345058"/>
                  <a:gd name="connsiteX473" fmla="*/ 1149094 w 2210671"/>
                  <a:gd name="connsiteY473" fmla="*/ 257105 h 1345058"/>
                  <a:gd name="connsiteX474" fmla="*/ 1139476 w 2210671"/>
                  <a:gd name="connsiteY474" fmla="*/ 238456 h 1345058"/>
                  <a:gd name="connsiteX475" fmla="*/ 1147737 w 2210671"/>
                  <a:gd name="connsiteY475" fmla="*/ 232370 h 1345058"/>
                  <a:gd name="connsiteX476" fmla="*/ 1667783 w 2210671"/>
                  <a:gd name="connsiteY476" fmla="*/ 227604 h 1345058"/>
                  <a:gd name="connsiteX477" fmla="*/ 1680028 w 2210671"/>
                  <a:gd name="connsiteY477" fmla="*/ 229243 h 1345058"/>
                  <a:gd name="connsiteX478" fmla="*/ 1689645 w 2210671"/>
                  <a:gd name="connsiteY478" fmla="*/ 247892 h 1345058"/>
                  <a:gd name="connsiteX479" fmla="*/ 1669139 w 2210671"/>
                  <a:gd name="connsiteY479" fmla="*/ 252339 h 1345058"/>
                  <a:gd name="connsiteX480" fmla="*/ 1659521 w 2210671"/>
                  <a:gd name="connsiteY480" fmla="*/ 233690 h 1345058"/>
                  <a:gd name="connsiteX481" fmla="*/ 1667783 w 2210671"/>
                  <a:gd name="connsiteY481" fmla="*/ 227604 h 1345058"/>
                  <a:gd name="connsiteX482" fmla="*/ 2187850 w 2210671"/>
                  <a:gd name="connsiteY482" fmla="*/ 208145 h 1345058"/>
                  <a:gd name="connsiteX483" fmla="*/ 2200096 w 2210671"/>
                  <a:gd name="connsiteY483" fmla="*/ 209784 h 1345058"/>
                  <a:gd name="connsiteX484" fmla="*/ 2209714 w 2210671"/>
                  <a:gd name="connsiteY484" fmla="*/ 228433 h 1345058"/>
                  <a:gd name="connsiteX485" fmla="*/ 2189207 w 2210671"/>
                  <a:gd name="connsiteY485" fmla="*/ 232879 h 1345058"/>
                  <a:gd name="connsiteX486" fmla="*/ 2179589 w 2210671"/>
                  <a:gd name="connsiteY486" fmla="*/ 214231 h 1345058"/>
                  <a:gd name="connsiteX487" fmla="*/ 2187850 w 2210671"/>
                  <a:gd name="connsiteY487" fmla="*/ 208145 h 1345058"/>
                  <a:gd name="connsiteX488" fmla="*/ 1329465 w 2210671"/>
                  <a:gd name="connsiteY488" fmla="*/ 173961 h 1345058"/>
                  <a:gd name="connsiteX489" fmla="*/ 1341709 w 2210671"/>
                  <a:gd name="connsiteY489" fmla="*/ 175599 h 1345058"/>
                  <a:gd name="connsiteX490" fmla="*/ 1351327 w 2210671"/>
                  <a:gd name="connsiteY490" fmla="*/ 194248 h 1345058"/>
                  <a:gd name="connsiteX491" fmla="*/ 1330821 w 2210671"/>
                  <a:gd name="connsiteY491" fmla="*/ 198694 h 1345058"/>
                  <a:gd name="connsiteX492" fmla="*/ 1321203 w 2210671"/>
                  <a:gd name="connsiteY492" fmla="*/ 180046 h 1345058"/>
                  <a:gd name="connsiteX493" fmla="*/ 1329465 w 2210671"/>
                  <a:gd name="connsiteY493" fmla="*/ 173961 h 1345058"/>
                  <a:gd name="connsiteX494" fmla="*/ 812458 w 2210671"/>
                  <a:gd name="connsiteY494" fmla="*/ 162516 h 1345058"/>
                  <a:gd name="connsiteX495" fmla="*/ 824703 w 2210671"/>
                  <a:gd name="connsiteY495" fmla="*/ 164155 h 1345058"/>
                  <a:gd name="connsiteX496" fmla="*/ 834321 w 2210671"/>
                  <a:gd name="connsiteY496" fmla="*/ 182804 h 1345058"/>
                  <a:gd name="connsiteX497" fmla="*/ 813814 w 2210671"/>
                  <a:gd name="connsiteY497" fmla="*/ 187251 h 1345058"/>
                  <a:gd name="connsiteX498" fmla="*/ 804196 w 2210671"/>
                  <a:gd name="connsiteY498" fmla="*/ 168601 h 1345058"/>
                  <a:gd name="connsiteX499" fmla="*/ 812458 w 2210671"/>
                  <a:gd name="connsiteY499" fmla="*/ 162516 h 1345058"/>
                  <a:gd name="connsiteX500" fmla="*/ 1215338 w 2210671"/>
                  <a:gd name="connsiteY500" fmla="*/ 137797 h 1345058"/>
                  <a:gd name="connsiteX501" fmla="*/ 1227584 w 2210671"/>
                  <a:gd name="connsiteY501" fmla="*/ 139436 h 1345058"/>
                  <a:gd name="connsiteX502" fmla="*/ 1237201 w 2210671"/>
                  <a:gd name="connsiteY502" fmla="*/ 158086 h 1345058"/>
                  <a:gd name="connsiteX503" fmla="*/ 1216695 w 2210671"/>
                  <a:gd name="connsiteY503" fmla="*/ 162532 h 1345058"/>
                  <a:gd name="connsiteX504" fmla="*/ 1207076 w 2210671"/>
                  <a:gd name="connsiteY504" fmla="*/ 143883 h 1345058"/>
                  <a:gd name="connsiteX505" fmla="*/ 1215338 w 2210671"/>
                  <a:gd name="connsiteY505" fmla="*/ 137797 h 1345058"/>
                  <a:gd name="connsiteX506" fmla="*/ 1873714 w 2210671"/>
                  <a:gd name="connsiteY506" fmla="*/ 112972 h 1345058"/>
                  <a:gd name="connsiteX507" fmla="*/ 1885960 w 2210671"/>
                  <a:gd name="connsiteY507" fmla="*/ 114610 h 1345058"/>
                  <a:gd name="connsiteX508" fmla="*/ 1895577 w 2210671"/>
                  <a:gd name="connsiteY508" fmla="*/ 133260 h 1345058"/>
                  <a:gd name="connsiteX509" fmla="*/ 1875071 w 2210671"/>
                  <a:gd name="connsiteY509" fmla="*/ 137706 h 1345058"/>
                  <a:gd name="connsiteX510" fmla="*/ 1865453 w 2210671"/>
                  <a:gd name="connsiteY510" fmla="*/ 119058 h 1345058"/>
                  <a:gd name="connsiteX511" fmla="*/ 1873714 w 2210671"/>
                  <a:gd name="connsiteY511" fmla="*/ 112972 h 1345058"/>
                  <a:gd name="connsiteX512" fmla="*/ 1996575 w 2210671"/>
                  <a:gd name="connsiteY512" fmla="*/ 106204 h 1345058"/>
                  <a:gd name="connsiteX513" fmla="*/ 2008820 w 2210671"/>
                  <a:gd name="connsiteY513" fmla="*/ 107843 h 1345058"/>
                  <a:gd name="connsiteX514" fmla="*/ 2018438 w 2210671"/>
                  <a:gd name="connsiteY514" fmla="*/ 126491 h 1345058"/>
                  <a:gd name="connsiteX515" fmla="*/ 1997932 w 2210671"/>
                  <a:gd name="connsiteY515" fmla="*/ 130938 h 1345058"/>
                  <a:gd name="connsiteX516" fmla="*/ 1988314 w 2210671"/>
                  <a:gd name="connsiteY516" fmla="*/ 112289 h 1345058"/>
                  <a:gd name="connsiteX517" fmla="*/ 1996575 w 2210671"/>
                  <a:gd name="connsiteY517" fmla="*/ 106204 h 1345058"/>
                  <a:gd name="connsiteX518" fmla="*/ 1730529 w 2210671"/>
                  <a:gd name="connsiteY518" fmla="*/ 104276 h 1345058"/>
                  <a:gd name="connsiteX519" fmla="*/ 1742774 w 2210671"/>
                  <a:gd name="connsiteY519" fmla="*/ 105915 h 1345058"/>
                  <a:gd name="connsiteX520" fmla="*/ 1752392 w 2210671"/>
                  <a:gd name="connsiteY520" fmla="*/ 124565 h 1345058"/>
                  <a:gd name="connsiteX521" fmla="*/ 1731885 w 2210671"/>
                  <a:gd name="connsiteY521" fmla="*/ 129011 h 1345058"/>
                  <a:gd name="connsiteX522" fmla="*/ 1722267 w 2210671"/>
                  <a:gd name="connsiteY522" fmla="*/ 110362 h 1345058"/>
                  <a:gd name="connsiteX523" fmla="*/ 1730529 w 2210671"/>
                  <a:gd name="connsiteY523" fmla="*/ 104276 h 1345058"/>
                  <a:gd name="connsiteX524" fmla="*/ 1398541 w 2210671"/>
                  <a:gd name="connsiteY524" fmla="*/ 100666 h 1345058"/>
                  <a:gd name="connsiteX525" fmla="*/ 1410785 w 2210671"/>
                  <a:gd name="connsiteY525" fmla="*/ 102305 h 1345058"/>
                  <a:gd name="connsiteX526" fmla="*/ 1420403 w 2210671"/>
                  <a:gd name="connsiteY526" fmla="*/ 120954 h 1345058"/>
                  <a:gd name="connsiteX527" fmla="*/ 1399896 w 2210671"/>
                  <a:gd name="connsiteY527" fmla="*/ 125401 h 1345058"/>
                  <a:gd name="connsiteX528" fmla="*/ 1390279 w 2210671"/>
                  <a:gd name="connsiteY528" fmla="*/ 106752 h 1345058"/>
                  <a:gd name="connsiteX529" fmla="*/ 1398541 w 2210671"/>
                  <a:gd name="connsiteY529" fmla="*/ 100666 h 1345058"/>
                  <a:gd name="connsiteX530" fmla="*/ 1510851 w 2210671"/>
                  <a:gd name="connsiteY530" fmla="*/ 91864 h 1345058"/>
                  <a:gd name="connsiteX531" fmla="*/ 1523097 w 2210671"/>
                  <a:gd name="connsiteY531" fmla="*/ 93503 h 1345058"/>
                  <a:gd name="connsiteX532" fmla="*/ 1532714 w 2210671"/>
                  <a:gd name="connsiteY532" fmla="*/ 112153 h 1345058"/>
                  <a:gd name="connsiteX533" fmla="*/ 1512208 w 2210671"/>
                  <a:gd name="connsiteY533" fmla="*/ 116599 h 1345058"/>
                  <a:gd name="connsiteX534" fmla="*/ 1502590 w 2210671"/>
                  <a:gd name="connsiteY534" fmla="*/ 97950 h 1345058"/>
                  <a:gd name="connsiteX535" fmla="*/ 1510851 w 2210671"/>
                  <a:gd name="connsiteY535" fmla="*/ 91864 h 1345058"/>
                  <a:gd name="connsiteX536" fmla="*/ 1071087 w 2210671"/>
                  <a:gd name="connsiteY536" fmla="*/ 87432 h 1345058"/>
                  <a:gd name="connsiteX537" fmla="*/ 1083333 w 2210671"/>
                  <a:gd name="connsiteY537" fmla="*/ 89071 h 1345058"/>
                  <a:gd name="connsiteX538" fmla="*/ 1092951 w 2210671"/>
                  <a:gd name="connsiteY538" fmla="*/ 107720 h 1345058"/>
                  <a:gd name="connsiteX539" fmla="*/ 1072444 w 2210671"/>
                  <a:gd name="connsiteY539" fmla="*/ 112167 h 1345058"/>
                  <a:gd name="connsiteX540" fmla="*/ 1062826 w 2210671"/>
                  <a:gd name="connsiteY540" fmla="*/ 93517 h 1345058"/>
                  <a:gd name="connsiteX541" fmla="*/ 1071087 w 2210671"/>
                  <a:gd name="connsiteY541" fmla="*/ 87432 h 1345058"/>
                  <a:gd name="connsiteX542" fmla="*/ 1976680 w 2210671"/>
                  <a:gd name="connsiteY542" fmla="*/ 55656 h 1345058"/>
                  <a:gd name="connsiteX543" fmla="*/ 1988926 w 2210671"/>
                  <a:gd name="connsiteY543" fmla="*/ 57295 h 1345058"/>
                  <a:gd name="connsiteX544" fmla="*/ 1998544 w 2210671"/>
                  <a:gd name="connsiteY544" fmla="*/ 75943 h 1345058"/>
                  <a:gd name="connsiteX545" fmla="*/ 1978037 w 2210671"/>
                  <a:gd name="connsiteY545" fmla="*/ 80391 h 1345058"/>
                  <a:gd name="connsiteX546" fmla="*/ 1968419 w 2210671"/>
                  <a:gd name="connsiteY546" fmla="*/ 61741 h 1345058"/>
                  <a:gd name="connsiteX547" fmla="*/ 1976680 w 2210671"/>
                  <a:gd name="connsiteY547" fmla="*/ 55656 h 1345058"/>
                  <a:gd name="connsiteX548" fmla="*/ 910253 w 2210671"/>
                  <a:gd name="connsiteY548" fmla="*/ 38070 h 1345058"/>
                  <a:gd name="connsiteX549" fmla="*/ 922499 w 2210671"/>
                  <a:gd name="connsiteY549" fmla="*/ 39709 h 1345058"/>
                  <a:gd name="connsiteX550" fmla="*/ 932117 w 2210671"/>
                  <a:gd name="connsiteY550" fmla="*/ 58358 h 1345058"/>
                  <a:gd name="connsiteX551" fmla="*/ 911610 w 2210671"/>
                  <a:gd name="connsiteY551" fmla="*/ 62805 h 1345058"/>
                  <a:gd name="connsiteX552" fmla="*/ 901992 w 2210671"/>
                  <a:gd name="connsiteY552" fmla="*/ 44155 h 1345058"/>
                  <a:gd name="connsiteX553" fmla="*/ 910253 w 2210671"/>
                  <a:gd name="connsiteY553" fmla="*/ 38070 h 1345058"/>
                  <a:gd name="connsiteX554" fmla="*/ 1615337 w 2210671"/>
                  <a:gd name="connsiteY554" fmla="*/ 26443 h 1345058"/>
                  <a:gd name="connsiteX555" fmla="*/ 1627582 w 2210671"/>
                  <a:gd name="connsiteY555" fmla="*/ 28082 h 1345058"/>
                  <a:gd name="connsiteX556" fmla="*/ 1637200 w 2210671"/>
                  <a:gd name="connsiteY556" fmla="*/ 46732 h 1345058"/>
                  <a:gd name="connsiteX557" fmla="*/ 1616693 w 2210671"/>
                  <a:gd name="connsiteY557" fmla="*/ 51178 h 1345058"/>
                  <a:gd name="connsiteX558" fmla="*/ 1607075 w 2210671"/>
                  <a:gd name="connsiteY558" fmla="*/ 32529 h 1345058"/>
                  <a:gd name="connsiteX559" fmla="*/ 1615337 w 2210671"/>
                  <a:gd name="connsiteY559" fmla="*/ 26443 h 1345058"/>
                  <a:gd name="connsiteX560" fmla="*/ 1084405 w 2210671"/>
                  <a:gd name="connsiteY560" fmla="*/ 5493 h 1345058"/>
                  <a:gd name="connsiteX561" fmla="*/ 1096650 w 2210671"/>
                  <a:gd name="connsiteY561" fmla="*/ 7132 h 1345058"/>
                  <a:gd name="connsiteX562" fmla="*/ 1106268 w 2210671"/>
                  <a:gd name="connsiteY562" fmla="*/ 25781 h 1345058"/>
                  <a:gd name="connsiteX563" fmla="*/ 1085761 w 2210671"/>
                  <a:gd name="connsiteY563" fmla="*/ 30228 h 1345058"/>
                  <a:gd name="connsiteX564" fmla="*/ 1076143 w 2210671"/>
                  <a:gd name="connsiteY564" fmla="*/ 11578 h 1345058"/>
                  <a:gd name="connsiteX565" fmla="*/ 1084405 w 2210671"/>
                  <a:gd name="connsiteY565" fmla="*/ 5493 h 1345058"/>
                  <a:gd name="connsiteX566" fmla="*/ 1832430 w 2210671"/>
                  <a:gd name="connsiteY566" fmla="*/ 5291 h 1345058"/>
                  <a:gd name="connsiteX567" fmla="*/ 1844675 w 2210671"/>
                  <a:gd name="connsiteY567" fmla="*/ 6930 h 1345058"/>
                  <a:gd name="connsiteX568" fmla="*/ 1854293 w 2210671"/>
                  <a:gd name="connsiteY568" fmla="*/ 25578 h 1345058"/>
                  <a:gd name="connsiteX569" fmla="*/ 1833786 w 2210671"/>
                  <a:gd name="connsiteY569" fmla="*/ 30025 h 1345058"/>
                  <a:gd name="connsiteX570" fmla="*/ 1824168 w 2210671"/>
                  <a:gd name="connsiteY570" fmla="*/ 11376 h 1345058"/>
                  <a:gd name="connsiteX571" fmla="*/ 1832430 w 2210671"/>
                  <a:gd name="connsiteY571" fmla="*/ 5291 h 1345058"/>
                  <a:gd name="connsiteX572" fmla="*/ 2090196 w 2210671"/>
                  <a:gd name="connsiteY572" fmla="*/ 372 h 1345058"/>
                  <a:gd name="connsiteX573" fmla="*/ 2102441 w 2210671"/>
                  <a:gd name="connsiteY573" fmla="*/ 2011 h 1345058"/>
                  <a:gd name="connsiteX574" fmla="*/ 2112059 w 2210671"/>
                  <a:gd name="connsiteY574" fmla="*/ 20660 h 1345058"/>
                  <a:gd name="connsiteX575" fmla="*/ 2091552 w 2210671"/>
                  <a:gd name="connsiteY575" fmla="*/ 25107 h 1345058"/>
                  <a:gd name="connsiteX576" fmla="*/ 2081934 w 2210671"/>
                  <a:gd name="connsiteY576" fmla="*/ 6458 h 1345058"/>
                  <a:gd name="connsiteX577" fmla="*/ 2090196 w 2210671"/>
                  <a:gd name="connsiteY577" fmla="*/ 372 h 1345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</a:cxnLst>
                <a:rect l="l" t="t" r="r" b="b"/>
                <a:pathLst>
                  <a:path w="2210671" h="1345058">
                    <a:moveTo>
                      <a:pt x="581734" y="1342939"/>
                    </a:moveTo>
                    <a:cubicBezTo>
                      <a:pt x="585445" y="1342134"/>
                      <a:pt x="589820" y="1342617"/>
                      <a:pt x="593979" y="1344578"/>
                    </a:cubicBezTo>
                    <a:lnTo>
                      <a:pt x="594497" y="1345058"/>
                    </a:lnTo>
                    <a:lnTo>
                      <a:pt x="578858" y="1345058"/>
                    </a:lnTo>
                    <a:close/>
                    <a:moveTo>
                      <a:pt x="64727" y="1331494"/>
                    </a:moveTo>
                    <a:cubicBezTo>
                      <a:pt x="68438" y="1330690"/>
                      <a:pt x="72813" y="1331172"/>
                      <a:pt x="76973" y="1333133"/>
                    </a:cubicBezTo>
                    <a:cubicBezTo>
                      <a:pt x="81132" y="1335094"/>
                      <a:pt x="84288" y="1338162"/>
                      <a:pt x="86029" y="1341537"/>
                    </a:cubicBezTo>
                    <a:lnTo>
                      <a:pt x="86222" y="1345058"/>
                    </a:lnTo>
                    <a:lnTo>
                      <a:pt x="56876" y="1345058"/>
                    </a:lnTo>
                    <a:lnTo>
                      <a:pt x="56466" y="1337580"/>
                    </a:lnTo>
                    <a:cubicBezTo>
                      <a:pt x="57969" y="1334391"/>
                      <a:pt x="61016" y="1332299"/>
                      <a:pt x="64727" y="1331494"/>
                    </a:cubicBezTo>
                    <a:close/>
                    <a:moveTo>
                      <a:pt x="1352567" y="1310400"/>
                    </a:moveTo>
                    <a:cubicBezTo>
                      <a:pt x="1356278" y="1309596"/>
                      <a:pt x="1360653" y="1310078"/>
                      <a:pt x="1364812" y="1312039"/>
                    </a:cubicBezTo>
                    <a:cubicBezTo>
                      <a:pt x="1373130" y="1315961"/>
                      <a:pt x="1377437" y="1324311"/>
                      <a:pt x="1374429" y="1330689"/>
                    </a:cubicBezTo>
                    <a:cubicBezTo>
                      <a:pt x="1371423" y="1337066"/>
                      <a:pt x="1362242" y="1339057"/>
                      <a:pt x="1353923" y="1335135"/>
                    </a:cubicBezTo>
                    <a:cubicBezTo>
                      <a:pt x="1345604" y="1331213"/>
                      <a:pt x="1341298" y="1322864"/>
                      <a:pt x="1344305" y="1316486"/>
                    </a:cubicBezTo>
                    <a:cubicBezTo>
                      <a:pt x="1345808" y="1313297"/>
                      <a:pt x="1348856" y="1311205"/>
                      <a:pt x="1352567" y="1310400"/>
                    </a:cubicBezTo>
                    <a:close/>
                    <a:moveTo>
                      <a:pt x="467608" y="1306776"/>
                    </a:moveTo>
                    <a:cubicBezTo>
                      <a:pt x="471319" y="1305972"/>
                      <a:pt x="475694" y="1306455"/>
                      <a:pt x="479853" y="1308416"/>
                    </a:cubicBezTo>
                    <a:cubicBezTo>
                      <a:pt x="488171" y="1312337"/>
                      <a:pt x="492477" y="1320687"/>
                      <a:pt x="489471" y="1327064"/>
                    </a:cubicBezTo>
                    <a:cubicBezTo>
                      <a:pt x="486464" y="1333442"/>
                      <a:pt x="477283" y="1335432"/>
                      <a:pt x="468965" y="1331511"/>
                    </a:cubicBezTo>
                    <a:cubicBezTo>
                      <a:pt x="460646" y="1327589"/>
                      <a:pt x="456340" y="1319239"/>
                      <a:pt x="459346" y="1312861"/>
                    </a:cubicBezTo>
                    <a:cubicBezTo>
                      <a:pt x="460850" y="1309673"/>
                      <a:pt x="463897" y="1307581"/>
                      <a:pt x="467608" y="1306776"/>
                    </a:cubicBezTo>
                    <a:close/>
                    <a:moveTo>
                      <a:pt x="1125984" y="1281951"/>
                    </a:moveTo>
                    <a:cubicBezTo>
                      <a:pt x="1129695" y="1281146"/>
                      <a:pt x="1134070" y="1281629"/>
                      <a:pt x="1138229" y="1283590"/>
                    </a:cubicBezTo>
                    <a:cubicBezTo>
                      <a:pt x="1146548" y="1287512"/>
                      <a:pt x="1150854" y="1295861"/>
                      <a:pt x="1147847" y="1302239"/>
                    </a:cubicBezTo>
                    <a:cubicBezTo>
                      <a:pt x="1144840" y="1308616"/>
                      <a:pt x="1135659" y="1310607"/>
                      <a:pt x="1127341" y="1306685"/>
                    </a:cubicBezTo>
                    <a:cubicBezTo>
                      <a:pt x="1119022" y="1302763"/>
                      <a:pt x="1114716" y="1294413"/>
                      <a:pt x="1117723" y="1288036"/>
                    </a:cubicBezTo>
                    <a:cubicBezTo>
                      <a:pt x="1119226" y="1284847"/>
                      <a:pt x="1122273" y="1282755"/>
                      <a:pt x="1125984" y="1281951"/>
                    </a:cubicBezTo>
                    <a:close/>
                    <a:moveTo>
                      <a:pt x="1248845" y="1275182"/>
                    </a:moveTo>
                    <a:cubicBezTo>
                      <a:pt x="1252556" y="1274377"/>
                      <a:pt x="1256931" y="1274860"/>
                      <a:pt x="1261090" y="1276821"/>
                    </a:cubicBezTo>
                    <a:cubicBezTo>
                      <a:pt x="1269408" y="1280743"/>
                      <a:pt x="1273715" y="1289093"/>
                      <a:pt x="1270708" y="1295470"/>
                    </a:cubicBezTo>
                    <a:cubicBezTo>
                      <a:pt x="1267701" y="1301848"/>
                      <a:pt x="1258519" y="1303839"/>
                      <a:pt x="1250201" y="1299917"/>
                    </a:cubicBezTo>
                    <a:cubicBezTo>
                      <a:pt x="1241883" y="1295995"/>
                      <a:pt x="1237576" y="1287645"/>
                      <a:pt x="1240584" y="1281267"/>
                    </a:cubicBezTo>
                    <a:cubicBezTo>
                      <a:pt x="1242087" y="1278079"/>
                      <a:pt x="1245134" y="1275987"/>
                      <a:pt x="1248845" y="1275182"/>
                    </a:cubicBezTo>
                    <a:close/>
                    <a:moveTo>
                      <a:pt x="982798" y="1273255"/>
                    </a:moveTo>
                    <a:cubicBezTo>
                      <a:pt x="986509" y="1272451"/>
                      <a:pt x="990884" y="1272934"/>
                      <a:pt x="995044" y="1274895"/>
                    </a:cubicBezTo>
                    <a:cubicBezTo>
                      <a:pt x="1003362" y="1278816"/>
                      <a:pt x="1007668" y="1287166"/>
                      <a:pt x="1004662" y="1293543"/>
                    </a:cubicBezTo>
                    <a:cubicBezTo>
                      <a:pt x="1001655" y="1299921"/>
                      <a:pt x="992473" y="1301912"/>
                      <a:pt x="984155" y="1297990"/>
                    </a:cubicBezTo>
                    <a:cubicBezTo>
                      <a:pt x="975836" y="1294069"/>
                      <a:pt x="971530" y="1285718"/>
                      <a:pt x="974537" y="1279341"/>
                    </a:cubicBezTo>
                    <a:cubicBezTo>
                      <a:pt x="976041" y="1276152"/>
                      <a:pt x="979088" y="1274060"/>
                      <a:pt x="982798" y="1273255"/>
                    </a:cubicBezTo>
                    <a:close/>
                    <a:moveTo>
                      <a:pt x="650810" y="1269645"/>
                    </a:moveTo>
                    <a:cubicBezTo>
                      <a:pt x="654521" y="1268840"/>
                      <a:pt x="658896" y="1269323"/>
                      <a:pt x="663055" y="1271284"/>
                    </a:cubicBezTo>
                    <a:cubicBezTo>
                      <a:pt x="671374" y="1275206"/>
                      <a:pt x="675680" y="1283555"/>
                      <a:pt x="672673" y="1289933"/>
                    </a:cubicBezTo>
                    <a:cubicBezTo>
                      <a:pt x="669666" y="1296311"/>
                      <a:pt x="660485" y="1298302"/>
                      <a:pt x="652166" y="1294380"/>
                    </a:cubicBezTo>
                    <a:cubicBezTo>
                      <a:pt x="643848" y="1290458"/>
                      <a:pt x="639542" y="1282109"/>
                      <a:pt x="642549" y="1275730"/>
                    </a:cubicBezTo>
                    <a:cubicBezTo>
                      <a:pt x="644052" y="1272542"/>
                      <a:pt x="647099" y="1270450"/>
                      <a:pt x="650810" y="1269645"/>
                    </a:cubicBezTo>
                    <a:close/>
                    <a:moveTo>
                      <a:pt x="763121" y="1260843"/>
                    </a:moveTo>
                    <a:cubicBezTo>
                      <a:pt x="766832" y="1260038"/>
                      <a:pt x="771207" y="1260521"/>
                      <a:pt x="775366" y="1262482"/>
                    </a:cubicBezTo>
                    <a:cubicBezTo>
                      <a:pt x="783685" y="1266404"/>
                      <a:pt x="787991" y="1274754"/>
                      <a:pt x="784984" y="1281131"/>
                    </a:cubicBezTo>
                    <a:cubicBezTo>
                      <a:pt x="781977" y="1287509"/>
                      <a:pt x="772796" y="1289500"/>
                      <a:pt x="764477" y="1285578"/>
                    </a:cubicBezTo>
                    <a:cubicBezTo>
                      <a:pt x="756159" y="1281656"/>
                      <a:pt x="751852" y="1273306"/>
                      <a:pt x="754860" y="1266928"/>
                    </a:cubicBezTo>
                    <a:cubicBezTo>
                      <a:pt x="756363" y="1263740"/>
                      <a:pt x="759410" y="1261648"/>
                      <a:pt x="763121" y="1260843"/>
                    </a:cubicBezTo>
                    <a:close/>
                    <a:moveTo>
                      <a:pt x="323357" y="1256410"/>
                    </a:moveTo>
                    <a:cubicBezTo>
                      <a:pt x="327068" y="1255606"/>
                      <a:pt x="331443" y="1256088"/>
                      <a:pt x="335602" y="1258049"/>
                    </a:cubicBezTo>
                    <a:cubicBezTo>
                      <a:pt x="343921" y="1261971"/>
                      <a:pt x="348227" y="1270321"/>
                      <a:pt x="345220" y="1276699"/>
                    </a:cubicBezTo>
                    <a:cubicBezTo>
                      <a:pt x="342213" y="1283076"/>
                      <a:pt x="333032" y="1285067"/>
                      <a:pt x="324714" y="1281145"/>
                    </a:cubicBezTo>
                    <a:cubicBezTo>
                      <a:pt x="316395" y="1277223"/>
                      <a:pt x="312089" y="1268874"/>
                      <a:pt x="315095" y="1262496"/>
                    </a:cubicBezTo>
                    <a:cubicBezTo>
                      <a:pt x="316599" y="1259307"/>
                      <a:pt x="319646" y="1257215"/>
                      <a:pt x="323357" y="1256410"/>
                    </a:cubicBezTo>
                    <a:close/>
                    <a:moveTo>
                      <a:pt x="1228951" y="1224634"/>
                    </a:moveTo>
                    <a:cubicBezTo>
                      <a:pt x="1232662" y="1223829"/>
                      <a:pt x="1237037" y="1224312"/>
                      <a:pt x="1241196" y="1226273"/>
                    </a:cubicBezTo>
                    <a:cubicBezTo>
                      <a:pt x="1249514" y="1230195"/>
                      <a:pt x="1253820" y="1238545"/>
                      <a:pt x="1250813" y="1244923"/>
                    </a:cubicBezTo>
                    <a:cubicBezTo>
                      <a:pt x="1247806" y="1251300"/>
                      <a:pt x="1238625" y="1253291"/>
                      <a:pt x="1230307" y="1249369"/>
                    </a:cubicBezTo>
                    <a:cubicBezTo>
                      <a:pt x="1221989" y="1245447"/>
                      <a:pt x="1217682" y="1237097"/>
                      <a:pt x="1220689" y="1230720"/>
                    </a:cubicBezTo>
                    <a:cubicBezTo>
                      <a:pt x="1222192" y="1227531"/>
                      <a:pt x="1225239" y="1225439"/>
                      <a:pt x="1228951" y="1224634"/>
                    </a:cubicBezTo>
                    <a:close/>
                    <a:moveTo>
                      <a:pt x="162523" y="1207049"/>
                    </a:moveTo>
                    <a:cubicBezTo>
                      <a:pt x="166234" y="1206244"/>
                      <a:pt x="170609" y="1206727"/>
                      <a:pt x="174768" y="1208687"/>
                    </a:cubicBezTo>
                    <a:cubicBezTo>
                      <a:pt x="183087" y="1212609"/>
                      <a:pt x="187393" y="1220959"/>
                      <a:pt x="184386" y="1227337"/>
                    </a:cubicBezTo>
                    <a:cubicBezTo>
                      <a:pt x="181379" y="1233714"/>
                      <a:pt x="172198" y="1235705"/>
                      <a:pt x="163880" y="1231784"/>
                    </a:cubicBezTo>
                    <a:cubicBezTo>
                      <a:pt x="155561" y="1227862"/>
                      <a:pt x="151255" y="1219512"/>
                      <a:pt x="154262" y="1213135"/>
                    </a:cubicBezTo>
                    <a:cubicBezTo>
                      <a:pt x="155765" y="1209946"/>
                      <a:pt x="158812" y="1207853"/>
                      <a:pt x="162523" y="1207049"/>
                    </a:cubicBezTo>
                    <a:close/>
                    <a:moveTo>
                      <a:pt x="867606" y="1195422"/>
                    </a:moveTo>
                    <a:cubicBezTo>
                      <a:pt x="871317" y="1194618"/>
                      <a:pt x="875692" y="1195100"/>
                      <a:pt x="879852" y="1197061"/>
                    </a:cubicBezTo>
                    <a:cubicBezTo>
                      <a:pt x="888170" y="1200983"/>
                      <a:pt x="892476" y="1209333"/>
                      <a:pt x="889470" y="1215710"/>
                    </a:cubicBezTo>
                    <a:cubicBezTo>
                      <a:pt x="886463" y="1222087"/>
                      <a:pt x="877282" y="1224078"/>
                      <a:pt x="868963" y="1220156"/>
                    </a:cubicBezTo>
                    <a:cubicBezTo>
                      <a:pt x="860644" y="1216234"/>
                      <a:pt x="856338" y="1207885"/>
                      <a:pt x="859345" y="1201507"/>
                    </a:cubicBezTo>
                    <a:cubicBezTo>
                      <a:pt x="860848" y="1198319"/>
                      <a:pt x="863895" y="1196227"/>
                      <a:pt x="867606" y="1195422"/>
                    </a:cubicBezTo>
                    <a:close/>
                    <a:moveTo>
                      <a:pt x="1450362" y="1185955"/>
                    </a:moveTo>
                    <a:cubicBezTo>
                      <a:pt x="1454073" y="1185150"/>
                      <a:pt x="1458448" y="1185633"/>
                      <a:pt x="1462608" y="1187594"/>
                    </a:cubicBezTo>
                    <a:cubicBezTo>
                      <a:pt x="1470926" y="1191516"/>
                      <a:pt x="1475232" y="1199865"/>
                      <a:pt x="1472225" y="1206243"/>
                    </a:cubicBezTo>
                    <a:cubicBezTo>
                      <a:pt x="1469218" y="1212621"/>
                      <a:pt x="1460037" y="1214612"/>
                      <a:pt x="1451719" y="1210690"/>
                    </a:cubicBezTo>
                    <a:cubicBezTo>
                      <a:pt x="1443400" y="1206768"/>
                      <a:pt x="1439094" y="1198418"/>
                      <a:pt x="1442101" y="1192041"/>
                    </a:cubicBezTo>
                    <a:cubicBezTo>
                      <a:pt x="1443604" y="1188852"/>
                      <a:pt x="1446651" y="1186759"/>
                      <a:pt x="1450362" y="1185955"/>
                    </a:cubicBezTo>
                    <a:close/>
                    <a:moveTo>
                      <a:pt x="336674" y="1174472"/>
                    </a:moveTo>
                    <a:cubicBezTo>
                      <a:pt x="340385" y="1173667"/>
                      <a:pt x="344760" y="1174150"/>
                      <a:pt x="348920" y="1176110"/>
                    </a:cubicBezTo>
                    <a:cubicBezTo>
                      <a:pt x="357238" y="1180032"/>
                      <a:pt x="361544" y="1188383"/>
                      <a:pt x="358537" y="1194760"/>
                    </a:cubicBezTo>
                    <a:cubicBezTo>
                      <a:pt x="355531" y="1201137"/>
                      <a:pt x="346349" y="1203128"/>
                      <a:pt x="338031" y="1199206"/>
                    </a:cubicBezTo>
                    <a:cubicBezTo>
                      <a:pt x="329712" y="1195284"/>
                      <a:pt x="325406" y="1186935"/>
                      <a:pt x="328413" y="1180558"/>
                    </a:cubicBezTo>
                    <a:cubicBezTo>
                      <a:pt x="329916" y="1177369"/>
                      <a:pt x="332963" y="1175277"/>
                      <a:pt x="336674" y="1174472"/>
                    </a:cubicBezTo>
                    <a:close/>
                    <a:moveTo>
                      <a:pt x="1084700" y="1174269"/>
                    </a:moveTo>
                    <a:cubicBezTo>
                      <a:pt x="1088411" y="1173464"/>
                      <a:pt x="1092786" y="1173947"/>
                      <a:pt x="1096945" y="1175908"/>
                    </a:cubicBezTo>
                    <a:cubicBezTo>
                      <a:pt x="1105263" y="1179829"/>
                      <a:pt x="1109569" y="1188179"/>
                      <a:pt x="1106562" y="1194557"/>
                    </a:cubicBezTo>
                    <a:cubicBezTo>
                      <a:pt x="1103555" y="1200935"/>
                      <a:pt x="1094374" y="1202925"/>
                      <a:pt x="1086056" y="1199004"/>
                    </a:cubicBezTo>
                    <a:cubicBezTo>
                      <a:pt x="1077737" y="1195082"/>
                      <a:pt x="1073431" y="1186732"/>
                      <a:pt x="1076438" y="1180354"/>
                    </a:cubicBezTo>
                    <a:cubicBezTo>
                      <a:pt x="1077942" y="1177166"/>
                      <a:pt x="1080989" y="1175074"/>
                      <a:pt x="1084700" y="1174269"/>
                    </a:cubicBezTo>
                    <a:close/>
                    <a:moveTo>
                      <a:pt x="1342465" y="1169351"/>
                    </a:moveTo>
                    <a:cubicBezTo>
                      <a:pt x="1346177" y="1168546"/>
                      <a:pt x="1350551" y="1169029"/>
                      <a:pt x="1354711" y="1170990"/>
                    </a:cubicBezTo>
                    <a:cubicBezTo>
                      <a:pt x="1363029" y="1174912"/>
                      <a:pt x="1367335" y="1183261"/>
                      <a:pt x="1364328" y="1189639"/>
                    </a:cubicBezTo>
                    <a:cubicBezTo>
                      <a:pt x="1361322" y="1196017"/>
                      <a:pt x="1352140" y="1198008"/>
                      <a:pt x="1343822" y="1194086"/>
                    </a:cubicBezTo>
                    <a:cubicBezTo>
                      <a:pt x="1335503" y="1190164"/>
                      <a:pt x="1331197" y="1181814"/>
                      <a:pt x="1334204" y="1175437"/>
                    </a:cubicBezTo>
                    <a:cubicBezTo>
                      <a:pt x="1335707" y="1172248"/>
                      <a:pt x="1338754" y="1170156"/>
                      <a:pt x="1342465" y="1169351"/>
                    </a:cubicBezTo>
                    <a:close/>
                    <a:moveTo>
                      <a:pt x="9221" y="1161237"/>
                    </a:moveTo>
                    <a:cubicBezTo>
                      <a:pt x="12932" y="1160433"/>
                      <a:pt x="17307" y="1160915"/>
                      <a:pt x="21466" y="1162876"/>
                    </a:cubicBezTo>
                    <a:cubicBezTo>
                      <a:pt x="29785" y="1166798"/>
                      <a:pt x="34091" y="1175148"/>
                      <a:pt x="31084" y="1181525"/>
                    </a:cubicBezTo>
                    <a:cubicBezTo>
                      <a:pt x="28077" y="1187903"/>
                      <a:pt x="18896" y="1189894"/>
                      <a:pt x="10577" y="1185972"/>
                    </a:cubicBezTo>
                    <a:cubicBezTo>
                      <a:pt x="2259" y="1182051"/>
                      <a:pt x="-2048" y="1173701"/>
                      <a:pt x="959" y="1167323"/>
                    </a:cubicBezTo>
                    <a:cubicBezTo>
                      <a:pt x="2463" y="1164134"/>
                      <a:pt x="5510" y="1162042"/>
                      <a:pt x="9221" y="1161237"/>
                    </a:cubicBezTo>
                    <a:close/>
                    <a:moveTo>
                      <a:pt x="1297060" y="1140144"/>
                    </a:moveTo>
                    <a:cubicBezTo>
                      <a:pt x="1300771" y="1139339"/>
                      <a:pt x="1305146" y="1139822"/>
                      <a:pt x="1309305" y="1141783"/>
                    </a:cubicBezTo>
                    <a:cubicBezTo>
                      <a:pt x="1317624" y="1145704"/>
                      <a:pt x="1321930" y="1154054"/>
                      <a:pt x="1318923" y="1160431"/>
                    </a:cubicBezTo>
                    <a:cubicBezTo>
                      <a:pt x="1315916" y="1166809"/>
                      <a:pt x="1306735" y="1168800"/>
                      <a:pt x="1298416" y="1164879"/>
                    </a:cubicBezTo>
                    <a:cubicBezTo>
                      <a:pt x="1290098" y="1160957"/>
                      <a:pt x="1285792" y="1152607"/>
                      <a:pt x="1288799" y="1146229"/>
                    </a:cubicBezTo>
                    <a:cubicBezTo>
                      <a:pt x="1290302" y="1143040"/>
                      <a:pt x="1293349" y="1140948"/>
                      <a:pt x="1297060" y="1140144"/>
                    </a:cubicBezTo>
                    <a:close/>
                    <a:moveTo>
                      <a:pt x="553471" y="1100249"/>
                    </a:moveTo>
                    <a:cubicBezTo>
                      <a:pt x="557182" y="1099444"/>
                      <a:pt x="561557" y="1099927"/>
                      <a:pt x="565716" y="1101888"/>
                    </a:cubicBezTo>
                    <a:cubicBezTo>
                      <a:pt x="574035" y="1105810"/>
                      <a:pt x="578341" y="1114159"/>
                      <a:pt x="575334" y="1120537"/>
                    </a:cubicBezTo>
                    <a:cubicBezTo>
                      <a:pt x="572327" y="1126915"/>
                      <a:pt x="563146" y="1128906"/>
                      <a:pt x="554827" y="1124984"/>
                    </a:cubicBezTo>
                    <a:cubicBezTo>
                      <a:pt x="546509" y="1121062"/>
                      <a:pt x="542203" y="1112712"/>
                      <a:pt x="545210" y="1106335"/>
                    </a:cubicBezTo>
                    <a:cubicBezTo>
                      <a:pt x="546713" y="1103146"/>
                      <a:pt x="549760" y="1101053"/>
                      <a:pt x="553471" y="1100249"/>
                    </a:cubicBezTo>
                    <a:close/>
                    <a:moveTo>
                      <a:pt x="959708" y="1097696"/>
                    </a:moveTo>
                    <a:cubicBezTo>
                      <a:pt x="963419" y="1096891"/>
                      <a:pt x="967794" y="1097374"/>
                      <a:pt x="971953" y="1099335"/>
                    </a:cubicBezTo>
                    <a:cubicBezTo>
                      <a:pt x="980271" y="1103257"/>
                      <a:pt x="984578" y="1111607"/>
                      <a:pt x="981571" y="1117985"/>
                    </a:cubicBezTo>
                    <a:cubicBezTo>
                      <a:pt x="978564" y="1124362"/>
                      <a:pt x="969383" y="1126353"/>
                      <a:pt x="961064" y="1122431"/>
                    </a:cubicBezTo>
                    <a:cubicBezTo>
                      <a:pt x="952745" y="1118509"/>
                      <a:pt x="948439" y="1110159"/>
                      <a:pt x="951446" y="1103782"/>
                    </a:cubicBezTo>
                    <a:cubicBezTo>
                      <a:pt x="952949" y="1100593"/>
                      <a:pt x="955997" y="1098501"/>
                      <a:pt x="959708" y="1097696"/>
                    </a:cubicBezTo>
                    <a:close/>
                    <a:moveTo>
                      <a:pt x="676332" y="1093481"/>
                    </a:moveTo>
                    <a:cubicBezTo>
                      <a:pt x="680043" y="1092676"/>
                      <a:pt x="684418" y="1093159"/>
                      <a:pt x="688577" y="1095120"/>
                    </a:cubicBezTo>
                    <a:cubicBezTo>
                      <a:pt x="696895" y="1099041"/>
                      <a:pt x="701202" y="1107391"/>
                      <a:pt x="698195" y="1113769"/>
                    </a:cubicBezTo>
                    <a:cubicBezTo>
                      <a:pt x="695188" y="1120146"/>
                      <a:pt x="686006" y="1122137"/>
                      <a:pt x="677688" y="1118215"/>
                    </a:cubicBezTo>
                    <a:cubicBezTo>
                      <a:pt x="669370" y="1114293"/>
                      <a:pt x="665064" y="1105944"/>
                      <a:pt x="668071" y="1099566"/>
                    </a:cubicBezTo>
                    <a:cubicBezTo>
                      <a:pt x="669574" y="1096377"/>
                      <a:pt x="672621" y="1094285"/>
                      <a:pt x="676332" y="1093481"/>
                    </a:cubicBezTo>
                    <a:close/>
                    <a:moveTo>
                      <a:pt x="770563" y="1079096"/>
                    </a:moveTo>
                    <a:cubicBezTo>
                      <a:pt x="774274" y="1078291"/>
                      <a:pt x="778649" y="1078774"/>
                      <a:pt x="782808" y="1080735"/>
                    </a:cubicBezTo>
                    <a:cubicBezTo>
                      <a:pt x="791126" y="1084657"/>
                      <a:pt x="795433" y="1093007"/>
                      <a:pt x="792427" y="1099384"/>
                    </a:cubicBezTo>
                    <a:cubicBezTo>
                      <a:pt x="789420" y="1105761"/>
                      <a:pt x="780238" y="1107752"/>
                      <a:pt x="771920" y="1103830"/>
                    </a:cubicBezTo>
                    <a:cubicBezTo>
                      <a:pt x="763601" y="1099908"/>
                      <a:pt x="759295" y="1091559"/>
                      <a:pt x="762302" y="1085181"/>
                    </a:cubicBezTo>
                    <a:cubicBezTo>
                      <a:pt x="763805" y="1081993"/>
                      <a:pt x="766852" y="1079901"/>
                      <a:pt x="770563" y="1079096"/>
                    </a:cubicBezTo>
                    <a:close/>
                    <a:moveTo>
                      <a:pt x="1171900" y="1077174"/>
                    </a:moveTo>
                    <a:cubicBezTo>
                      <a:pt x="1175611" y="1076369"/>
                      <a:pt x="1179986" y="1076852"/>
                      <a:pt x="1184145" y="1078813"/>
                    </a:cubicBezTo>
                    <a:cubicBezTo>
                      <a:pt x="1192463" y="1082735"/>
                      <a:pt x="1196769" y="1091085"/>
                      <a:pt x="1193763" y="1097462"/>
                    </a:cubicBezTo>
                    <a:cubicBezTo>
                      <a:pt x="1190756" y="1103840"/>
                      <a:pt x="1181575" y="1105831"/>
                      <a:pt x="1173256" y="1101909"/>
                    </a:cubicBezTo>
                    <a:cubicBezTo>
                      <a:pt x="1164937" y="1097987"/>
                      <a:pt x="1160631" y="1089637"/>
                      <a:pt x="1163638" y="1083259"/>
                    </a:cubicBezTo>
                    <a:cubicBezTo>
                      <a:pt x="1165142" y="1080071"/>
                      <a:pt x="1168189" y="1077979"/>
                      <a:pt x="1171900" y="1077174"/>
                    </a:cubicBezTo>
                    <a:close/>
                    <a:moveTo>
                      <a:pt x="1314814" y="1018107"/>
                    </a:moveTo>
                    <a:cubicBezTo>
                      <a:pt x="1318525" y="1017302"/>
                      <a:pt x="1322900" y="1017785"/>
                      <a:pt x="1327059" y="1019746"/>
                    </a:cubicBezTo>
                    <a:cubicBezTo>
                      <a:pt x="1335377" y="1023668"/>
                      <a:pt x="1339684" y="1032018"/>
                      <a:pt x="1336677" y="1038395"/>
                    </a:cubicBezTo>
                    <a:cubicBezTo>
                      <a:pt x="1333670" y="1044773"/>
                      <a:pt x="1324488" y="1046764"/>
                      <a:pt x="1316170" y="1042842"/>
                    </a:cubicBezTo>
                    <a:cubicBezTo>
                      <a:pt x="1307851" y="1038920"/>
                      <a:pt x="1303545" y="1030571"/>
                      <a:pt x="1306552" y="1024193"/>
                    </a:cubicBezTo>
                    <a:cubicBezTo>
                      <a:pt x="1308056" y="1021004"/>
                      <a:pt x="1311103" y="1018912"/>
                      <a:pt x="1314814" y="1018107"/>
                    </a:cubicBezTo>
                    <a:close/>
                    <a:moveTo>
                      <a:pt x="1437674" y="1011339"/>
                    </a:moveTo>
                    <a:cubicBezTo>
                      <a:pt x="1441385" y="1010534"/>
                      <a:pt x="1445760" y="1011017"/>
                      <a:pt x="1449919" y="1012977"/>
                    </a:cubicBezTo>
                    <a:cubicBezTo>
                      <a:pt x="1458238" y="1016899"/>
                      <a:pt x="1462544" y="1025249"/>
                      <a:pt x="1459537" y="1031627"/>
                    </a:cubicBezTo>
                    <a:cubicBezTo>
                      <a:pt x="1456530" y="1038004"/>
                      <a:pt x="1447349" y="1039995"/>
                      <a:pt x="1439030" y="1036073"/>
                    </a:cubicBezTo>
                    <a:cubicBezTo>
                      <a:pt x="1430712" y="1032152"/>
                      <a:pt x="1426406" y="1023802"/>
                      <a:pt x="1429413" y="1017425"/>
                    </a:cubicBezTo>
                    <a:cubicBezTo>
                      <a:pt x="1430916" y="1014236"/>
                      <a:pt x="1433963" y="1012144"/>
                      <a:pt x="1437674" y="1011339"/>
                    </a:cubicBezTo>
                    <a:close/>
                    <a:moveTo>
                      <a:pt x="645572" y="1002523"/>
                    </a:moveTo>
                    <a:cubicBezTo>
                      <a:pt x="649283" y="1001719"/>
                      <a:pt x="653658" y="1002201"/>
                      <a:pt x="657817" y="1004162"/>
                    </a:cubicBezTo>
                    <a:cubicBezTo>
                      <a:pt x="666135" y="1008084"/>
                      <a:pt x="670442" y="1016434"/>
                      <a:pt x="667435" y="1022811"/>
                    </a:cubicBezTo>
                    <a:cubicBezTo>
                      <a:pt x="664428" y="1029189"/>
                      <a:pt x="655246" y="1031180"/>
                      <a:pt x="646928" y="1027258"/>
                    </a:cubicBezTo>
                    <a:cubicBezTo>
                      <a:pt x="638610" y="1023336"/>
                      <a:pt x="634304" y="1014987"/>
                      <a:pt x="637311" y="1008609"/>
                    </a:cubicBezTo>
                    <a:cubicBezTo>
                      <a:pt x="638814" y="1005420"/>
                      <a:pt x="641861" y="1003328"/>
                      <a:pt x="645572" y="1002523"/>
                    </a:cubicBezTo>
                    <a:close/>
                    <a:moveTo>
                      <a:pt x="362196" y="998307"/>
                    </a:moveTo>
                    <a:cubicBezTo>
                      <a:pt x="365907" y="997503"/>
                      <a:pt x="370282" y="997985"/>
                      <a:pt x="374441" y="999946"/>
                    </a:cubicBezTo>
                    <a:cubicBezTo>
                      <a:pt x="382759" y="1003868"/>
                      <a:pt x="387066" y="1012218"/>
                      <a:pt x="384059" y="1018596"/>
                    </a:cubicBezTo>
                    <a:cubicBezTo>
                      <a:pt x="381052" y="1024973"/>
                      <a:pt x="371870" y="1026964"/>
                      <a:pt x="363552" y="1023042"/>
                    </a:cubicBezTo>
                    <a:cubicBezTo>
                      <a:pt x="355234" y="1019120"/>
                      <a:pt x="350927" y="1010771"/>
                      <a:pt x="353934" y="1004393"/>
                    </a:cubicBezTo>
                    <a:cubicBezTo>
                      <a:pt x="355438" y="1001204"/>
                      <a:pt x="358485" y="999112"/>
                      <a:pt x="362196" y="998307"/>
                    </a:cubicBezTo>
                    <a:close/>
                    <a:moveTo>
                      <a:pt x="857764" y="982001"/>
                    </a:moveTo>
                    <a:cubicBezTo>
                      <a:pt x="861475" y="981196"/>
                      <a:pt x="865850" y="981679"/>
                      <a:pt x="870010" y="983640"/>
                    </a:cubicBezTo>
                    <a:cubicBezTo>
                      <a:pt x="878328" y="987561"/>
                      <a:pt x="882634" y="995911"/>
                      <a:pt x="879627" y="1002289"/>
                    </a:cubicBezTo>
                    <a:cubicBezTo>
                      <a:pt x="876621" y="1008667"/>
                      <a:pt x="867439" y="1010657"/>
                      <a:pt x="859121" y="1006736"/>
                    </a:cubicBezTo>
                    <a:cubicBezTo>
                      <a:pt x="850802" y="1002814"/>
                      <a:pt x="846496" y="994464"/>
                      <a:pt x="849503" y="988087"/>
                    </a:cubicBezTo>
                    <a:cubicBezTo>
                      <a:pt x="851006" y="984898"/>
                      <a:pt x="854053" y="982806"/>
                      <a:pt x="857764" y="982001"/>
                    </a:cubicBezTo>
                    <a:close/>
                    <a:moveTo>
                      <a:pt x="1650035" y="977213"/>
                    </a:moveTo>
                    <a:cubicBezTo>
                      <a:pt x="1653746" y="976409"/>
                      <a:pt x="1658121" y="976891"/>
                      <a:pt x="1662280" y="978852"/>
                    </a:cubicBezTo>
                    <a:cubicBezTo>
                      <a:pt x="1670598" y="982774"/>
                      <a:pt x="1674905" y="991124"/>
                      <a:pt x="1671898" y="997502"/>
                    </a:cubicBezTo>
                    <a:cubicBezTo>
                      <a:pt x="1668891" y="1003879"/>
                      <a:pt x="1659709" y="1005870"/>
                      <a:pt x="1651391" y="1001948"/>
                    </a:cubicBezTo>
                    <a:cubicBezTo>
                      <a:pt x="1643073" y="998026"/>
                      <a:pt x="1638767" y="989677"/>
                      <a:pt x="1641773" y="983299"/>
                    </a:cubicBezTo>
                    <a:cubicBezTo>
                      <a:pt x="1643277" y="980110"/>
                      <a:pt x="1646324" y="978018"/>
                      <a:pt x="1650035" y="977213"/>
                    </a:cubicBezTo>
                    <a:close/>
                    <a:moveTo>
                      <a:pt x="501321" y="952158"/>
                    </a:moveTo>
                    <a:cubicBezTo>
                      <a:pt x="505032" y="951353"/>
                      <a:pt x="509407" y="951836"/>
                      <a:pt x="513566" y="953797"/>
                    </a:cubicBezTo>
                    <a:cubicBezTo>
                      <a:pt x="521885" y="957719"/>
                      <a:pt x="526191" y="966069"/>
                      <a:pt x="523184" y="972446"/>
                    </a:cubicBezTo>
                    <a:cubicBezTo>
                      <a:pt x="520178" y="978824"/>
                      <a:pt x="510996" y="980815"/>
                      <a:pt x="502678" y="976893"/>
                    </a:cubicBezTo>
                    <a:cubicBezTo>
                      <a:pt x="494359" y="972971"/>
                      <a:pt x="490053" y="964621"/>
                      <a:pt x="493060" y="958244"/>
                    </a:cubicBezTo>
                    <a:cubicBezTo>
                      <a:pt x="494563" y="955055"/>
                      <a:pt x="497610" y="952963"/>
                      <a:pt x="501321" y="952158"/>
                    </a:cubicBezTo>
                    <a:close/>
                    <a:moveTo>
                      <a:pt x="733112" y="929113"/>
                    </a:moveTo>
                    <a:cubicBezTo>
                      <a:pt x="736823" y="928308"/>
                      <a:pt x="741198" y="928791"/>
                      <a:pt x="745358" y="930751"/>
                    </a:cubicBezTo>
                    <a:cubicBezTo>
                      <a:pt x="753676" y="934673"/>
                      <a:pt x="757982" y="943023"/>
                      <a:pt x="754975" y="949401"/>
                    </a:cubicBezTo>
                    <a:cubicBezTo>
                      <a:pt x="751969" y="955779"/>
                      <a:pt x="742787" y="957769"/>
                      <a:pt x="734469" y="953847"/>
                    </a:cubicBezTo>
                    <a:cubicBezTo>
                      <a:pt x="726150" y="949926"/>
                      <a:pt x="721844" y="941576"/>
                      <a:pt x="724851" y="935199"/>
                    </a:cubicBezTo>
                    <a:cubicBezTo>
                      <a:pt x="726354" y="932010"/>
                      <a:pt x="729401" y="929917"/>
                      <a:pt x="733112" y="929113"/>
                    </a:cubicBezTo>
                    <a:close/>
                    <a:moveTo>
                      <a:pt x="1123538" y="916166"/>
                    </a:moveTo>
                    <a:cubicBezTo>
                      <a:pt x="1127249" y="915361"/>
                      <a:pt x="1131624" y="915844"/>
                      <a:pt x="1135783" y="917805"/>
                    </a:cubicBezTo>
                    <a:cubicBezTo>
                      <a:pt x="1144101" y="921726"/>
                      <a:pt x="1148407" y="930076"/>
                      <a:pt x="1145401" y="936453"/>
                    </a:cubicBezTo>
                    <a:cubicBezTo>
                      <a:pt x="1142394" y="942831"/>
                      <a:pt x="1133212" y="944822"/>
                      <a:pt x="1124894" y="940901"/>
                    </a:cubicBezTo>
                    <a:cubicBezTo>
                      <a:pt x="1116576" y="936979"/>
                      <a:pt x="1112270" y="928629"/>
                      <a:pt x="1115277" y="922251"/>
                    </a:cubicBezTo>
                    <a:cubicBezTo>
                      <a:pt x="1116780" y="919063"/>
                      <a:pt x="1119827" y="916970"/>
                      <a:pt x="1123538" y="916166"/>
                    </a:cubicBezTo>
                    <a:close/>
                    <a:moveTo>
                      <a:pt x="943422" y="907703"/>
                    </a:moveTo>
                    <a:cubicBezTo>
                      <a:pt x="947133" y="906898"/>
                      <a:pt x="951508" y="907381"/>
                      <a:pt x="955667" y="909342"/>
                    </a:cubicBezTo>
                    <a:cubicBezTo>
                      <a:pt x="963985" y="913263"/>
                      <a:pt x="968291" y="921613"/>
                      <a:pt x="965284" y="927990"/>
                    </a:cubicBezTo>
                    <a:cubicBezTo>
                      <a:pt x="962278" y="934368"/>
                      <a:pt x="953096" y="936359"/>
                      <a:pt x="944779" y="932437"/>
                    </a:cubicBezTo>
                    <a:cubicBezTo>
                      <a:pt x="936460" y="928515"/>
                      <a:pt x="932154" y="920166"/>
                      <a:pt x="935161" y="913788"/>
                    </a:cubicBezTo>
                    <a:cubicBezTo>
                      <a:pt x="936664" y="910600"/>
                      <a:pt x="939711" y="908507"/>
                      <a:pt x="943422" y="907703"/>
                    </a:cubicBezTo>
                    <a:close/>
                    <a:moveTo>
                      <a:pt x="599387" y="895472"/>
                    </a:moveTo>
                    <a:cubicBezTo>
                      <a:pt x="603098" y="894668"/>
                      <a:pt x="607473" y="895150"/>
                      <a:pt x="611632" y="897111"/>
                    </a:cubicBezTo>
                    <a:cubicBezTo>
                      <a:pt x="619951" y="901033"/>
                      <a:pt x="624257" y="909383"/>
                      <a:pt x="621250" y="915761"/>
                    </a:cubicBezTo>
                    <a:cubicBezTo>
                      <a:pt x="618243" y="922138"/>
                      <a:pt x="609062" y="924129"/>
                      <a:pt x="600743" y="920207"/>
                    </a:cubicBezTo>
                    <a:cubicBezTo>
                      <a:pt x="592425" y="916285"/>
                      <a:pt x="588119" y="907936"/>
                      <a:pt x="591126" y="901558"/>
                    </a:cubicBezTo>
                    <a:cubicBezTo>
                      <a:pt x="592630" y="898369"/>
                      <a:pt x="595676" y="896277"/>
                      <a:pt x="599387" y="895472"/>
                    </a:cubicBezTo>
                    <a:close/>
                    <a:moveTo>
                      <a:pt x="1045571" y="891169"/>
                    </a:moveTo>
                    <a:cubicBezTo>
                      <a:pt x="1049282" y="890364"/>
                      <a:pt x="1053657" y="890847"/>
                      <a:pt x="1057816" y="892808"/>
                    </a:cubicBezTo>
                    <a:cubicBezTo>
                      <a:pt x="1066134" y="896730"/>
                      <a:pt x="1070440" y="905080"/>
                      <a:pt x="1067433" y="911457"/>
                    </a:cubicBezTo>
                    <a:cubicBezTo>
                      <a:pt x="1064426" y="917835"/>
                      <a:pt x="1055245" y="919826"/>
                      <a:pt x="1046927" y="915904"/>
                    </a:cubicBezTo>
                    <a:cubicBezTo>
                      <a:pt x="1038609" y="911982"/>
                      <a:pt x="1034303" y="903633"/>
                      <a:pt x="1037310" y="897255"/>
                    </a:cubicBezTo>
                    <a:cubicBezTo>
                      <a:pt x="1038813" y="894066"/>
                      <a:pt x="1041860" y="891974"/>
                      <a:pt x="1045571" y="891169"/>
                    </a:cubicBezTo>
                    <a:close/>
                    <a:moveTo>
                      <a:pt x="187185" y="856985"/>
                    </a:moveTo>
                    <a:cubicBezTo>
                      <a:pt x="190896" y="856180"/>
                      <a:pt x="195271" y="856663"/>
                      <a:pt x="199430" y="858624"/>
                    </a:cubicBezTo>
                    <a:cubicBezTo>
                      <a:pt x="207749" y="862546"/>
                      <a:pt x="212055" y="870895"/>
                      <a:pt x="209048" y="877273"/>
                    </a:cubicBezTo>
                    <a:cubicBezTo>
                      <a:pt x="206041" y="883651"/>
                      <a:pt x="196860" y="885642"/>
                      <a:pt x="188542" y="881720"/>
                    </a:cubicBezTo>
                    <a:cubicBezTo>
                      <a:pt x="180223" y="877798"/>
                      <a:pt x="175917" y="869448"/>
                      <a:pt x="178924" y="863071"/>
                    </a:cubicBezTo>
                    <a:cubicBezTo>
                      <a:pt x="180427" y="859882"/>
                      <a:pt x="183474" y="857789"/>
                      <a:pt x="187185" y="856985"/>
                    </a:cubicBezTo>
                    <a:close/>
                    <a:moveTo>
                      <a:pt x="309658" y="855915"/>
                    </a:moveTo>
                    <a:cubicBezTo>
                      <a:pt x="313369" y="855110"/>
                      <a:pt x="317744" y="855593"/>
                      <a:pt x="321903" y="857554"/>
                    </a:cubicBezTo>
                    <a:cubicBezTo>
                      <a:pt x="330222" y="861475"/>
                      <a:pt x="334528" y="869825"/>
                      <a:pt x="331521" y="876203"/>
                    </a:cubicBezTo>
                    <a:cubicBezTo>
                      <a:pt x="328514" y="882580"/>
                      <a:pt x="319333" y="884571"/>
                      <a:pt x="311014" y="880649"/>
                    </a:cubicBezTo>
                    <a:cubicBezTo>
                      <a:pt x="302696" y="876728"/>
                      <a:pt x="298390" y="868378"/>
                      <a:pt x="301397" y="862000"/>
                    </a:cubicBezTo>
                    <a:cubicBezTo>
                      <a:pt x="302900" y="858811"/>
                      <a:pt x="305947" y="856719"/>
                      <a:pt x="309658" y="855915"/>
                    </a:cubicBezTo>
                    <a:close/>
                    <a:moveTo>
                      <a:pt x="432519" y="849146"/>
                    </a:moveTo>
                    <a:cubicBezTo>
                      <a:pt x="436230" y="848341"/>
                      <a:pt x="440605" y="848824"/>
                      <a:pt x="444764" y="850785"/>
                    </a:cubicBezTo>
                    <a:cubicBezTo>
                      <a:pt x="453082" y="854706"/>
                      <a:pt x="457388" y="863056"/>
                      <a:pt x="454381" y="869434"/>
                    </a:cubicBezTo>
                    <a:cubicBezTo>
                      <a:pt x="451374" y="875812"/>
                      <a:pt x="442193" y="877802"/>
                      <a:pt x="433875" y="873881"/>
                    </a:cubicBezTo>
                    <a:cubicBezTo>
                      <a:pt x="425557" y="869959"/>
                      <a:pt x="421251" y="861609"/>
                      <a:pt x="424257" y="855232"/>
                    </a:cubicBezTo>
                    <a:cubicBezTo>
                      <a:pt x="425761" y="852043"/>
                      <a:pt x="428808" y="849951"/>
                      <a:pt x="432519" y="849146"/>
                    </a:cubicBezTo>
                    <a:close/>
                    <a:moveTo>
                      <a:pt x="1475024" y="835891"/>
                    </a:moveTo>
                    <a:cubicBezTo>
                      <a:pt x="1478735" y="835086"/>
                      <a:pt x="1483110" y="835569"/>
                      <a:pt x="1487270" y="837530"/>
                    </a:cubicBezTo>
                    <a:cubicBezTo>
                      <a:pt x="1495588" y="841452"/>
                      <a:pt x="1499894" y="849801"/>
                      <a:pt x="1496888" y="856179"/>
                    </a:cubicBezTo>
                    <a:cubicBezTo>
                      <a:pt x="1493881" y="862556"/>
                      <a:pt x="1484700" y="864547"/>
                      <a:pt x="1476381" y="860625"/>
                    </a:cubicBezTo>
                    <a:cubicBezTo>
                      <a:pt x="1468063" y="856703"/>
                      <a:pt x="1463756" y="848353"/>
                      <a:pt x="1466763" y="841976"/>
                    </a:cubicBezTo>
                    <a:cubicBezTo>
                      <a:pt x="1468266" y="838788"/>
                      <a:pt x="1471313" y="836695"/>
                      <a:pt x="1475024" y="835891"/>
                    </a:cubicBezTo>
                    <a:close/>
                    <a:moveTo>
                      <a:pt x="1597497" y="834821"/>
                    </a:moveTo>
                    <a:cubicBezTo>
                      <a:pt x="1601208" y="834016"/>
                      <a:pt x="1605583" y="834499"/>
                      <a:pt x="1609742" y="836460"/>
                    </a:cubicBezTo>
                    <a:cubicBezTo>
                      <a:pt x="1618061" y="840382"/>
                      <a:pt x="1622367" y="848731"/>
                      <a:pt x="1619360" y="855109"/>
                    </a:cubicBezTo>
                    <a:cubicBezTo>
                      <a:pt x="1616354" y="861486"/>
                      <a:pt x="1607172" y="863477"/>
                      <a:pt x="1598854" y="859555"/>
                    </a:cubicBezTo>
                    <a:cubicBezTo>
                      <a:pt x="1590535" y="855633"/>
                      <a:pt x="1586229" y="847283"/>
                      <a:pt x="1589236" y="840906"/>
                    </a:cubicBezTo>
                    <a:cubicBezTo>
                      <a:pt x="1590739" y="837717"/>
                      <a:pt x="1593786" y="835625"/>
                      <a:pt x="1597497" y="834821"/>
                    </a:cubicBezTo>
                    <a:close/>
                    <a:moveTo>
                      <a:pt x="1720358" y="828052"/>
                    </a:moveTo>
                    <a:cubicBezTo>
                      <a:pt x="1724069" y="827248"/>
                      <a:pt x="1728444" y="827730"/>
                      <a:pt x="1732603" y="829691"/>
                    </a:cubicBezTo>
                    <a:cubicBezTo>
                      <a:pt x="1740921" y="833613"/>
                      <a:pt x="1745227" y="841962"/>
                      <a:pt x="1742221" y="848340"/>
                    </a:cubicBezTo>
                    <a:cubicBezTo>
                      <a:pt x="1739213" y="854718"/>
                      <a:pt x="1730032" y="856709"/>
                      <a:pt x="1721714" y="852787"/>
                    </a:cubicBezTo>
                    <a:cubicBezTo>
                      <a:pt x="1713396" y="848865"/>
                      <a:pt x="1709090" y="840515"/>
                      <a:pt x="1712097" y="834137"/>
                    </a:cubicBezTo>
                    <a:cubicBezTo>
                      <a:pt x="1713600" y="830949"/>
                      <a:pt x="1716647" y="828857"/>
                      <a:pt x="1720358" y="828052"/>
                    </a:cubicBezTo>
                    <a:close/>
                    <a:moveTo>
                      <a:pt x="1360729" y="813331"/>
                    </a:moveTo>
                    <a:cubicBezTo>
                      <a:pt x="1364440" y="812526"/>
                      <a:pt x="1368815" y="813009"/>
                      <a:pt x="1372975" y="814970"/>
                    </a:cubicBezTo>
                    <a:cubicBezTo>
                      <a:pt x="1381293" y="818891"/>
                      <a:pt x="1385599" y="827241"/>
                      <a:pt x="1382592" y="833619"/>
                    </a:cubicBezTo>
                    <a:cubicBezTo>
                      <a:pt x="1379585" y="839996"/>
                      <a:pt x="1370404" y="841987"/>
                      <a:pt x="1362086" y="838066"/>
                    </a:cubicBezTo>
                    <a:cubicBezTo>
                      <a:pt x="1353767" y="834144"/>
                      <a:pt x="1349461" y="825794"/>
                      <a:pt x="1352468" y="819417"/>
                    </a:cubicBezTo>
                    <a:cubicBezTo>
                      <a:pt x="1353971" y="816228"/>
                      <a:pt x="1357018" y="814136"/>
                      <a:pt x="1360729" y="813331"/>
                    </a:cubicBezTo>
                    <a:close/>
                    <a:moveTo>
                      <a:pt x="1097848" y="811669"/>
                    </a:moveTo>
                    <a:cubicBezTo>
                      <a:pt x="1101559" y="810864"/>
                      <a:pt x="1105934" y="811347"/>
                      <a:pt x="1110093" y="813308"/>
                    </a:cubicBezTo>
                    <a:cubicBezTo>
                      <a:pt x="1118412" y="817230"/>
                      <a:pt x="1122718" y="825579"/>
                      <a:pt x="1119711" y="831957"/>
                    </a:cubicBezTo>
                    <a:cubicBezTo>
                      <a:pt x="1116704" y="838335"/>
                      <a:pt x="1107523" y="840326"/>
                      <a:pt x="1099204" y="836404"/>
                    </a:cubicBezTo>
                    <a:cubicBezTo>
                      <a:pt x="1090886" y="832482"/>
                      <a:pt x="1086580" y="824132"/>
                      <a:pt x="1089587" y="817754"/>
                    </a:cubicBezTo>
                    <a:cubicBezTo>
                      <a:pt x="1091090" y="814565"/>
                      <a:pt x="1094137" y="812473"/>
                      <a:pt x="1097848" y="811669"/>
                    </a:cubicBezTo>
                    <a:close/>
                    <a:moveTo>
                      <a:pt x="285251" y="800299"/>
                    </a:moveTo>
                    <a:cubicBezTo>
                      <a:pt x="288962" y="799494"/>
                      <a:pt x="293337" y="799977"/>
                      <a:pt x="297496" y="801938"/>
                    </a:cubicBezTo>
                    <a:cubicBezTo>
                      <a:pt x="305814" y="805860"/>
                      <a:pt x="310120" y="814210"/>
                      <a:pt x="307114" y="820587"/>
                    </a:cubicBezTo>
                    <a:cubicBezTo>
                      <a:pt x="304107" y="826965"/>
                      <a:pt x="294925" y="828956"/>
                      <a:pt x="286607" y="825034"/>
                    </a:cubicBezTo>
                    <a:cubicBezTo>
                      <a:pt x="278289" y="821112"/>
                      <a:pt x="273983" y="812763"/>
                      <a:pt x="276990" y="806385"/>
                    </a:cubicBezTo>
                    <a:cubicBezTo>
                      <a:pt x="278493" y="803196"/>
                      <a:pt x="281540" y="801104"/>
                      <a:pt x="285251" y="800299"/>
                    </a:cubicBezTo>
                    <a:close/>
                    <a:moveTo>
                      <a:pt x="731436" y="795997"/>
                    </a:moveTo>
                    <a:cubicBezTo>
                      <a:pt x="735147" y="795192"/>
                      <a:pt x="739522" y="795675"/>
                      <a:pt x="743681" y="797636"/>
                    </a:cubicBezTo>
                    <a:cubicBezTo>
                      <a:pt x="751999" y="801558"/>
                      <a:pt x="756305" y="809907"/>
                      <a:pt x="753298" y="816285"/>
                    </a:cubicBezTo>
                    <a:cubicBezTo>
                      <a:pt x="750292" y="822662"/>
                      <a:pt x="741110" y="824653"/>
                      <a:pt x="732792" y="820731"/>
                    </a:cubicBezTo>
                    <a:cubicBezTo>
                      <a:pt x="724474" y="816809"/>
                      <a:pt x="720167" y="808459"/>
                      <a:pt x="723174" y="802082"/>
                    </a:cubicBezTo>
                    <a:cubicBezTo>
                      <a:pt x="724677" y="798893"/>
                      <a:pt x="727725" y="796801"/>
                      <a:pt x="731436" y="795997"/>
                    </a:cubicBezTo>
                    <a:close/>
                    <a:moveTo>
                      <a:pt x="854296" y="789228"/>
                    </a:moveTo>
                    <a:cubicBezTo>
                      <a:pt x="858007" y="788423"/>
                      <a:pt x="862382" y="788906"/>
                      <a:pt x="866541" y="790867"/>
                    </a:cubicBezTo>
                    <a:cubicBezTo>
                      <a:pt x="874859" y="794789"/>
                      <a:pt x="879165" y="803138"/>
                      <a:pt x="876159" y="809516"/>
                    </a:cubicBezTo>
                    <a:cubicBezTo>
                      <a:pt x="873152" y="815894"/>
                      <a:pt x="863970" y="817885"/>
                      <a:pt x="855652" y="813963"/>
                    </a:cubicBezTo>
                    <a:cubicBezTo>
                      <a:pt x="847334" y="810041"/>
                      <a:pt x="843028" y="801691"/>
                      <a:pt x="846035" y="795313"/>
                    </a:cubicBezTo>
                    <a:cubicBezTo>
                      <a:pt x="847538" y="792125"/>
                      <a:pt x="850585" y="790033"/>
                      <a:pt x="854296" y="789228"/>
                    </a:cubicBezTo>
                    <a:close/>
                    <a:moveTo>
                      <a:pt x="1573090" y="779205"/>
                    </a:moveTo>
                    <a:cubicBezTo>
                      <a:pt x="1576801" y="778401"/>
                      <a:pt x="1581176" y="778884"/>
                      <a:pt x="1585335" y="780844"/>
                    </a:cubicBezTo>
                    <a:cubicBezTo>
                      <a:pt x="1593653" y="784766"/>
                      <a:pt x="1597960" y="793116"/>
                      <a:pt x="1594953" y="799493"/>
                    </a:cubicBezTo>
                    <a:cubicBezTo>
                      <a:pt x="1591946" y="805870"/>
                      <a:pt x="1582765" y="807861"/>
                      <a:pt x="1574446" y="803939"/>
                    </a:cubicBezTo>
                    <a:cubicBezTo>
                      <a:pt x="1566129" y="800018"/>
                      <a:pt x="1561822" y="791668"/>
                      <a:pt x="1564829" y="785291"/>
                    </a:cubicBezTo>
                    <a:cubicBezTo>
                      <a:pt x="1566332" y="782102"/>
                      <a:pt x="1569379" y="780010"/>
                      <a:pt x="1573090" y="779205"/>
                    </a:cubicBezTo>
                    <a:close/>
                    <a:moveTo>
                      <a:pt x="1046593" y="718158"/>
                    </a:moveTo>
                    <a:cubicBezTo>
                      <a:pt x="1050304" y="717353"/>
                      <a:pt x="1054679" y="717836"/>
                      <a:pt x="1058838" y="719797"/>
                    </a:cubicBezTo>
                    <a:cubicBezTo>
                      <a:pt x="1067157" y="723719"/>
                      <a:pt x="1071463" y="732068"/>
                      <a:pt x="1068456" y="738446"/>
                    </a:cubicBezTo>
                    <a:cubicBezTo>
                      <a:pt x="1065449" y="744824"/>
                      <a:pt x="1056268" y="746814"/>
                      <a:pt x="1047949" y="742893"/>
                    </a:cubicBezTo>
                    <a:cubicBezTo>
                      <a:pt x="1039631" y="738971"/>
                      <a:pt x="1035325" y="730621"/>
                      <a:pt x="1038332" y="724243"/>
                    </a:cubicBezTo>
                    <a:cubicBezTo>
                      <a:pt x="1039835" y="721054"/>
                      <a:pt x="1042882" y="718962"/>
                      <a:pt x="1046593" y="718158"/>
                    </a:cubicBezTo>
                    <a:close/>
                    <a:moveTo>
                      <a:pt x="783713" y="716495"/>
                    </a:moveTo>
                    <a:cubicBezTo>
                      <a:pt x="787424" y="715691"/>
                      <a:pt x="791799" y="716173"/>
                      <a:pt x="795958" y="718134"/>
                    </a:cubicBezTo>
                    <a:cubicBezTo>
                      <a:pt x="804276" y="722056"/>
                      <a:pt x="808582" y="730406"/>
                      <a:pt x="805575" y="736784"/>
                    </a:cubicBezTo>
                    <a:cubicBezTo>
                      <a:pt x="802568" y="743161"/>
                      <a:pt x="793387" y="745152"/>
                      <a:pt x="785069" y="741230"/>
                    </a:cubicBezTo>
                    <a:cubicBezTo>
                      <a:pt x="776751" y="737308"/>
                      <a:pt x="772444" y="728959"/>
                      <a:pt x="775451" y="722581"/>
                    </a:cubicBezTo>
                    <a:cubicBezTo>
                      <a:pt x="776955" y="719392"/>
                      <a:pt x="780002" y="717300"/>
                      <a:pt x="783713" y="716495"/>
                    </a:cubicBezTo>
                    <a:close/>
                    <a:moveTo>
                      <a:pt x="540160" y="694055"/>
                    </a:moveTo>
                    <a:cubicBezTo>
                      <a:pt x="543871" y="693251"/>
                      <a:pt x="548246" y="693733"/>
                      <a:pt x="552405" y="695694"/>
                    </a:cubicBezTo>
                    <a:cubicBezTo>
                      <a:pt x="560724" y="699616"/>
                      <a:pt x="565030" y="707966"/>
                      <a:pt x="562023" y="714343"/>
                    </a:cubicBezTo>
                    <a:cubicBezTo>
                      <a:pt x="559016" y="720720"/>
                      <a:pt x="549835" y="722711"/>
                      <a:pt x="541517" y="718789"/>
                    </a:cubicBezTo>
                    <a:cubicBezTo>
                      <a:pt x="533198" y="714867"/>
                      <a:pt x="528892" y="706518"/>
                      <a:pt x="531899" y="700140"/>
                    </a:cubicBezTo>
                    <a:cubicBezTo>
                      <a:pt x="533402" y="696952"/>
                      <a:pt x="536449" y="694860"/>
                      <a:pt x="540160" y="694055"/>
                    </a:cubicBezTo>
                    <a:close/>
                    <a:moveTo>
                      <a:pt x="1827999" y="672960"/>
                    </a:moveTo>
                    <a:cubicBezTo>
                      <a:pt x="1831710" y="672156"/>
                      <a:pt x="1836085" y="672639"/>
                      <a:pt x="1840245" y="674599"/>
                    </a:cubicBezTo>
                    <a:cubicBezTo>
                      <a:pt x="1848563" y="678521"/>
                      <a:pt x="1852869" y="686871"/>
                      <a:pt x="1849862" y="693249"/>
                    </a:cubicBezTo>
                    <a:cubicBezTo>
                      <a:pt x="1846856" y="699626"/>
                      <a:pt x="1837674" y="701617"/>
                      <a:pt x="1829356" y="697695"/>
                    </a:cubicBezTo>
                    <a:cubicBezTo>
                      <a:pt x="1821037" y="693773"/>
                      <a:pt x="1816731" y="685424"/>
                      <a:pt x="1819738" y="679046"/>
                    </a:cubicBezTo>
                    <a:cubicBezTo>
                      <a:pt x="1821241" y="675857"/>
                      <a:pt x="1824288" y="673765"/>
                      <a:pt x="1827999" y="672960"/>
                    </a:cubicBezTo>
                    <a:close/>
                    <a:moveTo>
                      <a:pt x="355574" y="651138"/>
                    </a:moveTo>
                    <a:cubicBezTo>
                      <a:pt x="359285" y="650333"/>
                      <a:pt x="363660" y="650816"/>
                      <a:pt x="367819" y="652777"/>
                    </a:cubicBezTo>
                    <a:cubicBezTo>
                      <a:pt x="376137" y="656699"/>
                      <a:pt x="380444" y="665048"/>
                      <a:pt x="377437" y="671426"/>
                    </a:cubicBezTo>
                    <a:cubicBezTo>
                      <a:pt x="374430" y="677804"/>
                      <a:pt x="365249" y="679795"/>
                      <a:pt x="356930" y="675873"/>
                    </a:cubicBezTo>
                    <a:cubicBezTo>
                      <a:pt x="348612" y="671951"/>
                      <a:pt x="344305" y="663601"/>
                      <a:pt x="347312" y="657224"/>
                    </a:cubicBezTo>
                    <a:cubicBezTo>
                      <a:pt x="348815" y="654035"/>
                      <a:pt x="351863" y="651943"/>
                      <a:pt x="355574" y="651138"/>
                    </a:cubicBezTo>
                    <a:close/>
                    <a:moveTo>
                      <a:pt x="1406746" y="639720"/>
                    </a:moveTo>
                    <a:cubicBezTo>
                      <a:pt x="1410457" y="638915"/>
                      <a:pt x="1414832" y="639398"/>
                      <a:pt x="1418991" y="641359"/>
                    </a:cubicBezTo>
                    <a:cubicBezTo>
                      <a:pt x="1427310" y="645281"/>
                      <a:pt x="1431616" y="653630"/>
                      <a:pt x="1428609" y="660008"/>
                    </a:cubicBezTo>
                    <a:cubicBezTo>
                      <a:pt x="1425602" y="666386"/>
                      <a:pt x="1416421" y="668377"/>
                      <a:pt x="1408102" y="664455"/>
                    </a:cubicBezTo>
                    <a:cubicBezTo>
                      <a:pt x="1399784" y="660533"/>
                      <a:pt x="1395478" y="652183"/>
                      <a:pt x="1398485" y="645805"/>
                    </a:cubicBezTo>
                    <a:cubicBezTo>
                      <a:pt x="1399988" y="642617"/>
                      <a:pt x="1403035" y="640525"/>
                      <a:pt x="1406746" y="639720"/>
                    </a:cubicBezTo>
                    <a:close/>
                    <a:moveTo>
                      <a:pt x="1643413" y="630044"/>
                    </a:moveTo>
                    <a:cubicBezTo>
                      <a:pt x="1647124" y="629239"/>
                      <a:pt x="1651499" y="629722"/>
                      <a:pt x="1655658" y="631683"/>
                    </a:cubicBezTo>
                    <a:cubicBezTo>
                      <a:pt x="1663977" y="635605"/>
                      <a:pt x="1668283" y="643955"/>
                      <a:pt x="1665276" y="650332"/>
                    </a:cubicBezTo>
                    <a:cubicBezTo>
                      <a:pt x="1662269" y="656710"/>
                      <a:pt x="1653088" y="658701"/>
                      <a:pt x="1644769" y="654779"/>
                    </a:cubicBezTo>
                    <a:cubicBezTo>
                      <a:pt x="1636451" y="650857"/>
                      <a:pt x="1632144" y="642507"/>
                      <a:pt x="1635151" y="636129"/>
                    </a:cubicBezTo>
                    <a:cubicBezTo>
                      <a:pt x="1636655" y="632941"/>
                      <a:pt x="1639702" y="630849"/>
                      <a:pt x="1643413" y="630044"/>
                    </a:cubicBezTo>
                    <a:close/>
                    <a:moveTo>
                      <a:pt x="777351" y="591220"/>
                    </a:moveTo>
                    <a:cubicBezTo>
                      <a:pt x="781062" y="590415"/>
                      <a:pt x="785437" y="590898"/>
                      <a:pt x="789596" y="592859"/>
                    </a:cubicBezTo>
                    <a:cubicBezTo>
                      <a:pt x="797914" y="596781"/>
                      <a:pt x="802220" y="605130"/>
                      <a:pt x="799213" y="611508"/>
                    </a:cubicBezTo>
                    <a:cubicBezTo>
                      <a:pt x="796207" y="617886"/>
                      <a:pt x="787025" y="619877"/>
                      <a:pt x="778707" y="615955"/>
                    </a:cubicBezTo>
                    <a:cubicBezTo>
                      <a:pt x="770389" y="612033"/>
                      <a:pt x="766083" y="603683"/>
                      <a:pt x="769090" y="597305"/>
                    </a:cubicBezTo>
                    <a:cubicBezTo>
                      <a:pt x="770593" y="594117"/>
                      <a:pt x="773640" y="592025"/>
                      <a:pt x="777351" y="591220"/>
                    </a:cubicBezTo>
                    <a:close/>
                    <a:moveTo>
                      <a:pt x="1793089" y="586620"/>
                    </a:moveTo>
                    <a:cubicBezTo>
                      <a:pt x="1796800" y="585815"/>
                      <a:pt x="1801175" y="586298"/>
                      <a:pt x="1805335" y="588259"/>
                    </a:cubicBezTo>
                    <a:cubicBezTo>
                      <a:pt x="1813653" y="592181"/>
                      <a:pt x="1817959" y="600530"/>
                      <a:pt x="1814952" y="606909"/>
                    </a:cubicBezTo>
                    <a:cubicBezTo>
                      <a:pt x="1811946" y="613286"/>
                      <a:pt x="1802764" y="615277"/>
                      <a:pt x="1794446" y="611355"/>
                    </a:cubicBezTo>
                    <a:cubicBezTo>
                      <a:pt x="1786127" y="607433"/>
                      <a:pt x="1781821" y="599083"/>
                      <a:pt x="1784828" y="592706"/>
                    </a:cubicBezTo>
                    <a:cubicBezTo>
                      <a:pt x="1786331" y="589517"/>
                      <a:pt x="1789378" y="587425"/>
                      <a:pt x="1793089" y="586620"/>
                    </a:cubicBezTo>
                    <a:close/>
                    <a:moveTo>
                      <a:pt x="2065190" y="570125"/>
                    </a:moveTo>
                    <a:cubicBezTo>
                      <a:pt x="2068901" y="569320"/>
                      <a:pt x="2073276" y="569803"/>
                      <a:pt x="2077435" y="571764"/>
                    </a:cubicBezTo>
                    <a:cubicBezTo>
                      <a:pt x="2081594" y="573725"/>
                      <a:pt x="2084751" y="576793"/>
                      <a:pt x="2086491" y="580168"/>
                    </a:cubicBezTo>
                    <a:lnTo>
                      <a:pt x="2086909" y="587797"/>
                    </a:lnTo>
                    <a:lnTo>
                      <a:pt x="2080277" y="595405"/>
                    </a:lnTo>
                    <a:lnTo>
                      <a:pt x="2078791" y="596499"/>
                    </a:lnTo>
                    <a:cubicBezTo>
                      <a:pt x="2075080" y="597304"/>
                      <a:pt x="2070705" y="596821"/>
                      <a:pt x="2066546" y="594860"/>
                    </a:cubicBezTo>
                    <a:cubicBezTo>
                      <a:pt x="2058228" y="590938"/>
                      <a:pt x="2053922" y="582589"/>
                      <a:pt x="2056929" y="576211"/>
                    </a:cubicBezTo>
                    <a:cubicBezTo>
                      <a:pt x="2058432" y="573022"/>
                      <a:pt x="2061479" y="570930"/>
                      <a:pt x="2065190" y="570125"/>
                    </a:cubicBezTo>
                    <a:close/>
                    <a:moveTo>
                      <a:pt x="1092611" y="544547"/>
                    </a:moveTo>
                    <a:cubicBezTo>
                      <a:pt x="1096322" y="543742"/>
                      <a:pt x="1100697" y="544225"/>
                      <a:pt x="1104856" y="546186"/>
                    </a:cubicBezTo>
                    <a:cubicBezTo>
                      <a:pt x="1113175" y="550107"/>
                      <a:pt x="1117481" y="558457"/>
                      <a:pt x="1114474" y="564835"/>
                    </a:cubicBezTo>
                    <a:cubicBezTo>
                      <a:pt x="1111467" y="571213"/>
                      <a:pt x="1102286" y="573203"/>
                      <a:pt x="1093967" y="569282"/>
                    </a:cubicBezTo>
                    <a:cubicBezTo>
                      <a:pt x="1085649" y="565360"/>
                      <a:pt x="1081342" y="557010"/>
                      <a:pt x="1084349" y="550633"/>
                    </a:cubicBezTo>
                    <a:cubicBezTo>
                      <a:pt x="1085853" y="547444"/>
                      <a:pt x="1088900" y="545352"/>
                      <a:pt x="1092611" y="544547"/>
                    </a:cubicBezTo>
                    <a:close/>
                    <a:moveTo>
                      <a:pt x="463216" y="496047"/>
                    </a:moveTo>
                    <a:cubicBezTo>
                      <a:pt x="466927" y="495242"/>
                      <a:pt x="471302" y="495725"/>
                      <a:pt x="475461" y="497686"/>
                    </a:cubicBezTo>
                    <a:cubicBezTo>
                      <a:pt x="483779" y="501607"/>
                      <a:pt x="488085" y="509957"/>
                      <a:pt x="485078" y="516335"/>
                    </a:cubicBezTo>
                    <a:cubicBezTo>
                      <a:pt x="482071" y="522712"/>
                      <a:pt x="472890" y="524703"/>
                      <a:pt x="464572" y="520782"/>
                    </a:cubicBezTo>
                    <a:cubicBezTo>
                      <a:pt x="456253" y="516860"/>
                      <a:pt x="451947" y="508510"/>
                      <a:pt x="454954" y="502133"/>
                    </a:cubicBezTo>
                    <a:cubicBezTo>
                      <a:pt x="456458" y="498944"/>
                      <a:pt x="459505" y="496852"/>
                      <a:pt x="463216" y="496047"/>
                    </a:cubicBezTo>
                    <a:close/>
                    <a:moveTo>
                      <a:pt x="948360" y="494182"/>
                    </a:moveTo>
                    <a:cubicBezTo>
                      <a:pt x="952071" y="493377"/>
                      <a:pt x="956446" y="493860"/>
                      <a:pt x="960605" y="495821"/>
                    </a:cubicBezTo>
                    <a:cubicBezTo>
                      <a:pt x="968923" y="499742"/>
                      <a:pt x="973229" y="508092"/>
                      <a:pt x="970222" y="514469"/>
                    </a:cubicBezTo>
                    <a:cubicBezTo>
                      <a:pt x="967215" y="520847"/>
                      <a:pt x="958034" y="522838"/>
                      <a:pt x="949716" y="518916"/>
                    </a:cubicBezTo>
                    <a:cubicBezTo>
                      <a:pt x="941398" y="514995"/>
                      <a:pt x="937092" y="506645"/>
                      <a:pt x="940099" y="500267"/>
                    </a:cubicBezTo>
                    <a:cubicBezTo>
                      <a:pt x="941602" y="497078"/>
                      <a:pt x="944649" y="494986"/>
                      <a:pt x="948360" y="494182"/>
                    </a:cubicBezTo>
                    <a:close/>
                    <a:moveTo>
                      <a:pt x="1315019" y="493554"/>
                    </a:moveTo>
                    <a:cubicBezTo>
                      <a:pt x="1318730" y="492749"/>
                      <a:pt x="1323105" y="493232"/>
                      <a:pt x="1327264" y="495193"/>
                    </a:cubicBezTo>
                    <a:cubicBezTo>
                      <a:pt x="1335582" y="499115"/>
                      <a:pt x="1339888" y="507464"/>
                      <a:pt x="1336881" y="513842"/>
                    </a:cubicBezTo>
                    <a:cubicBezTo>
                      <a:pt x="1333874" y="520220"/>
                      <a:pt x="1324693" y="522211"/>
                      <a:pt x="1316375" y="518289"/>
                    </a:cubicBezTo>
                    <a:cubicBezTo>
                      <a:pt x="1308056" y="514367"/>
                      <a:pt x="1303750" y="506017"/>
                      <a:pt x="1306757" y="499639"/>
                    </a:cubicBezTo>
                    <a:cubicBezTo>
                      <a:pt x="1308261" y="496451"/>
                      <a:pt x="1311308" y="494359"/>
                      <a:pt x="1315019" y="493554"/>
                    </a:cubicBezTo>
                    <a:close/>
                    <a:moveTo>
                      <a:pt x="1478953" y="491447"/>
                    </a:moveTo>
                    <a:cubicBezTo>
                      <a:pt x="1482664" y="490642"/>
                      <a:pt x="1487039" y="491125"/>
                      <a:pt x="1491198" y="493086"/>
                    </a:cubicBezTo>
                    <a:cubicBezTo>
                      <a:pt x="1499517" y="497008"/>
                      <a:pt x="1503823" y="505358"/>
                      <a:pt x="1500816" y="511735"/>
                    </a:cubicBezTo>
                    <a:cubicBezTo>
                      <a:pt x="1497809" y="518113"/>
                      <a:pt x="1488628" y="520104"/>
                      <a:pt x="1480309" y="516182"/>
                    </a:cubicBezTo>
                    <a:cubicBezTo>
                      <a:pt x="1471991" y="512260"/>
                      <a:pt x="1467685" y="503910"/>
                      <a:pt x="1470692" y="497532"/>
                    </a:cubicBezTo>
                    <a:cubicBezTo>
                      <a:pt x="1472195" y="494344"/>
                      <a:pt x="1475242" y="492252"/>
                      <a:pt x="1478953" y="491447"/>
                    </a:cubicBezTo>
                    <a:close/>
                    <a:moveTo>
                      <a:pt x="1751055" y="474953"/>
                    </a:moveTo>
                    <a:cubicBezTo>
                      <a:pt x="1754766" y="474148"/>
                      <a:pt x="1759141" y="474631"/>
                      <a:pt x="1763300" y="476592"/>
                    </a:cubicBezTo>
                    <a:cubicBezTo>
                      <a:pt x="1771618" y="480513"/>
                      <a:pt x="1775924" y="488863"/>
                      <a:pt x="1772917" y="495240"/>
                    </a:cubicBezTo>
                    <a:cubicBezTo>
                      <a:pt x="1769910" y="501618"/>
                      <a:pt x="1760729" y="503609"/>
                      <a:pt x="1752411" y="499688"/>
                    </a:cubicBezTo>
                    <a:cubicBezTo>
                      <a:pt x="1744093" y="495766"/>
                      <a:pt x="1739787" y="487416"/>
                      <a:pt x="1742794" y="481038"/>
                    </a:cubicBezTo>
                    <a:cubicBezTo>
                      <a:pt x="1744297" y="477850"/>
                      <a:pt x="1747344" y="475757"/>
                      <a:pt x="1751055" y="474953"/>
                    </a:cubicBezTo>
                    <a:close/>
                    <a:moveTo>
                      <a:pt x="1492610" y="433192"/>
                    </a:moveTo>
                    <a:cubicBezTo>
                      <a:pt x="1496321" y="432388"/>
                      <a:pt x="1500696" y="432870"/>
                      <a:pt x="1504855" y="434831"/>
                    </a:cubicBezTo>
                    <a:cubicBezTo>
                      <a:pt x="1513173" y="438753"/>
                      <a:pt x="1517479" y="447103"/>
                      <a:pt x="1514472" y="453481"/>
                    </a:cubicBezTo>
                    <a:cubicBezTo>
                      <a:pt x="1511466" y="459858"/>
                      <a:pt x="1502284" y="461849"/>
                      <a:pt x="1493966" y="457927"/>
                    </a:cubicBezTo>
                    <a:cubicBezTo>
                      <a:pt x="1485647" y="454005"/>
                      <a:pt x="1481341" y="445656"/>
                      <a:pt x="1484348" y="439278"/>
                    </a:cubicBezTo>
                    <a:cubicBezTo>
                      <a:pt x="1485851" y="436089"/>
                      <a:pt x="1488899" y="433997"/>
                      <a:pt x="1492610" y="433192"/>
                    </a:cubicBezTo>
                    <a:close/>
                    <a:moveTo>
                      <a:pt x="1068301" y="421344"/>
                    </a:moveTo>
                    <a:cubicBezTo>
                      <a:pt x="1072012" y="420539"/>
                      <a:pt x="1076387" y="421022"/>
                      <a:pt x="1080546" y="422983"/>
                    </a:cubicBezTo>
                    <a:cubicBezTo>
                      <a:pt x="1088865" y="426905"/>
                      <a:pt x="1093171" y="435255"/>
                      <a:pt x="1090164" y="441632"/>
                    </a:cubicBezTo>
                    <a:cubicBezTo>
                      <a:pt x="1087157" y="448010"/>
                      <a:pt x="1077976" y="450001"/>
                      <a:pt x="1069657" y="446079"/>
                    </a:cubicBezTo>
                    <a:cubicBezTo>
                      <a:pt x="1061339" y="442157"/>
                      <a:pt x="1057033" y="433807"/>
                      <a:pt x="1060040" y="427429"/>
                    </a:cubicBezTo>
                    <a:cubicBezTo>
                      <a:pt x="1061543" y="424241"/>
                      <a:pt x="1064590" y="422149"/>
                      <a:pt x="1068301" y="421344"/>
                    </a:cubicBezTo>
                    <a:close/>
                    <a:moveTo>
                      <a:pt x="2101988" y="414672"/>
                    </a:moveTo>
                    <a:cubicBezTo>
                      <a:pt x="2105699" y="413867"/>
                      <a:pt x="2110073" y="414350"/>
                      <a:pt x="2114232" y="416311"/>
                    </a:cubicBezTo>
                    <a:cubicBezTo>
                      <a:pt x="2122551" y="420233"/>
                      <a:pt x="2126857" y="428582"/>
                      <a:pt x="2123850" y="434960"/>
                    </a:cubicBezTo>
                    <a:cubicBezTo>
                      <a:pt x="2120843" y="441338"/>
                      <a:pt x="2111662" y="443329"/>
                      <a:pt x="2103344" y="439407"/>
                    </a:cubicBezTo>
                    <a:cubicBezTo>
                      <a:pt x="2095026" y="435485"/>
                      <a:pt x="2090720" y="427136"/>
                      <a:pt x="2093727" y="420758"/>
                    </a:cubicBezTo>
                    <a:cubicBezTo>
                      <a:pt x="2095230" y="417569"/>
                      <a:pt x="2098277" y="415477"/>
                      <a:pt x="2101988" y="414672"/>
                    </a:cubicBezTo>
                    <a:close/>
                    <a:moveTo>
                      <a:pt x="1220576" y="404919"/>
                    </a:moveTo>
                    <a:cubicBezTo>
                      <a:pt x="1224287" y="404114"/>
                      <a:pt x="1228662" y="404597"/>
                      <a:pt x="1232822" y="406558"/>
                    </a:cubicBezTo>
                    <a:cubicBezTo>
                      <a:pt x="1241140" y="410480"/>
                      <a:pt x="1245446" y="418829"/>
                      <a:pt x="1242439" y="425207"/>
                    </a:cubicBezTo>
                    <a:cubicBezTo>
                      <a:pt x="1239432" y="431584"/>
                      <a:pt x="1230251" y="433576"/>
                      <a:pt x="1221933" y="429654"/>
                    </a:cubicBezTo>
                    <a:cubicBezTo>
                      <a:pt x="1213614" y="425732"/>
                      <a:pt x="1209308" y="417382"/>
                      <a:pt x="1212315" y="411005"/>
                    </a:cubicBezTo>
                    <a:cubicBezTo>
                      <a:pt x="1213818" y="407816"/>
                      <a:pt x="1216865" y="405724"/>
                      <a:pt x="1220576" y="404919"/>
                    </a:cubicBezTo>
                    <a:close/>
                    <a:moveTo>
                      <a:pt x="634224" y="399008"/>
                    </a:moveTo>
                    <a:cubicBezTo>
                      <a:pt x="637935" y="398204"/>
                      <a:pt x="642310" y="398687"/>
                      <a:pt x="646469" y="400647"/>
                    </a:cubicBezTo>
                    <a:cubicBezTo>
                      <a:pt x="654787" y="404569"/>
                      <a:pt x="659093" y="412919"/>
                      <a:pt x="656086" y="419296"/>
                    </a:cubicBezTo>
                    <a:cubicBezTo>
                      <a:pt x="653079" y="425673"/>
                      <a:pt x="643898" y="427664"/>
                      <a:pt x="635580" y="423743"/>
                    </a:cubicBezTo>
                    <a:cubicBezTo>
                      <a:pt x="627262" y="419821"/>
                      <a:pt x="622956" y="411471"/>
                      <a:pt x="625962" y="405094"/>
                    </a:cubicBezTo>
                    <a:cubicBezTo>
                      <a:pt x="627466" y="401905"/>
                      <a:pt x="630513" y="399813"/>
                      <a:pt x="634224" y="399008"/>
                    </a:cubicBezTo>
                    <a:close/>
                    <a:moveTo>
                      <a:pt x="1178474" y="338020"/>
                    </a:moveTo>
                    <a:cubicBezTo>
                      <a:pt x="1182185" y="337215"/>
                      <a:pt x="1186560" y="337698"/>
                      <a:pt x="1190719" y="339658"/>
                    </a:cubicBezTo>
                    <a:cubicBezTo>
                      <a:pt x="1199038" y="343581"/>
                      <a:pt x="1203343" y="351930"/>
                      <a:pt x="1200336" y="358307"/>
                    </a:cubicBezTo>
                    <a:cubicBezTo>
                      <a:pt x="1197329" y="364685"/>
                      <a:pt x="1188149" y="366677"/>
                      <a:pt x="1179830" y="362754"/>
                    </a:cubicBezTo>
                    <a:cubicBezTo>
                      <a:pt x="1171512" y="358833"/>
                      <a:pt x="1167206" y="350483"/>
                      <a:pt x="1170213" y="344105"/>
                    </a:cubicBezTo>
                    <a:cubicBezTo>
                      <a:pt x="1171716" y="340917"/>
                      <a:pt x="1174763" y="338824"/>
                      <a:pt x="1178474" y="338020"/>
                    </a:cubicBezTo>
                    <a:close/>
                    <a:moveTo>
                      <a:pt x="1301335" y="331251"/>
                    </a:moveTo>
                    <a:cubicBezTo>
                      <a:pt x="1305046" y="330446"/>
                      <a:pt x="1309421" y="330929"/>
                      <a:pt x="1313580" y="332890"/>
                    </a:cubicBezTo>
                    <a:cubicBezTo>
                      <a:pt x="1321898" y="336812"/>
                      <a:pt x="1326204" y="345161"/>
                      <a:pt x="1323197" y="351539"/>
                    </a:cubicBezTo>
                    <a:cubicBezTo>
                      <a:pt x="1320190" y="357917"/>
                      <a:pt x="1311009" y="359908"/>
                      <a:pt x="1302691" y="355986"/>
                    </a:cubicBezTo>
                    <a:cubicBezTo>
                      <a:pt x="1294373" y="352064"/>
                      <a:pt x="1290066" y="343714"/>
                      <a:pt x="1293073" y="337337"/>
                    </a:cubicBezTo>
                    <a:cubicBezTo>
                      <a:pt x="1294576" y="334148"/>
                      <a:pt x="1297623" y="332056"/>
                      <a:pt x="1301335" y="331251"/>
                    </a:cubicBezTo>
                    <a:close/>
                    <a:moveTo>
                      <a:pt x="1981919" y="322777"/>
                    </a:moveTo>
                    <a:cubicBezTo>
                      <a:pt x="1985630" y="321973"/>
                      <a:pt x="1990005" y="322455"/>
                      <a:pt x="1994164" y="324416"/>
                    </a:cubicBezTo>
                    <a:cubicBezTo>
                      <a:pt x="2002482" y="328338"/>
                      <a:pt x="2006788" y="336688"/>
                      <a:pt x="2003781" y="343065"/>
                    </a:cubicBezTo>
                    <a:cubicBezTo>
                      <a:pt x="2000774" y="349443"/>
                      <a:pt x="1991593" y="351434"/>
                      <a:pt x="1983275" y="347512"/>
                    </a:cubicBezTo>
                    <a:cubicBezTo>
                      <a:pt x="1974957" y="343590"/>
                      <a:pt x="1970651" y="335241"/>
                      <a:pt x="1973658" y="328863"/>
                    </a:cubicBezTo>
                    <a:cubicBezTo>
                      <a:pt x="1975161" y="325674"/>
                      <a:pt x="1978208" y="323582"/>
                      <a:pt x="1981919" y="322777"/>
                    </a:cubicBezTo>
                    <a:close/>
                    <a:moveTo>
                      <a:pt x="1787851" y="319499"/>
                    </a:moveTo>
                    <a:cubicBezTo>
                      <a:pt x="1791562" y="318694"/>
                      <a:pt x="1795937" y="319177"/>
                      <a:pt x="1800096" y="321138"/>
                    </a:cubicBezTo>
                    <a:cubicBezTo>
                      <a:pt x="1808415" y="325060"/>
                      <a:pt x="1812721" y="333410"/>
                      <a:pt x="1809714" y="339787"/>
                    </a:cubicBezTo>
                    <a:cubicBezTo>
                      <a:pt x="1806707" y="346164"/>
                      <a:pt x="1797526" y="348155"/>
                      <a:pt x="1789208" y="344233"/>
                    </a:cubicBezTo>
                    <a:cubicBezTo>
                      <a:pt x="1780890" y="340312"/>
                      <a:pt x="1776584" y="331962"/>
                      <a:pt x="1779590" y="325585"/>
                    </a:cubicBezTo>
                    <a:cubicBezTo>
                      <a:pt x="1781094" y="322396"/>
                      <a:pt x="1784140" y="320304"/>
                      <a:pt x="1787851" y="319499"/>
                    </a:cubicBezTo>
                    <a:close/>
                    <a:moveTo>
                      <a:pt x="906440" y="309746"/>
                    </a:moveTo>
                    <a:cubicBezTo>
                      <a:pt x="910151" y="308941"/>
                      <a:pt x="914526" y="309424"/>
                      <a:pt x="918685" y="311385"/>
                    </a:cubicBezTo>
                    <a:cubicBezTo>
                      <a:pt x="927004" y="315307"/>
                      <a:pt x="931310" y="323656"/>
                      <a:pt x="928303" y="330034"/>
                    </a:cubicBezTo>
                    <a:cubicBezTo>
                      <a:pt x="925296" y="336412"/>
                      <a:pt x="916115" y="338403"/>
                      <a:pt x="907796" y="334481"/>
                    </a:cubicBezTo>
                    <a:cubicBezTo>
                      <a:pt x="899478" y="330559"/>
                      <a:pt x="895172" y="322209"/>
                      <a:pt x="898180" y="315831"/>
                    </a:cubicBezTo>
                    <a:cubicBezTo>
                      <a:pt x="899683" y="312643"/>
                      <a:pt x="902730" y="310551"/>
                      <a:pt x="906440" y="309746"/>
                    </a:cubicBezTo>
                    <a:close/>
                    <a:moveTo>
                      <a:pt x="1432928" y="281551"/>
                    </a:moveTo>
                    <a:cubicBezTo>
                      <a:pt x="1436639" y="280746"/>
                      <a:pt x="1441014" y="281229"/>
                      <a:pt x="1445173" y="283190"/>
                    </a:cubicBezTo>
                    <a:cubicBezTo>
                      <a:pt x="1453491" y="287112"/>
                      <a:pt x="1457797" y="295461"/>
                      <a:pt x="1454791" y="301839"/>
                    </a:cubicBezTo>
                    <a:cubicBezTo>
                      <a:pt x="1451784" y="308217"/>
                      <a:pt x="1442602" y="310208"/>
                      <a:pt x="1434284" y="306286"/>
                    </a:cubicBezTo>
                    <a:cubicBezTo>
                      <a:pt x="1425966" y="302364"/>
                      <a:pt x="1421660" y="294015"/>
                      <a:pt x="1424667" y="287637"/>
                    </a:cubicBezTo>
                    <a:cubicBezTo>
                      <a:pt x="1426170" y="284448"/>
                      <a:pt x="1429217" y="282356"/>
                      <a:pt x="1432928" y="281551"/>
                    </a:cubicBezTo>
                    <a:close/>
                    <a:moveTo>
                      <a:pt x="1643600" y="269133"/>
                    </a:moveTo>
                    <a:cubicBezTo>
                      <a:pt x="1647311" y="268329"/>
                      <a:pt x="1651686" y="268811"/>
                      <a:pt x="1655846" y="270772"/>
                    </a:cubicBezTo>
                    <a:cubicBezTo>
                      <a:pt x="1664164" y="274694"/>
                      <a:pt x="1668470" y="283044"/>
                      <a:pt x="1665464" y="289421"/>
                    </a:cubicBezTo>
                    <a:cubicBezTo>
                      <a:pt x="1662457" y="295799"/>
                      <a:pt x="1653275" y="297790"/>
                      <a:pt x="1644957" y="293868"/>
                    </a:cubicBezTo>
                    <a:cubicBezTo>
                      <a:pt x="1636638" y="289946"/>
                      <a:pt x="1632332" y="281597"/>
                      <a:pt x="1635339" y="275218"/>
                    </a:cubicBezTo>
                    <a:cubicBezTo>
                      <a:pt x="1636842" y="272030"/>
                      <a:pt x="1639889" y="269938"/>
                      <a:pt x="1643600" y="269133"/>
                    </a:cubicBezTo>
                    <a:close/>
                    <a:moveTo>
                      <a:pt x="987199" y="236078"/>
                    </a:moveTo>
                    <a:cubicBezTo>
                      <a:pt x="990909" y="235273"/>
                      <a:pt x="995284" y="235756"/>
                      <a:pt x="999443" y="237717"/>
                    </a:cubicBezTo>
                    <a:cubicBezTo>
                      <a:pt x="1007762" y="241639"/>
                      <a:pt x="1012068" y="249988"/>
                      <a:pt x="1009061" y="256366"/>
                    </a:cubicBezTo>
                    <a:cubicBezTo>
                      <a:pt x="1006054" y="262744"/>
                      <a:pt x="996873" y="264735"/>
                      <a:pt x="988554" y="260813"/>
                    </a:cubicBezTo>
                    <a:cubicBezTo>
                      <a:pt x="980236" y="256891"/>
                      <a:pt x="975930" y="248542"/>
                      <a:pt x="978937" y="242164"/>
                    </a:cubicBezTo>
                    <a:cubicBezTo>
                      <a:pt x="980441" y="238975"/>
                      <a:pt x="983488" y="236883"/>
                      <a:pt x="987199" y="236078"/>
                    </a:cubicBezTo>
                    <a:close/>
                    <a:moveTo>
                      <a:pt x="1529474" y="232971"/>
                    </a:moveTo>
                    <a:cubicBezTo>
                      <a:pt x="1533185" y="232166"/>
                      <a:pt x="1537560" y="232649"/>
                      <a:pt x="1541719" y="234609"/>
                    </a:cubicBezTo>
                    <a:cubicBezTo>
                      <a:pt x="1550037" y="238531"/>
                      <a:pt x="1554343" y="246881"/>
                      <a:pt x="1551337" y="253258"/>
                    </a:cubicBezTo>
                    <a:cubicBezTo>
                      <a:pt x="1548330" y="259636"/>
                      <a:pt x="1539149" y="261627"/>
                      <a:pt x="1530830" y="257705"/>
                    </a:cubicBezTo>
                    <a:cubicBezTo>
                      <a:pt x="1522512" y="253783"/>
                      <a:pt x="1518206" y="245433"/>
                      <a:pt x="1521213" y="239056"/>
                    </a:cubicBezTo>
                    <a:cubicBezTo>
                      <a:pt x="1522716" y="235868"/>
                      <a:pt x="1525763" y="233775"/>
                      <a:pt x="1529474" y="232971"/>
                    </a:cubicBezTo>
                    <a:close/>
                    <a:moveTo>
                      <a:pt x="1147737" y="232370"/>
                    </a:moveTo>
                    <a:cubicBezTo>
                      <a:pt x="1151448" y="231566"/>
                      <a:pt x="1155823" y="232048"/>
                      <a:pt x="1159983" y="234009"/>
                    </a:cubicBezTo>
                    <a:cubicBezTo>
                      <a:pt x="1168301" y="237931"/>
                      <a:pt x="1172607" y="246281"/>
                      <a:pt x="1169600" y="252659"/>
                    </a:cubicBezTo>
                    <a:cubicBezTo>
                      <a:pt x="1166593" y="259036"/>
                      <a:pt x="1157412" y="261027"/>
                      <a:pt x="1149094" y="257105"/>
                    </a:cubicBezTo>
                    <a:cubicBezTo>
                      <a:pt x="1140775" y="253183"/>
                      <a:pt x="1136469" y="244834"/>
                      <a:pt x="1139476" y="238456"/>
                    </a:cubicBezTo>
                    <a:cubicBezTo>
                      <a:pt x="1140979" y="235267"/>
                      <a:pt x="1144026" y="233175"/>
                      <a:pt x="1147737" y="232370"/>
                    </a:cubicBezTo>
                    <a:close/>
                    <a:moveTo>
                      <a:pt x="1667783" y="227604"/>
                    </a:moveTo>
                    <a:cubicBezTo>
                      <a:pt x="1671494" y="226799"/>
                      <a:pt x="1675869" y="227282"/>
                      <a:pt x="1680028" y="229243"/>
                    </a:cubicBezTo>
                    <a:cubicBezTo>
                      <a:pt x="1688346" y="233164"/>
                      <a:pt x="1692652" y="241514"/>
                      <a:pt x="1689645" y="247892"/>
                    </a:cubicBezTo>
                    <a:cubicBezTo>
                      <a:pt x="1686638" y="254269"/>
                      <a:pt x="1677457" y="256260"/>
                      <a:pt x="1669139" y="252339"/>
                    </a:cubicBezTo>
                    <a:cubicBezTo>
                      <a:pt x="1660821" y="248417"/>
                      <a:pt x="1656515" y="240067"/>
                      <a:pt x="1659521" y="233690"/>
                    </a:cubicBezTo>
                    <a:cubicBezTo>
                      <a:pt x="1661025" y="230501"/>
                      <a:pt x="1664072" y="228409"/>
                      <a:pt x="1667783" y="227604"/>
                    </a:cubicBezTo>
                    <a:close/>
                    <a:moveTo>
                      <a:pt x="2187850" y="208145"/>
                    </a:moveTo>
                    <a:cubicBezTo>
                      <a:pt x="2191561" y="207341"/>
                      <a:pt x="2195936" y="207823"/>
                      <a:pt x="2200096" y="209784"/>
                    </a:cubicBezTo>
                    <a:cubicBezTo>
                      <a:pt x="2208414" y="213706"/>
                      <a:pt x="2212720" y="222056"/>
                      <a:pt x="2209714" y="228433"/>
                    </a:cubicBezTo>
                    <a:cubicBezTo>
                      <a:pt x="2206707" y="234810"/>
                      <a:pt x="2197526" y="236801"/>
                      <a:pt x="2189207" y="232879"/>
                    </a:cubicBezTo>
                    <a:cubicBezTo>
                      <a:pt x="2180888" y="228958"/>
                      <a:pt x="2176582" y="220608"/>
                      <a:pt x="2179589" y="214231"/>
                    </a:cubicBezTo>
                    <a:cubicBezTo>
                      <a:pt x="2181092" y="211042"/>
                      <a:pt x="2184139" y="208950"/>
                      <a:pt x="2187850" y="208145"/>
                    </a:cubicBezTo>
                    <a:close/>
                    <a:moveTo>
                      <a:pt x="1329465" y="173961"/>
                    </a:moveTo>
                    <a:cubicBezTo>
                      <a:pt x="1333176" y="173156"/>
                      <a:pt x="1337550" y="173639"/>
                      <a:pt x="1341709" y="175599"/>
                    </a:cubicBezTo>
                    <a:cubicBezTo>
                      <a:pt x="1350028" y="179521"/>
                      <a:pt x="1354334" y="187871"/>
                      <a:pt x="1351327" y="194248"/>
                    </a:cubicBezTo>
                    <a:cubicBezTo>
                      <a:pt x="1348320" y="200625"/>
                      <a:pt x="1339139" y="202616"/>
                      <a:pt x="1330821" y="198694"/>
                    </a:cubicBezTo>
                    <a:cubicBezTo>
                      <a:pt x="1322503" y="194773"/>
                      <a:pt x="1318197" y="186423"/>
                      <a:pt x="1321203" y="180046"/>
                    </a:cubicBezTo>
                    <a:cubicBezTo>
                      <a:pt x="1322707" y="176857"/>
                      <a:pt x="1325754" y="174765"/>
                      <a:pt x="1329465" y="173961"/>
                    </a:cubicBezTo>
                    <a:close/>
                    <a:moveTo>
                      <a:pt x="812458" y="162516"/>
                    </a:moveTo>
                    <a:cubicBezTo>
                      <a:pt x="816169" y="161711"/>
                      <a:pt x="820544" y="162194"/>
                      <a:pt x="824703" y="164155"/>
                    </a:cubicBezTo>
                    <a:cubicBezTo>
                      <a:pt x="833021" y="168077"/>
                      <a:pt x="837328" y="176426"/>
                      <a:pt x="834321" y="182804"/>
                    </a:cubicBezTo>
                    <a:cubicBezTo>
                      <a:pt x="831314" y="189182"/>
                      <a:pt x="822133" y="191173"/>
                      <a:pt x="813814" y="187251"/>
                    </a:cubicBezTo>
                    <a:cubicBezTo>
                      <a:pt x="805495" y="183329"/>
                      <a:pt x="801189" y="174979"/>
                      <a:pt x="804196" y="168601"/>
                    </a:cubicBezTo>
                    <a:cubicBezTo>
                      <a:pt x="805700" y="165413"/>
                      <a:pt x="808747" y="163320"/>
                      <a:pt x="812458" y="162516"/>
                    </a:cubicBezTo>
                    <a:close/>
                    <a:moveTo>
                      <a:pt x="1215338" y="137797"/>
                    </a:moveTo>
                    <a:cubicBezTo>
                      <a:pt x="1219049" y="136993"/>
                      <a:pt x="1223424" y="137475"/>
                      <a:pt x="1227584" y="139436"/>
                    </a:cubicBezTo>
                    <a:cubicBezTo>
                      <a:pt x="1235902" y="143358"/>
                      <a:pt x="1240208" y="151708"/>
                      <a:pt x="1237201" y="158086"/>
                    </a:cubicBezTo>
                    <a:cubicBezTo>
                      <a:pt x="1234194" y="164463"/>
                      <a:pt x="1225013" y="166454"/>
                      <a:pt x="1216695" y="162532"/>
                    </a:cubicBezTo>
                    <a:cubicBezTo>
                      <a:pt x="1208376" y="158610"/>
                      <a:pt x="1204070" y="150260"/>
                      <a:pt x="1207076" y="143883"/>
                    </a:cubicBezTo>
                    <a:cubicBezTo>
                      <a:pt x="1208580" y="140694"/>
                      <a:pt x="1211627" y="138602"/>
                      <a:pt x="1215338" y="137797"/>
                    </a:cubicBezTo>
                    <a:close/>
                    <a:moveTo>
                      <a:pt x="1873714" y="112972"/>
                    </a:moveTo>
                    <a:cubicBezTo>
                      <a:pt x="1877425" y="112167"/>
                      <a:pt x="1881800" y="112650"/>
                      <a:pt x="1885960" y="114610"/>
                    </a:cubicBezTo>
                    <a:cubicBezTo>
                      <a:pt x="1894278" y="118532"/>
                      <a:pt x="1898584" y="126882"/>
                      <a:pt x="1895577" y="133260"/>
                    </a:cubicBezTo>
                    <a:cubicBezTo>
                      <a:pt x="1892571" y="139637"/>
                      <a:pt x="1883389" y="141628"/>
                      <a:pt x="1875071" y="137706"/>
                    </a:cubicBezTo>
                    <a:cubicBezTo>
                      <a:pt x="1866752" y="133785"/>
                      <a:pt x="1862446" y="125435"/>
                      <a:pt x="1865453" y="119058"/>
                    </a:cubicBezTo>
                    <a:cubicBezTo>
                      <a:pt x="1866956" y="115869"/>
                      <a:pt x="1870003" y="113776"/>
                      <a:pt x="1873714" y="112972"/>
                    </a:cubicBezTo>
                    <a:close/>
                    <a:moveTo>
                      <a:pt x="1996575" y="106204"/>
                    </a:moveTo>
                    <a:cubicBezTo>
                      <a:pt x="2000286" y="105399"/>
                      <a:pt x="2004661" y="105882"/>
                      <a:pt x="2008820" y="107843"/>
                    </a:cubicBezTo>
                    <a:cubicBezTo>
                      <a:pt x="2017138" y="111764"/>
                      <a:pt x="2021444" y="120114"/>
                      <a:pt x="2018438" y="126491"/>
                    </a:cubicBezTo>
                    <a:cubicBezTo>
                      <a:pt x="2015431" y="132869"/>
                      <a:pt x="2006250" y="134859"/>
                      <a:pt x="1997932" y="130938"/>
                    </a:cubicBezTo>
                    <a:cubicBezTo>
                      <a:pt x="1989613" y="127016"/>
                      <a:pt x="1985307" y="118666"/>
                      <a:pt x="1988314" y="112289"/>
                    </a:cubicBezTo>
                    <a:cubicBezTo>
                      <a:pt x="1989817" y="109100"/>
                      <a:pt x="1992864" y="107008"/>
                      <a:pt x="1996575" y="106204"/>
                    </a:cubicBezTo>
                    <a:close/>
                    <a:moveTo>
                      <a:pt x="1730529" y="104276"/>
                    </a:moveTo>
                    <a:cubicBezTo>
                      <a:pt x="1734240" y="103472"/>
                      <a:pt x="1738615" y="103954"/>
                      <a:pt x="1742774" y="105915"/>
                    </a:cubicBezTo>
                    <a:cubicBezTo>
                      <a:pt x="1751093" y="109837"/>
                      <a:pt x="1755399" y="118187"/>
                      <a:pt x="1752392" y="124565"/>
                    </a:cubicBezTo>
                    <a:cubicBezTo>
                      <a:pt x="1749385" y="130942"/>
                      <a:pt x="1740204" y="132933"/>
                      <a:pt x="1731885" y="129011"/>
                    </a:cubicBezTo>
                    <a:cubicBezTo>
                      <a:pt x="1723567" y="125089"/>
                      <a:pt x="1719261" y="116740"/>
                      <a:pt x="1722267" y="110362"/>
                    </a:cubicBezTo>
                    <a:cubicBezTo>
                      <a:pt x="1723771" y="107173"/>
                      <a:pt x="1726818" y="105081"/>
                      <a:pt x="1730529" y="104276"/>
                    </a:cubicBezTo>
                    <a:close/>
                    <a:moveTo>
                      <a:pt x="1398541" y="100666"/>
                    </a:moveTo>
                    <a:cubicBezTo>
                      <a:pt x="1402252" y="99861"/>
                      <a:pt x="1406627" y="100344"/>
                      <a:pt x="1410785" y="102305"/>
                    </a:cubicBezTo>
                    <a:cubicBezTo>
                      <a:pt x="1419104" y="106227"/>
                      <a:pt x="1423410" y="114576"/>
                      <a:pt x="1420403" y="120954"/>
                    </a:cubicBezTo>
                    <a:cubicBezTo>
                      <a:pt x="1417396" y="127332"/>
                      <a:pt x="1408215" y="129322"/>
                      <a:pt x="1399896" y="125401"/>
                    </a:cubicBezTo>
                    <a:cubicBezTo>
                      <a:pt x="1391579" y="121479"/>
                      <a:pt x="1387273" y="113129"/>
                      <a:pt x="1390279" y="106752"/>
                    </a:cubicBezTo>
                    <a:cubicBezTo>
                      <a:pt x="1391783" y="103563"/>
                      <a:pt x="1394830" y="101471"/>
                      <a:pt x="1398541" y="100666"/>
                    </a:cubicBezTo>
                    <a:close/>
                    <a:moveTo>
                      <a:pt x="1510851" y="91864"/>
                    </a:moveTo>
                    <a:cubicBezTo>
                      <a:pt x="1514562" y="91059"/>
                      <a:pt x="1518937" y="91542"/>
                      <a:pt x="1523097" y="93503"/>
                    </a:cubicBezTo>
                    <a:cubicBezTo>
                      <a:pt x="1531415" y="97425"/>
                      <a:pt x="1535721" y="105775"/>
                      <a:pt x="1532714" y="112153"/>
                    </a:cubicBezTo>
                    <a:cubicBezTo>
                      <a:pt x="1529708" y="118530"/>
                      <a:pt x="1520526" y="120521"/>
                      <a:pt x="1512208" y="116599"/>
                    </a:cubicBezTo>
                    <a:cubicBezTo>
                      <a:pt x="1503889" y="112677"/>
                      <a:pt x="1499583" y="104327"/>
                      <a:pt x="1502590" y="97950"/>
                    </a:cubicBezTo>
                    <a:cubicBezTo>
                      <a:pt x="1504093" y="94761"/>
                      <a:pt x="1507140" y="92669"/>
                      <a:pt x="1510851" y="91864"/>
                    </a:cubicBezTo>
                    <a:close/>
                    <a:moveTo>
                      <a:pt x="1071087" y="87432"/>
                    </a:moveTo>
                    <a:cubicBezTo>
                      <a:pt x="1074798" y="86627"/>
                      <a:pt x="1079173" y="87110"/>
                      <a:pt x="1083333" y="89071"/>
                    </a:cubicBezTo>
                    <a:cubicBezTo>
                      <a:pt x="1091651" y="92993"/>
                      <a:pt x="1095957" y="101343"/>
                      <a:pt x="1092951" y="107720"/>
                    </a:cubicBezTo>
                    <a:cubicBezTo>
                      <a:pt x="1089944" y="114098"/>
                      <a:pt x="1080762" y="116089"/>
                      <a:pt x="1072444" y="112167"/>
                    </a:cubicBezTo>
                    <a:cubicBezTo>
                      <a:pt x="1064125" y="108245"/>
                      <a:pt x="1059819" y="99895"/>
                      <a:pt x="1062826" y="93517"/>
                    </a:cubicBezTo>
                    <a:cubicBezTo>
                      <a:pt x="1064329" y="90329"/>
                      <a:pt x="1067376" y="88237"/>
                      <a:pt x="1071087" y="87432"/>
                    </a:cubicBezTo>
                    <a:close/>
                    <a:moveTo>
                      <a:pt x="1976680" y="55656"/>
                    </a:moveTo>
                    <a:cubicBezTo>
                      <a:pt x="1980392" y="54851"/>
                      <a:pt x="1984767" y="55334"/>
                      <a:pt x="1988926" y="57295"/>
                    </a:cubicBezTo>
                    <a:cubicBezTo>
                      <a:pt x="1997244" y="61217"/>
                      <a:pt x="2001550" y="69566"/>
                      <a:pt x="1998544" y="75943"/>
                    </a:cubicBezTo>
                    <a:cubicBezTo>
                      <a:pt x="1995537" y="82322"/>
                      <a:pt x="1986355" y="84312"/>
                      <a:pt x="1978037" y="80391"/>
                    </a:cubicBezTo>
                    <a:cubicBezTo>
                      <a:pt x="1969718" y="76469"/>
                      <a:pt x="1965412" y="68119"/>
                      <a:pt x="1968419" y="61741"/>
                    </a:cubicBezTo>
                    <a:cubicBezTo>
                      <a:pt x="1969923" y="58552"/>
                      <a:pt x="1972970" y="56460"/>
                      <a:pt x="1976680" y="55656"/>
                    </a:cubicBezTo>
                    <a:close/>
                    <a:moveTo>
                      <a:pt x="910253" y="38070"/>
                    </a:moveTo>
                    <a:cubicBezTo>
                      <a:pt x="913964" y="37266"/>
                      <a:pt x="918339" y="37748"/>
                      <a:pt x="922499" y="39709"/>
                    </a:cubicBezTo>
                    <a:cubicBezTo>
                      <a:pt x="930817" y="43631"/>
                      <a:pt x="935123" y="51981"/>
                      <a:pt x="932117" y="58358"/>
                    </a:cubicBezTo>
                    <a:cubicBezTo>
                      <a:pt x="929110" y="64736"/>
                      <a:pt x="919928" y="66727"/>
                      <a:pt x="911610" y="62805"/>
                    </a:cubicBezTo>
                    <a:cubicBezTo>
                      <a:pt x="903291" y="58883"/>
                      <a:pt x="898985" y="50533"/>
                      <a:pt x="901992" y="44155"/>
                    </a:cubicBezTo>
                    <a:cubicBezTo>
                      <a:pt x="903495" y="40967"/>
                      <a:pt x="906542" y="38875"/>
                      <a:pt x="910253" y="38070"/>
                    </a:cubicBezTo>
                    <a:close/>
                    <a:moveTo>
                      <a:pt x="1615337" y="26443"/>
                    </a:moveTo>
                    <a:cubicBezTo>
                      <a:pt x="1619048" y="25638"/>
                      <a:pt x="1623423" y="26121"/>
                      <a:pt x="1627582" y="28082"/>
                    </a:cubicBezTo>
                    <a:cubicBezTo>
                      <a:pt x="1635901" y="32004"/>
                      <a:pt x="1640207" y="40354"/>
                      <a:pt x="1637200" y="46732"/>
                    </a:cubicBezTo>
                    <a:cubicBezTo>
                      <a:pt x="1634193" y="53109"/>
                      <a:pt x="1625012" y="55100"/>
                      <a:pt x="1616693" y="51178"/>
                    </a:cubicBezTo>
                    <a:cubicBezTo>
                      <a:pt x="1608375" y="47256"/>
                      <a:pt x="1604069" y="38906"/>
                      <a:pt x="1607075" y="32529"/>
                    </a:cubicBezTo>
                    <a:cubicBezTo>
                      <a:pt x="1608579" y="29340"/>
                      <a:pt x="1611626" y="27248"/>
                      <a:pt x="1615337" y="26443"/>
                    </a:cubicBezTo>
                    <a:close/>
                    <a:moveTo>
                      <a:pt x="1084405" y="5493"/>
                    </a:moveTo>
                    <a:cubicBezTo>
                      <a:pt x="1088116" y="4688"/>
                      <a:pt x="1092490" y="5171"/>
                      <a:pt x="1096650" y="7132"/>
                    </a:cubicBezTo>
                    <a:cubicBezTo>
                      <a:pt x="1104968" y="11054"/>
                      <a:pt x="1109274" y="19404"/>
                      <a:pt x="1106268" y="25781"/>
                    </a:cubicBezTo>
                    <a:cubicBezTo>
                      <a:pt x="1103261" y="32159"/>
                      <a:pt x="1094080" y="34150"/>
                      <a:pt x="1085761" y="30228"/>
                    </a:cubicBezTo>
                    <a:cubicBezTo>
                      <a:pt x="1077442" y="26306"/>
                      <a:pt x="1073136" y="17956"/>
                      <a:pt x="1076143" y="11578"/>
                    </a:cubicBezTo>
                    <a:cubicBezTo>
                      <a:pt x="1077647" y="8390"/>
                      <a:pt x="1080694" y="6298"/>
                      <a:pt x="1084405" y="5493"/>
                    </a:cubicBezTo>
                    <a:close/>
                    <a:moveTo>
                      <a:pt x="1832430" y="5291"/>
                    </a:moveTo>
                    <a:cubicBezTo>
                      <a:pt x="1836141" y="4486"/>
                      <a:pt x="1840516" y="4969"/>
                      <a:pt x="1844675" y="6930"/>
                    </a:cubicBezTo>
                    <a:cubicBezTo>
                      <a:pt x="1852993" y="10851"/>
                      <a:pt x="1857300" y="19201"/>
                      <a:pt x="1854293" y="25578"/>
                    </a:cubicBezTo>
                    <a:cubicBezTo>
                      <a:pt x="1851286" y="31956"/>
                      <a:pt x="1842104" y="33946"/>
                      <a:pt x="1833786" y="30025"/>
                    </a:cubicBezTo>
                    <a:cubicBezTo>
                      <a:pt x="1825468" y="26103"/>
                      <a:pt x="1821162" y="17753"/>
                      <a:pt x="1824168" y="11376"/>
                    </a:cubicBezTo>
                    <a:cubicBezTo>
                      <a:pt x="1825672" y="8187"/>
                      <a:pt x="1828719" y="6095"/>
                      <a:pt x="1832430" y="5291"/>
                    </a:cubicBezTo>
                    <a:close/>
                    <a:moveTo>
                      <a:pt x="2090196" y="372"/>
                    </a:moveTo>
                    <a:cubicBezTo>
                      <a:pt x="2093907" y="-432"/>
                      <a:pt x="2098282" y="51"/>
                      <a:pt x="2102441" y="2011"/>
                    </a:cubicBezTo>
                    <a:cubicBezTo>
                      <a:pt x="2110760" y="5933"/>
                      <a:pt x="2115066" y="14283"/>
                      <a:pt x="2112059" y="20660"/>
                    </a:cubicBezTo>
                    <a:cubicBezTo>
                      <a:pt x="2109052" y="27038"/>
                      <a:pt x="2099871" y="29029"/>
                      <a:pt x="2091552" y="25107"/>
                    </a:cubicBezTo>
                    <a:cubicBezTo>
                      <a:pt x="2083234" y="21186"/>
                      <a:pt x="2078927" y="12836"/>
                      <a:pt x="2081934" y="6458"/>
                    </a:cubicBezTo>
                    <a:cubicBezTo>
                      <a:pt x="2083438" y="3269"/>
                      <a:pt x="2086485" y="1177"/>
                      <a:pt x="2090196" y="372"/>
                    </a:cubicBezTo>
                    <a:close/>
                  </a:path>
                </a:pathLst>
              </a:custGeom>
              <a:solidFill>
                <a:srgbClr val="663300">
                  <a:alpha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892" name="テキスト ボックス 891">
            <a:extLst>
              <a:ext uri="{FF2B5EF4-FFF2-40B4-BE49-F238E27FC236}">
                <a16:creationId xmlns:a16="http://schemas.microsoft.com/office/drawing/2014/main" id="{96A7E384-7BB6-4E51-8476-653C376B15CF}"/>
              </a:ext>
            </a:extLst>
          </p:cNvPr>
          <p:cNvSpPr txBox="1"/>
          <p:nvPr/>
        </p:nvSpPr>
        <p:spPr>
          <a:xfrm>
            <a:off x="8059174" y="403715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赤こんにゃく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93" name="テキスト ボックス 892">
            <a:extLst>
              <a:ext uri="{FF2B5EF4-FFF2-40B4-BE49-F238E27FC236}">
                <a16:creationId xmlns:a16="http://schemas.microsoft.com/office/drawing/2014/main" id="{53B9EA05-6240-4AFF-9C4C-6D90C30CD241}"/>
              </a:ext>
            </a:extLst>
          </p:cNvPr>
          <p:cNvSpPr txBox="1"/>
          <p:nvPr/>
        </p:nvSpPr>
        <p:spPr>
          <a:xfrm rot="20700000">
            <a:off x="7640160" y="2941230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見た目インパクト！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テキスト ボックス 406">
            <a:extLst>
              <a:ext uri="{FF2B5EF4-FFF2-40B4-BE49-F238E27FC236}">
                <a16:creationId xmlns:a16="http://schemas.microsoft.com/office/drawing/2014/main" id="{73A04D1E-8E4A-42A9-BE2B-DAC1C43E90E8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琵琶湖</a:t>
            </a:r>
          </a:p>
        </p:txBody>
      </p:sp>
      <p:sp>
        <p:nvSpPr>
          <p:cNvPr id="408" name="テキスト ボックス 407">
            <a:extLst>
              <a:ext uri="{FF2B5EF4-FFF2-40B4-BE49-F238E27FC236}">
                <a16:creationId xmlns:a16="http://schemas.microsoft.com/office/drawing/2014/main" id="{B3B1189A-8A76-4D28-9D77-60DED64C53E5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赤こんにゃく</a:t>
            </a:r>
          </a:p>
        </p:txBody>
      </p:sp>
      <p:sp>
        <p:nvSpPr>
          <p:cNvPr id="409" name="テキスト ボックス 408">
            <a:extLst>
              <a:ext uri="{FF2B5EF4-FFF2-40B4-BE49-F238E27FC236}">
                <a16:creationId xmlns:a16="http://schemas.microsoft.com/office/drawing/2014/main" id="{29165364-E21C-4519-A6A0-C95EE6BDF3C8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信楽焼</a:t>
            </a:r>
          </a:p>
        </p:txBody>
      </p:sp>
      <p:sp>
        <p:nvSpPr>
          <p:cNvPr id="410" name="テキスト ボックス 409">
            <a:extLst>
              <a:ext uri="{FF2B5EF4-FFF2-40B4-BE49-F238E27FC236}">
                <a16:creationId xmlns:a16="http://schemas.microsoft.com/office/drawing/2014/main" id="{04E719DB-F969-4D50-8B11-6EBC0A32BEDF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鮒ずし</a:t>
            </a:r>
          </a:p>
        </p:txBody>
      </p:sp>
      <p:sp>
        <p:nvSpPr>
          <p:cNvPr id="411" name="テキスト ボックス 410">
            <a:extLst>
              <a:ext uri="{FF2B5EF4-FFF2-40B4-BE49-F238E27FC236}">
                <a16:creationId xmlns:a16="http://schemas.microsoft.com/office/drawing/2014/main" id="{F0748740-7D55-4FBF-AAF7-29FA9D98414A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彦根城</a:t>
            </a:r>
          </a:p>
        </p:txBody>
      </p:sp>
      <p:sp>
        <p:nvSpPr>
          <p:cNvPr id="412" name="テキスト ボックス 411">
            <a:extLst>
              <a:ext uri="{FF2B5EF4-FFF2-40B4-BE49-F238E27FC236}">
                <a16:creationId xmlns:a16="http://schemas.microsoft.com/office/drawing/2014/main" id="{1D8979BA-9B02-4C7E-A392-9A7F4765F811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びわこオオナマズ</a:t>
            </a:r>
          </a:p>
        </p:txBody>
      </p:sp>
      <p:sp>
        <p:nvSpPr>
          <p:cNvPr id="413" name="テキスト ボックス 412">
            <a:extLst>
              <a:ext uri="{FF2B5EF4-FFF2-40B4-BE49-F238E27FC236}">
                <a16:creationId xmlns:a16="http://schemas.microsoft.com/office/drawing/2014/main" id="{ADA2E2A6-2DF0-4D68-91A4-FA5BD399DAC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滋賀県と言えば・・・</a:t>
            </a:r>
          </a:p>
        </p:txBody>
      </p:sp>
      <p:grpSp>
        <p:nvGrpSpPr>
          <p:cNvPr id="414" name="グループ化 413">
            <a:extLst>
              <a:ext uri="{FF2B5EF4-FFF2-40B4-BE49-F238E27FC236}">
                <a16:creationId xmlns:a16="http://schemas.microsoft.com/office/drawing/2014/main" id="{5694A240-4EE2-489C-9171-4733DDF2744D}"/>
              </a:ext>
            </a:extLst>
          </p:cNvPr>
          <p:cNvGrpSpPr/>
          <p:nvPr/>
        </p:nvGrpSpPr>
        <p:grpSpPr>
          <a:xfrm>
            <a:off x="790559" y="4601659"/>
            <a:ext cx="2457482" cy="1269906"/>
            <a:chOff x="1348689" y="4705176"/>
            <a:chExt cx="2457482" cy="1269906"/>
          </a:xfrm>
        </p:grpSpPr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70C306B0-2379-4544-8CCF-2A68A3E895FC}"/>
                </a:ext>
              </a:extLst>
            </p:cNvPr>
            <p:cNvGrpSpPr/>
            <p:nvPr/>
          </p:nvGrpSpPr>
          <p:grpSpPr>
            <a:xfrm>
              <a:off x="1348689" y="4748424"/>
              <a:ext cx="2457482" cy="1226658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422" name="楕円 1020">
                <a:extLst>
                  <a:ext uri="{FF2B5EF4-FFF2-40B4-BE49-F238E27FC236}">
                    <a16:creationId xmlns:a16="http://schemas.microsoft.com/office/drawing/2014/main" id="{251C306D-F87D-4A41-AE66-0F0A4C3D61E0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3" name="楕円 422">
                <a:extLst>
                  <a:ext uri="{FF2B5EF4-FFF2-40B4-BE49-F238E27FC236}">
                    <a16:creationId xmlns:a16="http://schemas.microsoft.com/office/drawing/2014/main" id="{E7C5E115-8222-4F27-B31A-32E9BC11BD00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484922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82FBBAAF-D0F2-4E0B-8AF2-00DC63106890}"/>
                </a:ext>
              </a:extLst>
            </p:cNvPr>
            <p:cNvGrpSpPr/>
            <p:nvPr/>
          </p:nvGrpSpPr>
          <p:grpSpPr>
            <a:xfrm rot="282422">
              <a:off x="1762491" y="4705176"/>
              <a:ext cx="1642833" cy="976564"/>
              <a:chOff x="1843886" y="1853488"/>
              <a:chExt cx="2296299" cy="1365010"/>
            </a:xfrm>
          </p:grpSpPr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35DAE5B4-F2DF-4E64-85D4-67417312AFFC}"/>
                  </a:ext>
                </a:extLst>
              </p:cNvPr>
              <p:cNvGrpSpPr/>
              <p:nvPr/>
            </p:nvGrpSpPr>
            <p:grpSpPr>
              <a:xfrm>
                <a:off x="1843886" y="1853488"/>
                <a:ext cx="2296299" cy="1365010"/>
                <a:chOff x="2334563" y="4204774"/>
                <a:chExt cx="2296299" cy="1365010"/>
              </a:xfrm>
            </p:grpSpPr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C866DBBF-EA00-418C-9C53-D4AD98516B86}"/>
                    </a:ext>
                  </a:extLst>
                </p:cNvPr>
                <p:cNvSpPr/>
                <p:nvPr/>
              </p:nvSpPr>
              <p:spPr>
                <a:xfrm>
                  <a:off x="2334563" y="4204774"/>
                  <a:ext cx="2296299" cy="1365009"/>
                </a:xfrm>
                <a:custGeom>
                  <a:avLst/>
                  <a:gdLst>
                    <a:gd name="connsiteX0" fmla="*/ 1421509 w 2296299"/>
                    <a:gd name="connsiteY0" fmla="*/ 957791 h 1365024"/>
                    <a:gd name="connsiteX1" fmla="*/ 1420294 w 2296299"/>
                    <a:gd name="connsiteY1" fmla="*/ 957937 h 1365024"/>
                    <a:gd name="connsiteX2" fmla="*/ 1421269 w 2296299"/>
                    <a:gd name="connsiteY2" fmla="*/ 958594 h 1365024"/>
                    <a:gd name="connsiteX3" fmla="*/ 1126228 w 2296299"/>
                    <a:gd name="connsiteY3" fmla="*/ 15 h 1365024"/>
                    <a:gd name="connsiteX4" fmla="*/ 2150590 w 2296299"/>
                    <a:gd name="connsiteY4" fmla="*/ 5050 h 1365024"/>
                    <a:gd name="connsiteX5" fmla="*/ 2279329 w 2296299"/>
                    <a:gd name="connsiteY5" fmla="*/ 5291 h 1365024"/>
                    <a:gd name="connsiteX6" fmla="*/ 2279331 w 2296299"/>
                    <a:gd name="connsiteY6" fmla="*/ 5289 h 1365024"/>
                    <a:gd name="connsiteX7" fmla="*/ 2284665 w 2296299"/>
                    <a:gd name="connsiteY7" fmla="*/ 395813 h 1365024"/>
                    <a:gd name="connsiteX8" fmla="*/ 1456864 w 2296299"/>
                    <a:gd name="connsiteY8" fmla="*/ 1326628 h 1365024"/>
                    <a:gd name="connsiteX9" fmla="*/ 1434365 w 2296299"/>
                    <a:gd name="connsiteY9" fmla="*/ 1348052 h 1365024"/>
                    <a:gd name="connsiteX10" fmla="*/ 1433480 w 2296299"/>
                    <a:gd name="connsiteY10" fmla="*/ 1350189 h 1365024"/>
                    <a:gd name="connsiteX11" fmla="*/ 1431076 w 2296299"/>
                    <a:gd name="connsiteY11" fmla="*/ 1351185 h 1365024"/>
                    <a:gd name="connsiteX12" fmla="*/ 1426430 w 2296299"/>
                    <a:gd name="connsiteY12" fmla="*/ 1355609 h 1365024"/>
                    <a:gd name="connsiteX13" fmla="*/ 1412556 w 2296299"/>
                    <a:gd name="connsiteY13" fmla="*/ 1364984 h 1365024"/>
                    <a:gd name="connsiteX14" fmla="*/ 1409028 w 2296299"/>
                    <a:gd name="connsiteY14" fmla="*/ 1360317 h 1365024"/>
                    <a:gd name="connsiteX15" fmla="*/ 1403509 w 2296299"/>
                    <a:gd name="connsiteY15" fmla="*/ 1362603 h 1365024"/>
                    <a:gd name="connsiteX16" fmla="*/ 42386 w 2296299"/>
                    <a:gd name="connsiteY16" fmla="*/ 1362603 h 1365024"/>
                    <a:gd name="connsiteX17" fmla="*/ 0 w 2296299"/>
                    <a:gd name="connsiteY17" fmla="*/ 1320217 h 1365024"/>
                    <a:gd name="connsiteX18" fmla="*/ 0 w 2296299"/>
                    <a:gd name="connsiteY18" fmla="*/ 1013086 h 1365024"/>
                    <a:gd name="connsiteX19" fmla="*/ 21776 w 2296299"/>
                    <a:gd name="connsiteY19" fmla="*/ 960516 h 1365024"/>
                    <a:gd name="connsiteX20" fmla="*/ 27254 w 2296299"/>
                    <a:gd name="connsiteY20" fmla="*/ 956822 h 1365024"/>
                    <a:gd name="connsiteX21" fmla="*/ 35255 w 2296299"/>
                    <a:gd name="connsiteY21" fmla="*/ 943562 h 1365024"/>
                    <a:gd name="connsiteX22" fmla="*/ 884491 w 2296299"/>
                    <a:gd name="connsiteY22" fmla="*/ 5291 h 1365024"/>
                    <a:gd name="connsiteX23" fmla="*/ 1126228 w 2296299"/>
                    <a:gd name="connsiteY23" fmla="*/ 15 h 1365024"/>
                    <a:gd name="connsiteX0" fmla="*/ 1421269 w 2296299"/>
                    <a:gd name="connsiteY0" fmla="*/ 958579 h 1365009"/>
                    <a:gd name="connsiteX1" fmla="*/ 1420294 w 2296299"/>
                    <a:gd name="connsiteY1" fmla="*/ 957922 h 1365009"/>
                    <a:gd name="connsiteX2" fmla="*/ 1421269 w 2296299"/>
                    <a:gd name="connsiteY2" fmla="*/ 958579 h 1365009"/>
                    <a:gd name="connsiteX3" fmla="*/ 1126228 w 2296299"/>
                    <a:gd name="connsiteY3" fmla="*/ 0 h 1365009"/>
                    <a:gd name="connsiteX4" fmla="*/ 2150590 w 2296299"/>
                    <a:gd name="connsiteY4" fmla="*/ 5035 h 1365009"/>
                    <a:gd name="connsiteX5" fmla="*/ 2279329 w 2296299"/>
                    <a:gd name="connsiteY5" fmla="*/ 5276 h 1365009"/>
                    <a:gd name="connsiteX6" fmla="*/ 2279331 w 2296299"/>
                    <a:gd name="connsiteY6" fmla="*/ 5274 h 1365009"/>
                    <a:gd name="connsiteX7" fmla="*/ 2284665 w 2296299"/>
                    <a:gd name="connsiteY7" fmla="*/ 395798 h 1365009"/>
                    <a:gd name="connsiteX8" fmla="*/ 1456864 w 2296299"/>
                    <a:gd name="connsiteY8" fmla="*/ 1326613 h 1365009"/>
                    <a:gd name="connsiteX9" fmla="*/ 1434365 w 2296299"/>
                    <a:gd name="connsiteY9" fmla="*/ 1348037 h 1365009"/>
                    <a:gd name="connsiteX10" fmla="*/ 1433480 w 2296299"/>
                    <a:gd name="connsiteY10" fmla="*/ 1350174 h 1365009"/>
                    <a:gd name="connsiteX11" fmla="*/ 1431076 w 2296299"/>
                    <a:gd name="connsiteY11" fmla="*/ 1351170 h 1365009"/>
                    <a:gd name="connsiteX12" fmla="*/ 1426430 w 2296299"/>
                    <a:gd name="connsiteY12" fmla="*/ 1355594 h 1365009"/>
                    <a:gd name="connsiteX13" fmla="*/ 1412556 w 2296299"/>
                    <a:gd name="connsiteY13" fmla="*/ 1364969 h 1365009"/>
                    <a:gd name="connsiteX14" fmla="*/ 1409028 w 2296299"/>
                    <a:gd name="connsiteY14" fmla="*/ 1360302 h 1365009"/>
                    <a:gd name="connsiteX15" fmla="*/ 1403509 w 2296299"/>
                    <a:gd name="connsiteY15" fmla="*/ 1362588 h 1365009"/>
                    <a:gd name="connsiteX16" fmla="*/ 42386 w 2296299"/>
                    <a:gd name="connsiteY16" fmla="*/ 1362588 h 1365009"/>
                    <a:gd name="connsiteX17" fmla="*/ 0 w 2296299"/>
                    <a:gd name="connsiteY17" fmla="*/ 1320202 h 1365009"/>
                    <a:gd name="connsiteX18" fmla="*/ 0 w 2296299"/>
                    <a:gd name="connsiteY18" fmla="*/ 1013071 h 1365009"/>
                    <a:gd name="connsiteX19" fmla="*/ 21776 w 2296299"/>
                    <a:gd name="connsiteY19" fmla="*/ 960501 h 1365009"/>
                    <a:gd name="connsiteX20" fmla="*/ 27254 w 2296299"/>
                    <a:gd name="connsiteY20" fmla="*/ 956807 h 1365009"/>
                    <a:gd name="connsiteX21" fmla="*/ 35255 w 2296299"/>
                    <a:gd name="connsiteY21" fmla="*/ 943547 h 1365009"/>
                    <a:gd name="connsiteX22" fmla="*/ 884491 w 2296299"/>
                    <a:gd name="connsiteY22" fmla="*/ 5276 h 1365009"/>
                    <a:gd name="connsiteX23" fmla="*/ 1126228 w 2296299"/>
                    <a:gd name="connsiteY23" fmla="*/ 0 h 1365009"/>
                    <a:gd name="connsiteX0" fmla="*/ 1126228 w 2296299"/>
                    <a:gd name="connsiteY0" fmla="*/ 0 h 1365009"/>
                    <a:gd name="connsiteX1" fmla="*/ 2150590 w 2296299"/>
                    <a:gd name="connsiteY1" fmla="*/ 5035 h 1365009"/>
                    <a:gd name="connsiteX2" fmla="*/ 2279329 w 2296299"/>
                    <a:gd name="connsiteY2" fmla="*/ 5276 h 1365009"/>
                    <a:gd name="connsiteX3" fmla="*/ 2279331 w 2296299"/>
                    <a:gd name="connsiteY3" fmla="*/ 5274 h 1365009"/>
                    <a:gd name="connsiteX4" fmla="*/ 2284665 w 2296299"/>
                    <a:gd name="connsiteY4" fmla="*/ 395798 h 1365009"/>
                    <a:gd name="connsiteX5" fmla="*/ 1456864 w 2296299"/>
                    <a:gd name="connsiteY5" fmla="*/ 1326613 h 1365009"/>
                    <a:gd name="connsiteX6" fmla="*/ 1434365 w 2296299"/>
                    <a:gd name="connsiteY6" fmla="*/ 1348037 h 1365009"/>
                    <a:gd name="connsiteX7" fmla="*/ 1433480 w 2296299"/>
                    <a:gd name="connsiteY7" fmla="*/ 1350174 h 1365009"/>
                    <a:gd name="connsiteX8" fmla="*/ 1431076 w 2296299"/>
                    <a:gd name="connsiteY8" fmla="*/ 1351170 h 1365009"/>
                    <a:gd name="connsiteX9" fmla="*/ 1426430 w 2296299"/>
                    <a:gd name="connsiteY9" fmla="*/ 1355594 h 1365009"/>
                    <a:gd name="connsiteX10" fmla="*/ 1412556 w 2296299"/>
                    <a:gd name="connsiteY10" fmla="*/ 1364969 h 1365009"/>
                    <a:gd name="connsiteX11" fmla="*/ 1409028 w 2296299"/>
                    <a:gd name="connsiteY11" fmla="*/ 1360302 h 1365009"/>
                    <a:gd name="connsiteX12" fmla="*/ 1403509 w 2296299"/>
                    <a:gd name="connsiteY12" fmla="*/ 1362588 h 1365009"/>
                    <a:gd name="connsiteX13" fmla="*/ 42386 w 2296299"/>
                    <a:gd name="connsiteY13" fmla="*/ 1362588 h 1365009"/>
                    <a:gd name="connsiteX14" fmla="*/ 0 w 2296299"/>
                    <a:gd name="connsiteY14" fmla="*/ 1320202 h 1365009"/>
                    <a:gd name="connsiteX15" fmla="*/ 0 w 2296299"/>
                    <a:gd name="connsiteY15" fmla="*/ 1013071 h 1365009"/>
                    <a:gd name="connsiteX16" fmla="*/ 21776 w 2296299"/>
                    <a:gd name="connsiteY16" fmla="*/ 960501 h 1365009"/>
                    <a:gd name="connsiteX17" fmla="*/ 27254 w 2296299"/>
                    <a:gd name="connsiteY17" fmla="*/ 956807 h 1365009"/>
                    <a:gd name="connsiteX18" fmla="*/ 35255 w 2296299"/>
                    <a:gd name="connsiteY18" fmla="*/ 943547 h 1365009"/>
                    <a:gd name="connsiteX19" fmla="*/ 884491 w 2296299"/>
                    <a:gd name="connsiteY19" fmla="*/ 5276 h 1365009"/>
                    <a:gd name="connsiteX20" fmla="*/ 1126228 w 2296299"/>
                    <a:gd name="connsiteY20" fmla="*/ 0 h 1365009"/>
                    <a:gd name="connsiteX0" fmla="*/ 1126228 w 2296299"/>
                    <a:gd name="connsiteY0" fmla="*/ 0 h 1365009"/>
                    <a:gd name="connsiteX1" fmla="*/ 2150590 w 2296299"/>
                    <a:gd name="connsiteY1" fmla="*/ 5035 h 1365009"/>
                    <a:gd name="connsiteX2" fmla="*/ 2279329 w 2296299"/>
                    <a:gd name="connsiteY2" fmla="*/ 5276 h 1365009"/>
                    <a:gd name="connsiteX3" fmla="*/ 2279331 w 2296299"/>
                    <a:gd name="connsiteY3" fmla="*/ 5274 h 1365009"/>
                    <a:gd name="connsiteX4" fmla="*/ 2284665 w 2296299"/>
                    <a:gd name="connsiteY4" fmla="*/ 395798 h 1365009"/>
                    <a:gd name="connsiteX5" fmla="*/ 1456864 w 2296299"/>
                    <a:gd name="connsiteY5" fmla="*/ 1326613 h 1365009"/>
                    <a:gd name="connsiteX6" fmla="*/ 1434365 w 2296299"/>
                    <a:gd name="connsiteY6" fmla="*/ 1348037 h 1365009"/>
                    <a:gd name="connsiteX7" fmla="*/ 1433480 w 2296299"/>
                    <a:gd name="connsiteY7" fmla="*/ 1350174 h 1365009"/>
                    <a:gd name="connsiteX8" fmla="*/ 1431076 w 2296299"/>
                    <a:gd name="connsiteY8" fmla="*/ 1351170 h 1365009"/>
                    <a:gd name="connsiteX9" fmla="*/ 1426430 w 2296299"/>
                    <a:gd name="connsiteY9" fmla="*/ 1355594 h 1365009"/>
                    <a:gd name="connsiteX10" fmla="*/ 1412556 w 2296299"/>
                    <a:gd name="connsiteY10" fmla="*/ 1364969 h 1365009"/>
                    <a:gd name="connsiteX11" fmla="*/ 1409028 w 2296299"/>
                    <a:gd name="connsiteY11" fmla="*/ 1360302 h 1365009"/>
                    <a:gd name="connsiteX12" fmla="*/ 1403509 w 2296299"/>
                    <a:gd name="connsiteY12" fmla="*/ 1362588 h 1365009"/>
                    <a:gd name="connsiteX13" fmla="*/ 42386 w 2296299"/>
                    <a:gd name="connsiteY13" fmla="*/ 1362588 h 1365009"/>
                    <a:gd name="connsiteX14" fmla="*/ 0 w 2296299"/>
                    <a:gd name="connsiteY14" fmla="*/ 1320202 h 1365009"/>
                    <a:gd name="connsiteX15" fmla="*/ 0 w 2296299"/>
                    <a:gd name="connsiteY15" fmla="*/ 1013071 h 1365009"/>
                    <a:gd name="connsiteX16" fmla="*/ 21776 w 2296299"/>
                    <a:gd name="connsiteY16" fmla="*/ 960501 h 1365009"/>
                    <a:gd name="connsiteX17" fmla="*/ 27254 w 2296299"/>
                    <a:gd name="connsiteY17" fmla="*/ 956807 h 1365009"/>
                    <a:gd name="connsiteX18" fmla="*/ 884491 w 2296299"/>
                    <a:gd name="connsiteY18" fmla="*/ 5276 h 1365009"/>
                    <a:gd name="connsiteX19" fmla="*/ 1126228 w 2296299"/>
                    <a:gd name="connsiteY19" fmla="*/ 0 h 13650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296299" h="1365009">
                      <a:moveTo>
                        <a:pt x="1126228" y="0"/>
                      </a:moveTo>
                      <a:lnTo>
                        <a:pt x="2150590" y="5035"/>
                      </a:lnTo>
                      <a:lnTo>
                        <a:pt x="2279329" y="5276"/>
                      </a:lnTo>
                      <a:lnTo>
                        <a:pt x="2279331" y="5274"/>
                      </a:lnTo>
                      <a:cubicBezTo>
                        <a:pt x="2304921" y="4480"/>
                        <a:pt x="2297174" y="365636"/>
                        <a:pt x="2284665" y="395798"/>
                      </a:cubicBezTo>
                      <a:cubicBezTo>
                        <a:pt x="2273720" y="422190"/>
                        <a:pt x="1633813" y="1149887"/>
                        <a:pt x="1456864" y="1326613"/>
                      </a:cubicBezTo>
                      <a:lnTo>
                        <a:pt x="1434365" y="1348037"/>
                      </a:lnTo>
                      <a:lnTo>
                        <a:pt x="1433480" y="1350174"/>
                      </a:lnTo>
                      <a:lnTo>
                        <a:pt x="1431076" y="1351170"/>
                      </a:lnTo>
                      <a:lnTo>
                        <a:pt x="1426430" y="1355594"/>
                      </a:lnTo>
                      <a:cubicBezTo>
                        <a:pt x="1418913" y="1362138"/>
                        <a:pt x="1414156" y="1365416"/>
                        <a:pt x="1412556" y="1364969"/>
                      </a:cubicBezTo>
                      <a:lnTo>
                        <a:pt x="1409028" y="1360302"/>
                      </a:lnTo>
                      <a:lnTo>
                        <a:pt x="1403509" y="1362588"/>
                      </a:lnTo>
                      <a:lnTo>
                        <a:pt x="42386" y="1362588"/>
                      </a:lnTo>
                      <a:cubicBezTo>
                        <a:pt x="18977" y="1362588"/>
                        <a:pt x="0" y="1343611"/>
                        <a:pt x="0" y="1320202"/>
                      </a:cubicBezTo>
                      <a:lnTo>
                        <a:pt x="0" y="1013071"/>
                      </a:lnTo>
                      <a:cubicBezTo>
                        <a:pt x="0" y="992541"/>
                        <a:pt x="8322" y="973955"/>
                        <a:pt x="21776" y="960501"/>
                      </a:cubicBezTo>
                      <a:lnTo>
                        <a:pt x="27254" y="956807"/>
                      </a:lnTo>
                      <a:lnTo>
                        <a:pt x="884491" y="5276"/>
                      </a:lnTo>
                      <a:cubicBezTo>
                        <a:pt x="892865" y="1555"/>
                        <a:pt x="986815" y="160"/>
                        <a:pt x="1126228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0" name="平行四辺形 11">
                  <a:extLst>
                    <a:ext uri="{FF2B5EF4-FFF2-40B4-BE49-F238E27FC236}">
                      <a16:creationId xmlns:a16="http://schemas.microsoft.com/office/drawing/2014/main" id="{52BF8AE4-92AE-4BCB-9710-E7398DF554BF}"/>
                    </a:ext>
                  </a:extLst>
                </p:cNvPr>
                <p:cNvSpPr/>
                <p:nvPr/>
              </p:nvSpPr>
              <p:spPr>
                <a:xfrm>
                  <a:off x="2454623" y="4222647"/>
                  <a:ext cx="2056177" cy="928896"/>
                </a:xfrm>
                <a:custGeom>
                  <a:avLst/>
                  <a:gdLst>
                    <a:gd name="connsiteX0" fmla="*/ 0 w 2252663"/>
                    <a:gd name="connsiteY0" fmla="*/ 952500 h 952500"/>
                    <a:gd name="connsiteX1" fmla="*/ 857822 w 2252663"/>
                    <a:gd name="connsiteY1" fmla="*/ 0 h 952500"/>
                    <a:gd name="connsiteX2" fmla="*/ 2252663 w 2252663"/>
                    <a:gd name="connsiteY2" fmla="*/ 0 h 952500"/>
                    <a:gd name="connsiteX3" fmla="*/ 1394842 w 2252663"/>
                    <a:gd name="connsiteY3" fmla="*/ 952500 h 952500"/>
                    <a:gd name="connsiteX4" fmla="*/ 0 w 2252663"/>
                    <a:gd name="connsiteY4" fmla="*/ 952500 h 952500"/>
                    <a:gd name="connsiteX0" fmla="*/ 0 w 2252663"/>
                    <a:gd name="connsiteY0" fmla="*/ 957791 h 957791"/>
                    <a:gd name="connsiteX1" fmla="*/ 857822 w 2252663"/>
                    <a:gd name="connsiteY1" fmla="*/ 5291 h 957791"/>
                    <a:gd name="connsiteX2" fmla="*/ 2252663 w 2252663"/>
                    <a:gd name="connsiteY2" fmla="*/ 5291 h 957791"/>
                    <a:gd name="connsiteX3" fmla="*/ 1394842 w 2252663"/>
                    <a:gd name="connsiteY3" fmla="*/ 957791 h 957791"/>
                    <a:gd name="connsiteX4" fmla="*/ 0 w 2252663"/>
                    <a:gd name="connsiteY4" fmla="*/ 957791 h 957791"/>
                    <a:gd name="connsiteX0" fmla="*/ 18 w 2252681"/>
                    <a:gd name="connsiteY0" fmla="*/ 957791 h 967668"/>
                    <a:gd name="connsiteX1" fmla="*/ 857840 w 2252681"/>
                    <a:gd name="connsiteY1" fmla="*/ 5291 h 967668"/>
                    <a:gd name="connsiteX2" fmla="*/ 2252681 w 2252681"/>
                    <a:gd name="connsiteY2" fmla="*/ 5291 h 967668"/>
                    <a:gd name="connsiteX3" fmla="*/ 1394860 w 2252681"/>
                    <a:gd name="connsiteY3" fmla="*/ 957791 h 967668"/>
                    <a:gd name="connsiteX4" fmla="*/ 18 w 2252681"/>
                    <a:gd name="connsiteY4" fmla="*/ 957791 h 967668"/>
                    <a:gd name="connsiteX0" fmla="*/ 18 w 2252681"/>
                    <a:gd name="connsiteY0" fmla="*/ 957791 h 971123"/>
                    <a:gd name="connsiteX1" fmla="*/ 857840 w 2252681"/>
                    <a:gd name="connsiteY1" fmla="*/ 5291 h 971123"/>
                    <a:gd name="connsiteX2" fmla="*/ 2252681 w 2252681"/>
                    <a:gd name="connsiteY2" fmla="*/ 5291 h 971123"/>
                    <a:gd name="connsiteX3" fmla="*/ 1394860 w 2252681"/>
                    <a:gd name="connsiteY3" fmla="*/ 957791 h 971123"/>
                    <a:gd name="connsiteX4" fmla="*/ 18 w 2252681"/>
                    <a:gd name="connsiteY4" fmla="*/ 957791 h 971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2681" h="971123">
                      <a:moveTo>
                        <a:pt x="18" y="957791"/>
                      </a:moveTo>
                      <a:cubicBezTo>
                        <a:pt x="-4553" y="935566"/>
                        <a:pt x="831043" y="17197"/>
                        <a:pt x="857840" y="5291"/>
                      </a:cubicBezTo>
                      <a:cubicBezTo>
                        <a:pt x="884637" y="-6615"/>
                        <a:pt x="1787734" y="5291"/>
                        <a:pt x="2252681" y="5291"/>
                      </a:cubicBezTo>
                      <a:cubicBezTo>
                        <a:pt x="1966741" y="322791"/>
                        <a:pt x="1418862" y="945091"/>
                        <a:pt x="1394860" y="957791"/>
                      </a:cubicBezTo>
                      <a:cubicBezTo>
                        <a:pt x="1370858" y="970491"/>
                        <a:pt x="4589" y="980016"/>
                        <a:pt x="18" y="957791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970C4CF2-8E0C-4E7F-9C82-FB853241A604}"/>
                    </a:ext>
                  </a:extLst>
                </p:cNvPr>
                <p:cNvSpPr/>
                <p:nvPr/>
              </p:nvSpPr>
              <p:spPr>
                <a:xfrm>
                  <a:off x="3733200" y="4210048"/>
                  <a:ext cx="895055" cy="1359736"/>
                </a:xfrm>
                <a:custGeom>
                  <a:avLst/>
                  <a:gdLst>
                    <a:gd name="connsiteX0" fmla="*/ 857822 w 2252663"/>
                    <a:gd name="connsiteY0" fmla="*/ 0 h 952500"/>
                    <a:gd name="connsiteX1" fmla="*/ 2252663 w 2252663"/>
                    <a:gd name="connsiteY1" fmla="*/ 0 h 952500"/>
                    <a:gd name="connsiteX2" fmla="*/ 1394842 w 2252663"/>
                    <a:gd name="connsiteY2" fmla="*/ 952500 h 952500"/>
                    <a:gd name="connsiteX3" fmla="*/ 0 w 2252663"/>
                    <a:gd name="connsiteY3" fmla="*/ 952500 h 952500"/>
                    <a:gd name="connsiteX0" fmla="*/ 2591372 w 2591372"/>
                    <a:gd name="connsiteY0" fmla="*/ 709612 h 952500"/>
                    <a:gd name="connsiteX1" fmla="*/ 2252663 w 2591372"/>
                    <a:gd name="connsiteY1" fmla="*/ 0 h 952500"/>
                    <a:gd name="connsiteX2" fmla="*/ 1394842 w 2591372"/>
                    <a:gd name="connsiteY2" fmla="*/ 952500 h 952500"/>
                    <a:gd name="connsiteX3" fmla="*/ 0 w 2591372"/>
                    <a:gd name="connsiteY3" fmla="*/ 952500 h 952500"/>
                    <a:gd name="connsiteX4" fmla="*/ 2591372 w 2591372"/>
                    <a:gd name="connsiteY4" fmla="*/ 709612 h 952500"/>
                    <a:gd name="connsiteX0" fmla="*/ 1196530 w 1196530"/>
                    <a:gd name="connsiteY0" fmla="*/ 709612 h 1366838"/>
                    <a:gd name="connsiteX1" fmla="*/ 857821 w 1196530"/>
                    <a:gd name="connsiteY1" fmla="*/ 0 h 1366838"/>
                    <a:gd name="connsiteX2" fmla="*/ 0 w 1196530"/>
                    <a:gd name="connsiteY2" fmla="*/ 952500 h 1366838"/>
                    <a:gd name="connsiteX3" fmla="*/ 5333 w 1196530"/>
                    <a:gd name="connsiteY3" fmla="*/ 1366838 h 1366838"/>
                    <a:gd name="connsiteX4" fmla="*/ 1196530 w 1196530"/>
                    <a:gd name="connsiteY4" fmla="*/ 709612 h 1366838"/>
                    <a:gd name="connsiteX0" fmla="*/ 863155 w 863155"/>
                    <a:gd name="connsiteY0" fmla="*/ 390524 h 1366838"/>
                    <a:gd name="connsiteX1" fmla="*/ 857821 w 863155"/>
                    <a:gd name="connsiteY1" fmla="*/ 0 h 1366838"/>
                    <a:gd name="connsiteX2" fmla="*/ 0 w 863155"/>
                    <a:gd name="connsiteY2" fmla="*/ 952500 h 1366838"/>
                    <a:gd name="connsiteX3" fmla="*/ 5333 w 863155"/>
                    <a:gd name="connsiteY3" fmla="*/ 1366838 h 1366838"/>
                    <a:gd name="connsiteX4" fmla="*/ 863155 w 863155"/>
                    <a:gd name="connsiteY4" fmla="*/ 390524 h 1366838"/>
                    <a:gd name="connsiteX0" fmla="*/ 863155 w 863155"/>
                    <a:gd name="connsiteY0" fmla="*/ 390524 h 1366838"/>
                    <a:gd name="connsiteX1" fmla="*/ 857821 w 863155"/>
                    <a:gd name="connsiteY1" fmla="*/ 0 h 1366838"/>
                    <a:gd name="connsiteX2" fmla="*/ 0 w 863155"/>
                    <a:gd name="connsiteY2" fmla="*/ 952500 h 1366838"/>
                    <a:gd name="connsiteX3" fmla="*/ 5333 w 863155"/>
                    <a:gd name="connsiteY3" fmla="*/ 1366838 h 1366838"/>
                    <a:gd name="connsiteX4" fmla="*/ 863155 w 863155"/>
                    <a:gd name="connsiteY4" fmla="*/ 390524 h 1366838"/>
                    <a:gd name="connsiteX0" fmla="*/ 870286 w 870286"/>
                    <a:gd name="connsiteY0" fmla="*/ 390524 h 1367140"/>
                    <a:gd name="connsiteX1" fmla="*/ 864952 w 870286"/>
                    <a:gd name="connsiteY1" fmla="*/ 0 h 1367140"/>
                    <a:gd name="connsiteX2" fmla="*/ 7131 w 870286"/>
                    <a:gd name="connsiteY2" fmla="*/ 952500 h 1367140"/>
                    <a:gd name="connsiteX3" fmla="*/ 12464 w 870286"/>
                    <a:gd name="connsiteY3" fmla="*/ 1366838 h 1367140"/>
                    <a:gd name="connsiteX4" fmla="*/ 870286 w 870286"/>
                    <a:gd name="connsiteY4" fmla="*/ 390524 h 1367140"/>
                    <a:gd name="connsiteX0" fmla="*/ 877398 w 877398"/>
                    <a:gd name="connsiteY0" fmla="*/ 390524 h 1362389"/>
                    <a:gd name="connsiteX1" fmla="*/ 872064 w 877398"/>
                    <a:gd name="connsiteY1" fmla="*/ 0 h 1362389"/>
                    <a:gd name="connsiteX2" fmla="*/ 14243 w 877398"/>
                    <a:gd name="connsiteY2" fmla="*/ 952500 h 1362389"/>
                    <a:gd name="connsiteX3" fmla="*/ 10051 w 877398"/>
                    <a:gd name="connsiteY3" fmla="*/ 1362076 h 1362389"/>
                    <a:gd name="connsiteX4" fmla="*/ 877398 w 877398"/>
                    <a:gd name="connsiteY4" fmla="*/ 390524 h 1362389"/>
                    <a:gd name="connsiteX0" fmla="*/ 881272 w 881272"/>
                    <a:gd name="connsiteY0" fmla="*/ 390524 h 1360014"/>
                    <a:gd name="connsiteX1" fmla="*/ 875938 w 881272"/>
                    <a:gd name="connsiteY1" fmla="*/ 0 h 1360014"/>
                    <a:gd name="connsiteX2" fmla="*/ 18117 w 881272"/>
                    <a:gd name="connsiteY2" fmla="*/ 952500 h 1360014"/>
                    <a:gd name="connsiteX3" fmla="*/ 9163 w 881272"/>
                    <a:gd name="connsiteY3" fmla="*/ 1359695 h 1360014"/>
                    <a:gd name="connsiteX4" fmla="*/ 881272 w 881272"/>
                    <a:gd name="connsiteY4" fmla="*/ 390524 h 1360014"/>
                    <a:gd name="connsiteX0" fmla="*/ 881272 w 886000"/>
                    <a:gd name="connsiteY0" fmla="*/ 390524 h 1359735"/>
                    <a:gd name="connsiteX1" fmla="*/ 875938 w 886000"/>
                    <a:gd name="connsiteY1" fmla="*/ 0 h 1359735"/>
                    <a:gd name="connsiteX2" fmla="*/ 18117 w 886000"/>
                    <a:gd name="connsiteY2" fmla="*/ 952500 h 1359735"/>
                    <a:gd name="connsiteX3" fmla="*/ 9163 w 886000"/>
                    <a:gd name="connsiteY3" fmla="*/ 1359695 h 1359735"/>
                    <a:gd name="connsiteX4" fmla="*/ 881272 w 886000"/>
                    <a:gd name="connsiteY4" fmla="*/ 390524 h 1359735"/>
                    <a:gd name="connsiteX0" fmla="*/ 881272 w 892906"/>
                    <a:gd name="connsiteY0" fmla="*/ 390525 h 1359736"/>
                    <a:gd name="connsiteX1" fmla="*/ 875938 w 892906"/>
                    <a:gd name="connsiteY1" fmla="*/ 1 h 1359736"/>
                    <a:gd name="connsiteX2" fmla="*/ 18117 w 892906"/>
                    <a:gd name="connsiteY2" fmla="*/ 952501 h 1359736"/>
                    <a:gd name="connsiteX3" fmla="*/ 9163 w 892906"/>
                    <a:gd name="connsiteY3" fmla="*/ 1359696 h 1359736"/>
                    <a:gd name="connsiteX4" fmla="*/ 881272 w 892906"/>
                    <a:gd name="connsiteY4" fmla="*/ 390525 h 1359736"/>
                    <a:gd name="connsiteX0" fmla="*/ 883421 w 895055"/>
                    <a:gd name="connsiteY0" fmla="*/ 390525 h 1359736"/>
                    <a:gd name="connsiteX1" fmla="*/ 878087 w 895055"/>
                    <a:gd name="connsiteY1" fmla="*/ 1 h 1359736"/>
                    <a:gd name="connsiteX2" fmla="*/ 20266 w 895055"/>
                    <a:gd name="connsiteY2" fmla="*/ 952501 h 1359736"/>
                    <a:gd name="connsiteX3" fmla="*/ 11312 w 895055"/>
                    <a:gd name="connsiteY3" fmla="*/ 1359696 h 1359736"/>
                    <a:gd name="connsiteX4" fmla="*/ 883421 w 895055"/>
                    <a:gd name="connsiteY4" fmla="*/ 390525 h 1359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95055" h="1359736">
                      <a:moveTo>
                        <a:pt x="883421" y="390525"/>
                      </a:moveTo>
                      <a:cubicBezTo>
                        <a:pt x="895930" y="360363"/>
                        <a:pt x="903677" y="-793"/>
                        <a:pt x="878087" y="1"/>
                      </a:cubicBezTo>
                      <a:cubicBezTo>
                        <a:pt x="852497" y="795"/>
                        <a:pt x="30394" y="938213"/>
                        <a:pt x="20266" y="952501"/>
                      </a:cubicBezTo>
                      <a:cubicBezTo>
                        <a:pt x="10138" y="966789"/>
                        <a:pt x="-14279" y="1352552"/>
                        <a:pt x="11312" y="1359696"/>
                      </a:cubicBezTo>
                      <a:cubicBezTo>
                        <a:pt x="36903" y="1366840"/>
                        <a:pt x="870912" y="420687"/>
                        <a:pt x="883421" y="390525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1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FD54818F-3284-4DE1-88B7-53E957DB15CD}"/>
                  </a:ext>
                </a:extLst>
              </p:cNvPr>
              <p:cNvSpPr/>
              <p:nvPr/>
            </p:nvSpPr>
            <p:spPr>
              <a:xfrm>
                <a:off x="1861378" y="1871018"/>
                <a:ext cx="2210671" cy="1345058"/>
              </a:xfrm>
              <a:custGeom>
                <a:avLst/>
                <a:gdLst>
                  <a:gd name="connsiteX0" fmla="*/ 581734 w 2210671"/>
                  <a:gd name="connsiteY0" fmla="*/ 1342939 h 1345058"/>
                  <a:gd name="connsiteX1" fmla="*/ 593979 w 2210671"/>
                  <a:gd name="connsiteY1" fmla="*/ 1344578 h 1345058"/>
                  <a:gd name="connsiteX2" fmla="*/ 594497 w 2210671"/>
                  <a:gd name="connsiteY2" fmla="*/ 1345058 h 1345058"/>
                  <a:gd name="connsiteX3" fmla="*/ 578858 w 2210671"/>
                  <a:gd name="connsiteY3" fmla="*/ 1345058 h 1345058"/>
                  <a:gd name="connsiteX4" fmla="*/ 64727 w 2210671"/>
                  <a:gd name="connsiteY4" fmla="*/ 1331494 h 1345058"/>
                  <a:gd name="connsiteX5" fmla="*/ 76973 w 2210671"/>
                  <a:gd name="connsiteY5" fmla="*/ 1333133 h 1345058"/>
                  <a:gd name="connsiteX6" fmla="*/ 86029 w 2210671"/>
                  <a:gd name="connsiteY6" fmla="*/ 1341537 h 1345058"/>
                  <a:gd name="connsiteX7" fmla="*/ 86222 w 2210671"/>
                  <a:gd name="connsiteY7" fmla="*/ 1345058 h 1345058"/>
                  <a:gd name="connsiteX8" fmla="*/ 56876 w 2210671"/>
                  <a:gd name="connsiteY8" fmla="*/ 1345058 h 1345058"/>
                  <a:gd name="connsiteX9" fmla="*/ 56466 w 2210671"/>
                  <a:gd name="connsiteY9" fmla="*/ 1337580 h 1345058"/>
                  <a:gd name="connsiteX10" fmla="*/ 64727 w 2210671"/>
                  <a:gd name="connsiteY10" fmla="*/ 1331494 h 1345058"/>
                  <a:gd name="connsiteX11" fmla="*/ 1352567 w 2210671"/>
                  <a:gd name="connsiteY11" fmla="*/ 1310400 h 1345058"/>
                  <a:gd name="connsiteX12" fmla="*/ 1364812 w 2210671"/>
                  <a:gd name="connsiteY12" fmla="*/ 1312039 h 1345058"/>
                  <a:gd name="connsiteX13" fmla="*/ 1374429 w 2210671"/>
                  <a:gd name="connsiteY13" fmla="*/ 1330689 h 1345058"/>
                  <a:gd name="connsiteX14" fmla="*/ 1353923 w 2210671"/>
                  <a:gd name="connsiteY14" fmla="*/ 1335135 h 1345058"/>
                  <a:gd name="connsiteX15" fmla="*/ 1344305 w 2210671"/>
                  <a:gd name="connsiteY15" fmla="*/ 1316486 h 1345058"/>
                  <a:gd name="connsiteX16" fmla="*/ 1352567 w 2210671"/>
                  <a:gd name="connsiteY16" fmla="*/ 1310400 h 1345058"/>
                  <a:gd name="connsiteX17" fmla="*/ 467608 w 2210671"/>
                  <a:gd name="connsiteY17" fmla="*/ 1306776 h 1345058"/>
                  <a:gd name="connsiteX18" fmla="*/ 479853 w 2210671"/>
                  <a:gd name="connsiteY18" fmla="*/ 1308416 h 1345058"/>
                  <a:gd name="connsiteX19" fmla="*/ 489471 w 2210671"/>
                  <a:gd name="connsiteY19" fmla="*/ 1327064 h 1345058"/>
                  <a:gd name="connsiteX20" fmla="*/ 468965 w 2210671"/>
                  <a:gd name="connsiteY20" fmla="*/ 1331511 h 1345058"/>
                  <a:gd name="connsiteX21" fmla="*/ 459346 w 2210671"/>
                  <a:gd name="connsiteY21" fmla="*/ 1312861 h 1345058"/>
                  <a:gd name="connsiteX22" fmla="*/ 467608 w 2210671"/>
                  <a:gd name="connsiteY22" fmla="*/ 1306776 h 1345058"/>
                  <a:gd name="connsiteX23" fmla="*/ 1125984 w 2210671"/>
                  <a:gd name="connsiteY23" fmla="*/ 1281951 h 1345058"/>
                  <a:gd name="connsiteX24" fmla="*/ 1138229 w 2210671"/>
                  <a:gd name="connsiteY24" fmla="*/ 1283590 h 1345058"/>
                  <a:gd name="connsiteX25" fmla="*/ 1147847 w 2210671"/>
                  <a:gd name="connsiteY25" fmla="*/ 1302239 h 1345058"/>
                  <a:gd name="connsiteX26" fmla="*/ 1127341 w 2210671"/>
                  <a:gd name="connsiteY26" fmla="*/ 1306685 h 1345058"/>
                  <a:gd name="connsiteX27" fmla="*/ 1117723 w 2210671"/>
                  <a:gd name="connsiteY27" fmla="*/ 1288036 h 1345058"/>
                  <a:gd name="connsiteX28" fmla="*/ 1125984 w 2210671"/>
                  <a:gd name="connsiteY28" fmla="*/ 1281951 h 1345058"/>
                  <a:gd name="connsiteX29" fmla="*/ 1248845 w 2210671"/>
                  <a:gd name="connsiteY29" fmla="*/ 1275182 h 1345058"/>
                  <a:gd name="connsiteX30" fmla="*/ 1261090 w 2210671"/>
                  <a:gd name="connsiteY30" fmla="*/ 1276821 h 1345058"/>
                  <a:gd name="connsiteX31" fmla="*/ 1270708 w 2210671"/>
                  <a:gd name="connsiteY31" fmla="*/ 1295470 h 1345058"/>
                  <a:gd name="connsiteX32" fmla="*/ 1250201 w 2210671"/>
                  <a:gd name="connsiteY32" fmla="*/ 1299917 h 1345058"/>
                  <a:gd name="connsiteX33" fmla="*/ 1240584 w 2210671"/>
                  <a:gd name="connsiteY33" fmla="*/ 1281267 h 1345058"/>
                  <a:gd name="connsiteX34" fmla="*/ 1248845 w 2210671"/>
                  <a:gd name="connsiteY34" fmla="*/ 1275182 h 1345058"/>
                  <a:gd name="connsiteX35" fmla="*/ 982798 w 2210671"/>
                  <a:gd name="connsiteY35" fmla="*/ 1273255 h 1345058"/>
                  <a:gd name="connsiteX36" fmla="*/ 995044 w 2210671"/>
                  <a:gd name="connsiteY36" fmla="*/ 1274895 h 1345058"/>
                  <a:gd name="connsiteX37" fmla="*/ 1004662 w 2210671"/>
                  <a:gd name="connsiteY37" fmla="*/ 1293543 h 1345058"/>
                  <a:gd name="connsiteX38" fmla="*/ 984155 w 2210671"/>
                  <a:gd name="connsiteY38" fmla="*/ 1297990 h 1345058"/>
                  <a:gd name="connsiteX39" fmla="*/ 974537 w 2210671"/>
                  <a:gd name="connsiteY39" fmla="*/ 1279341 h 1345058"/>
                  <a:gd name="connsiteX40" fmla="*/ 982798 w 2210671"/>
                  <a:gd name="connsiteY40" fmla="*/ 1273255 h 1345058"/>
                  <a:gd name="connsiteX41" fmla="*/ 650810 w 2210671"/>
                  <a:gd name="connsiteY41" fmla="*/ 1269645 h 1345058"/>
                  <a:gd name="connsiteX42" fmla="*/ 663055 w 2210671"/>
                  <a:gd name="connsiteY42" fmla="*/ 1271284 h 1345058"/>
                  <a:gd name="connsiteX43" fmla="*/ 672673 w 2210671"/>
                  <a:gd name="connsiteY43" fmla="*/ 1289933 h 1345058"/>
                  <a:gd name="connsiteX44" fmla="*/ 652166 w 2210671"/>
                  <a:gd name="connsiteY44" fmla="*/ 1294380 h 1345058"/>
                  <a:gd name="connsiteX45" fmla="*/ 642549 w 2210671"/>
                  <a:gd name="connsiteY45" fmla="*/ 1275730 h 1345058"/>
                  <a:gd name="connsiteX46" fmla="*/ 650810 w 2210671"/>
                  <a:gd name="connsiteY46" fmla="*/ 1269645 h 1345058"/>
                  <a:gd name="connsiteX47" fmla="*/ 763121 w 2210671"/>
                  <a:gd name="connsiteY47" fmla="*/ 1260843 h 1345058"/>
                  <a:gd name="connsiteX48" fmla="*/ 775366 w 2210671"/>
                  <a:gd name="connsiteY48" fmla="*/ 1262482 h 1345058"/>
                  <a:gd name="connsiteX49" fmla="*/ 784984 w 2210671"/>
                  <a:gd name="connsiteY49" fmla="*/ 1281131 h 1345058"/>
                  <a:gd name="connsiteX50" fmla="*/ 764477 w 2210671"/>
                  <a:gd name="connsiteY50" fmla="*/ 1285578 h 1345058"/>
                  <a:gd name="connsiteX51" fmla="*/ 754860 w 2210671"/>
                  <a:gd name="connsiteY51" fmla="*/ 1266928 h 1345058"/>
                  <a:gd name="connsiteX52" fmla="*/ 763121 w 2210671"/>
                  <a:gd name="connsiteY52" fmla="*/ 1260843 h 1345058"/>
                  <a:gd name="connsiteX53" fmla="*/ 323357 w 2210671"/>
                  <a:gd name="connsiteY53" fmla="*/ 1256410 h 1345058"/>
                  <a:gd name="connsiteX54" fmla="*/ 335602 w 2210671"/>
                  <a:gd name="connsiteY54" fmla="*/ 1258049 h 1345058"/>
                  <a:gd name="connsiteX55" fmla="*/ 345220 w 2210671"/>
                  <a:gd name="connsiteY55" fmla="*/ 1276699 h 1345058"/>
                  <a:gd name="connsiteX56" fmla="*/ 324714 w 2210671"/>
                  <a:gd name="connsiteY56" fmla="*/ 1281145 h 1345058"/>
                  <a:gd name="connsiteX57" fmla="*/ 315095 w 2210671"/>
                  <a:gd name="connsiteY57" fmla="*/ 1262496 h 1345058"/>
                  <a:gd name="connsiteX58" fmla="*/ 323357 w 2210671"/>
                  <a:gd name="connsiteY58" fmla="*/ 1256410 h 1345058"/>
                  <a:gd name="connsiteX59" fmla="*/ 1228951 w 2210671"/>
                  <a:gd name="connsiteY59" fmla="*/ 1224634 h 1345058"/>
                  <a:gd name="connsiteX60" fmla="*/ 1241196 w 2210671"/>
                  <a:gd name="connsiteY60" fmla="*/ 1226273 h 1345058"/>
                  <a:gd name="connsiteX61" fmla="*/ 1250813 w 2210671"/>
                  <a:gd name="connsiteY61" fmla="*/ 1244923 h 1345058"/>
                  <a:gd name="connsiteX62" fmla="*/ 1230307 w 2210671"/>
                  <a:gd name="connsiteY62" fmla="*/ 1249369 h 1345058"/>
                  <a:gd name="connsiteX63" fmla="*/ 1220689 w 2210671"/>
                  <a:gd name="connsiteY63" fmla="*/ 1230720 h 1345058"/>
                  <a:gd name="connsiteX64" fmla="*/ 1228951 w 2210671"/>
                  <a:gd name="connsiteY64" fmla="*/ 1224634 h 1345058"/>
                  <a:gd name="connsiteX65" fmla="*/ 162523 w 2210671"/>
                  <a:gd name="connsiteY65" fmla="*/ 1207049 h 1345058"/>
                  <a:gd name="connsiteX66" fmla="*/ 174768 w 2210671"/>
                  <a:gd name="connsiteY66" fmla="*/ 1208687 h 1345058"/>
                  <a:gd name="connsiteX67" fmla="*/ 184386 w 2210671"/>
                  <a:gd name="connsiteY67" fmla="*/ 1227337 h 1345058"/>
                  <a:gd name="connsiteX68" fmla="*/ 163880 w 2210671"/>
                  <a:gd name="connsiteY68" fmla="*/ 1231784 h 1345058"/>
                  <a:gd name="connsiteX69" fmla="*/ 154262 w 2210671"/>
                  <a:gd name="connsiteY69" fmla="*/ 1213135 h 1345058"/>
                  <a:gd name="connsiteX70" fmla="*/ 162523 w 2210671"/>
                  <a:gd name="connsiteY70" fmla="*/ 1207049 h 1345058"/>
                  <a:gd name="connsiteX71" fmla="*/ 867606 w 2210671"/>
                  <a:gd name="connsiteY71" fmla="*/ 1195422 h 1345058"/>
                  <a:gd name="connsiteX72" fmla="*/ 879852 w 2210671"/>
                  <a:gd name="connsiteY72" fmla="*/ 1197061 h 1345058"/>
                  <a:gd name="connsiteX73" fmla="*/ 889470 w 2210671"/>
                  <a:gd name="connsiteY73" fmla="*/ 1215710 h 1345058"/>
                  <a:gd name="connsiteX74" fmla="*/ 868963 w 2210671"/>
                  <a:gd name="connsiteY74" fmla="*/ 1220156 h 1345058"/>
                  <a:gd name="connsiteX75" fmla="*/ 859345 w 2210671"/>
                  <a:gd name="connsiteY75" fmla="*/ 1201507 h 1345058"/>
                  <a:gd name="connsiteX76" fmla="*/ 867606 w 2210671"/>
                  <a:gd name="connsiteY76" fmla="*/ 1195422 h 1345058"/>
                  <a:gd name="connsiteX77" fmla="*/ 1450362 w 2210671"/>
                  <a:gd name="connsiteY77" fmla="*/ 1185955 h 1345058"/>
                  <a:gd name="connsiteX78" fmla="*/ 1462608 w 2210671"/>
                  <a:gd name="connsiteY78" fmla="*/ 1187594 h 1345058"/>
                  <a:gd name="connsiteX79" fmla="*/ 1472225 w 2210671"/>
                  <a:gd name="connsiteY79" fmla="*/ 1206243 h 1345058"/>
                  <a:gd name="connsiteX80" fmla="*/ 1451719 w 2210671"/>
                  <a:gd name="connsiteY80" fmla="*/ 1210690 h 1345058"/>
                  <a:gd name="connsiteX81" fmla="*/ 1442101 w 2210671"/>
                  <a:gd name="connsiteY81" fmla="*/ 1192041 h 1345058"/>
                  <a:gd name="connsiteX82" fmla="*/ 1450362 w 2210671"/>
                  <a:gd name="connsiteY82" fmla="*/ 1185955 h 1345058"/>
                  <a:gd name="connsiteX83" fmla="*/ 336674 w 2210671"/>
                  <a:gd name="connsiteY83" fmla="*/ 1174472 h 1345058"/>
                  <a:gd name="connsiteX84" fmla="*/ 348920 w 2210671"/>
                  <a:gd name="connsiteY84" fmla="*/ 1176110 h 1345058"/>
                  <a:gd name="connsiteX85" fmla="*/ 358537 w 2210671"/>
                  <a:gd name="connsiteY85" fmla="*/ 1194760 h 1345058"/>
                  <a:gd name="connsiteX86" fmla="*/ 338031 w 2210671"/>
                  <a:gd name="connsiteY86" fmla="*/ 1199206 h 1345058"/>
                  <a:gd name="connsiteX87" fmla="*/ 328413 w 2210671"/>
                  <a:gd name="connsiteY87" fmla="*/ 1180558 h 1345058"/>
                  <a:gd name="connsiteX88" fmla="*/ 336674 w 2210671"/>
                  <a:gd name="connsiteY88" fmla="*/ 1174472 h 1345058"/>
                  <a:gd name="connsiteX89" fmla="*/ 1084700 w 2210671"/>
                  <a:gd name="connsiteY89" fmla="*/ 1174269 h 1345058"/>
                  <a:gd name="connsiteX90" fmla="*/ 1096945 w 2210671"/>
                  <a:gd name="connsiteY90" fmla="*/ 1175908 h 1345058"/>
                  <a:gd name="connsiteX91" fmla="*/ 1106562 w 2210671"/>
                  <a:gd name="connsiteY91" fmla="*/ 1194557 h 1345058"/>
                  <a:gd name="connsiteX92" fmla="*/ 1086056 w 2210671"/>
                  <a:gd name="connsiteY92" fmla="*/ 1199004 h 1345058"/>
                  <a:gd name="connsiteX93" fmla="*/ 1076438 w 2210671"/>
                  <a:gd name="connsiteY93" fmla="*/ 1180354 h 1345058"/>
                  <a:gd name="connsiteX94" fmla="*/ 1084700 w 2210671"/>
                  <a:gd name="connsiteY94" fmla="*/ 1174269 h 1345058"/>
                  <a:gd name="connsiteX95" fmla="*/ 1342465 w 2210671"/>
                  <a:gd name="connsiteY95" fmla="*/ 1169351 h 1345058"/>
                  <a:gd name="connsiteX96" fmla="*/ 1354711 w 2210671"/>
                  <a:gd name="connsiteY96" fmla="*/ 1170990 h 1345058"/>
                  <a:gd name="connsiteX97" fmla="*/ 1364328 w 2210671"/>
                  <a:gd name="connsiteY97" fmla="*/ 1189639 h 1345058"/>
                  <a:gd name="connsiteX98" fmla="*/ 1343822 w 2210671"/>
                  <a:gd name="connsiteY98" fmla="*/ 1194086 h 1345058"/>
                  <a:gd name="connsiteX99" fmla="*/ 1334204 w 2210671"/>
                  <a:gd name="connsiteY99" fmla="*/ 1175437 h 1345058"/>
                  <a:gd name="connsiteX100" fmla="*/ 1342465 w 2210671"/>
                  <a:gd name="connsiteY100" fmla="*/ 1169351 h 1345058"/>
                  <a:gd name="connsiteX101" fmla="*/ 9221 w 2210671"/>
                  <a:gd name="connsiteY101" fmla="*/ 1161237 h 1345058"/>
                  <a:gd name="connsiteX102" fmla="*/ 21466 w 2210671"/>
                  <a:gd name="connsiteY102" fmla="*/ 1162876 h 1345058"/>
                  <a:gd name="connsiteX103" fmla="*/ 31084 w 2210671"/>
                  <a:gd name="connsiteY103" fmla="*/ 1181525 h 1345058"/>
                  <a:gd name="connsiteX104" fmla="*/ 10577 w 2210671"/>
                  <a:gd name="connsiteY104" fmla="*/ 1185972 h 1345058"/>
                  <a:gd name="connsiteX105" fmla="*/ 959 w 2210671"/>
                  <a:gd name="connsiteY105" fmla="*/ 1167323 h 1345058"/>
                  <a:gd name="connsiteX106" fmla="*/ 9221 w 2210671"/>
                  <a:gd name="connsiteY106" fmla="*/ 1161237 h 1345058"/>
                  <a:gd name="connsiteX107" fmla="*/ 1297060 w 2210671"/>
                  <a:gd name="connsiteY107" fmla="*/ 1140144 h 1345058"/>
                  <a:gd name="connsiteX108" fmla="*/ 1309305 w 2210671"/>
                  <a:gd name="connsiteY108" fmla="*/ 1141783 h 1345058"/>
                  <a:gd name="connsiteX109" fmla="*/ 1318923 w 2210671"/>
                  <a:gd name="connsiteY109" fmla="*/ 1160431 h 1345058"/>
                  <a:gd name="connsiteX110" fmla="*/ 1298416 w 2210671"/>
                  <a:gd name="connsiteY110" fmla="*/ 1164879 h 1345058"/>
                  <a:gd name="connsiteX111" fmla="*/ 1288799 w 2210671"/>
                  <a:gd name="connsiteY111" fmla="*/ 1146229 h 1345058"/>
                  <a:gd name="connsiteX112" fmla="*/ 1297060 w 2210671"/>
                  <a:gd name="connsiteY112" fmla="*/ 1140144 h 1345058"/>
                  <a:gd name="connsiteX113" fmla="*/ 553471 w 2210671"/>
                  <a:gd name="connsiteY113" fmla="*/ 1100249 h 1345058"/>
                  <a:gd name="connsiteX114" fmla="*/ 565716 w 2210671"/>
                  <a:gd name="connsiteY114" fmla="*/ 1101888 h 1345058"/>
                  <a:gd name="connsiteX115" fmla="*/ 575334 w 2210671"/>
                  <a:gd name="connsiteY115" fmla="*/ 1120537 h 1345058"/>
                  <a:gd name="connsiteX116" fmla="*/ 554827 w 2210671"/>
                  <a:gd name="connsiteY116" fmla="*/ 1124984 h 1345058"/>
                  <a:gd name="connsiteX117" fmla="*/ 545210 w 2210671"/>
                  <a:gd name="connsiteY117" fmla="*/ 1106335 h 1345058"/>
                  <a:gd name="connsiteX118" fmla="*/ 553471 w 2210671"/>
                  <a:gd name="connsiteY118" fmla="*/ 1100249 h 1345058"/>
                  <a:gd name="connsiteX119" fmla="*/ 959708 w 2210671"/>
                  <a:gd name="connsiteY119" fmla="*/ 1097696 h 1345058"/>
                  <a:gd name="connsiteX120" fmla="*/ 971953 w 2210671"/>
                  <a:gd name="connsiteY120" fmla="*/ 1099335 h 1345058"/>
                  <a:gd name="connsiteX121" fmla="*/ 981571 w 2210671"/>
                  <a:gd name="connsiteY121" fmla="*/ 1117985 h 1345058"/>
                  <a:gd name="connsiteX122" fmla="*/ 961064 w 2210671"/>
                  <a:gd name="connsiteY122" fmla="*/ 1122431 h 1345058"/>
                  <a:gd name="connsiteX123" fmla="*/ 951446 w 2210671"/>
                  <a:gd name="connsiteY123" fmla="*/ 1103782 h 1345058"/>
                  <a:gd name="connsiteX124" fmla="*/ 959708 w 2210671"/>
                  <a:gd name="connsiteY124" fmla="*/ 1097696 h 1345058"/>
                  <a:gd name="connsiteX125" fmla="*/ 676332 w 2210671"/>
                  <a:gd name="connsiteY125" fmla="*/ 1093481 h 1345058"/>
                  <a:gd name="connsiteX126" fmla="*/ 688577 w 2210671"/>
                  <a:gd name="connsiteY126" fmla="*/ 1095120 h 1345058"/>
                  <a:gd name="connsiteX127" fmla="*/ 698195 w 2210671"/>
                  <a:gd name="connsiteY127" fmla="*/ 1113769 h 1345058"/>
                  <a:gd name="connsiteX128" fmla="*/ 677688 w 2210671"/>
                  <a:gd name="connsiteY128" fmla="*/ 1118215 h 1345058"/>
                  <a:gd name="connsiteX129" fmla="*/ 668071 w 2210671"/>
                  <a:gd name="connsiteY129" fmla="*/ 1099566 h 1345058"/>
                  <a:gd name="connsiteX130" fmla="*/ 676332 w 2210671"/>
                  <a:gd name="connsiteY130" fmla="*/ 1093481 h 1345058"/>
                  <a:gd name="connsiteX131" fmla="*/ 770563 w 2210671"/>
                  <a:gd name="connsiteY131" fmla="*/ 1079096 h 1345058"/>
                  <a:gd name="connsiteX132" fmla="*/ 782808 w 2210671"/>
                  <a:gd name="connsiteY132" fmla="*/ 1080735 h 1345058"/>
                  <a:gd name="connsiteX133" fmla="*/ 792427 w 2210671"/>
                  <a:gd name="connsiteY133" fmla="*/ 1099384 h 1345058"/>
                  <a:gd name="connsiteX134" fmla="*/ 771920 w 2210671"/>
                  <a:gd name="connsiteY134" fmla="*/ 1103830 h 1345058"/>
                  <a:gd name="connsiteX135" fmla="*/ 762302 w 2210671"/>
                  <a:gd name="connsiteY135" fmla="*/ 1085181 h 1345058"/>
                  <a:gd name="connsiteX136" fmla="*/ 770563 w 2210671"/>
                  <a:gd name="connsiteY136" fmla="*/ 1079096 h 1345058"/>
                  <a:gd name="connsiteX137" fmla="*/ 1171900 w 2210671"/>
                  <a:gd name="connsiteY137" fmla="*/ 1077174 h 1345058"/>
                  <a:gd name="connsiteX138" fmla="*/ 1184145 w 2210671"/>
                  <a:gd name="connsiteY138" fmla="*/ 1078813 h 1345058"/>
                  <a:gd name="connsiteX139" fmla="*/ 1193763 w 2210671"/>
                  <a:gd name="connsiteY139" fmla="*/ 1097462 h 1345058"/>
                  <a:gd name="connsiteX140" fmla="*/ 1173256 w 2210671"/>
                  <a:gd name="connsiteY140" fmla="*/ 1101909 h 1345058"/>
                  <a:gd name="connsiteX141" fmla="*/ 1163638 w 2210671"/>
                  <a:gd name="connsiteY141" fmla="*/ 1083259 h 1345058"/>
                  <a:gd name="connsiteX142" fmla="*/ 1171900 w 2210671"/>
                  <a:gd name="connsiteY142" fmla="*/ 1077174 h 1345058"/>
                  <a:gd name="connsiteX143" fmla="*/ 1314814 w 2210671"/>
                  <a:gd name="connsiteY143" fmla="*/ 1018107 h 1345058"/>
                  <a:gd name="connsiteX144" fmla="*/ 1327059 w 2210671"/>
                  <a:gd name="connsiteY144" fmla="*/ 1019746 h 1345058"/>
                  <a:gd name="connsiteX145" fmla="*/ 1336677 w 2210671"/>
                  <a:gd name="connsiteY145" fmla="*/ 1038395 h 1345058"/>
                  <a:gd name="connsiteX146" fmla="*/ 1316170 w 2210671"/>
                  <a:gd name="connsiteY146" fmla="*/ 1042842 h 1345058"/>
                  <a:gd name="connsiteX147" fmla="*/ 1306552 w 2210671"/>
                  <a:gd name="connsiteY147" fmla="*/ 1024193 h 1345058"/>
                  <a:gd name="connsiteX148" fmla="*/ 1314814 w 2210671"/>
                  <a:gd name="connsiteY148" fmla="*/ 1018107 h 1345058"/>
                  <a:gd name="connsiteX149" fmla="*/ 1437674 w 2210671"/>
                  <a:gd name="connsiteY149" fmla="*/ 1011339 h 1345058"/>
                  <a:gd name="connsiteX150" fmla="*/ 1449919 w 2210671"/>
                  <a:gd name="connsiteY150" fmla="*/ 1012977 h 1345058"/>
                  <a:gd name="connsiteX151" fmla="*/ 1459537 w 2210671"/>
                  <a:gd name="connsiteY151" fmla="*/ 1031627 h 1345058"/>
                  <a:gd name="connsiteX152" fmla="*/ 1439030 w 2210671"/>
                  <a:gd name="connsiteY152" fmla="*/ 1036073 h 1345058"/>
                  <a:gd name="connsiteX153" fmla="*/ 1429413 w 2210671"/>
                  <a:gd name="connsiteY153" fmla="*/ 1017425 h 1345058"/>
                  <a:gd name="connsiteX154" fmla="*/ 1437674 w 2210671"/>
                  <a:gd name="connsiteY154" fmla="*/ 1011339 h 1345058"/>
                  <a:gd name="connsiteX155" fmla="*/ 645572 w 2210671"/>
                  <a:gd name="connsiteY155" fmla="*/ 1002523 h 1345058"/>
                  <a:gd name="connsiteX156" fmla="*/ 657817 w 2210671"/>
                  <a:gd name="connsiteY156" fmla="*/ 1004162 h 1345058"/>
                  <a:gd name="connsiteX157" fmla="*/ 667435 w 2210671"/>
                  <a:gd name="connsiteY157" fmla="*/ 1022811 h 1345058"/>
                  <a:gd name="connsiteX158" fmla="*/ 646928 w 2210671"/>
                  <a:gd name="connsiteY158" fmla="*/ 1027258 h 1345058"/>
                  <a:gd name="connsiteX159" fmla="*/ 637311 w 2210671"/>
                  <a:gd name="connsiteY159" fmla="*/ 1008609 h 1345058"/>
                  <a:gd name="connsiteX160" fmla="*/ 645572 w 2210671"/>
                  <a:gd name="connsiteY160" fmla="*/ 1002523 h 1345058"/>
                  <a:gd name="connsiteX161" fmla="*/ 362196 w 2210671"/>
                  <a:gd name="connsiteY161" fmla="*/ 998307 h 1345058"/>
                  <a:gd name="connsiteX162" fmla="*/ 374441 w 2210671"/>
                  <a:gd name="connsiteY162" fmla="*/ 999946 h 1345058"/>
                  <a:gd name="connsiteX163" fmla="*/ 384059 w 2210671"/>
                  <a:gd name="connsiteY163" fmla="*/ 1018596 h 1345058"/>
                  <a:gd name="connsiteX164" fmla="*/ 363552 w 2210671"/>
                  <a:gd name="connsiteY164" fmla="*/ 1023042 h 1345058"/>
                  <a:gd name="connsiteX165" fmla="*/ 353934 w 2210671"/>
                  <a:gd name="connsiteY165" fmla="*/ 1004393 h 1345058"/>
                  <a:gd name="connsiteX166" fmla="*/ 362196 w 2210671"/>
                  <a:gd name="connsiteY166" fmla="*/ 998307 h 1345058"/>
                  <a:gd name="connsiteX167" fmla="*/ 857764 w 2210671"/>
                  <a:gd name="connsiteY167" fmla="*/ 982001 h 1345058"/>
                  <a:gd name="connsiteX168" fmla="*/ 870010 w 2210671"/>
                  <a:gd name="connsiteY168" fmla="*/ 983640 h 1345058"/>
                  <a:gd name="connsiteX169" fmla="*/ 879627 w 2210671"/>
                  <a:gd name="connsiteY169" fmla="*/ 1002289 h 1345058"/>
                  <a:gd name="connsiteX170" fmla="*/ 859121 w 2210671"/>
                  <a:gd name="connsiteY170" fmla="*/ 1006736 h 1345058"/>
                  <a:gd name="connsiteX171" fmla="*/ 849503 w 2210671"/>
                  <a:gd name="connsiteY171" fmla="*/ 988087 h 1345058"/>
                  <a:gd name="connsiteX172" fmla="*/ 857764 w 2210671"/>
                  <a:gd name="connsiteY172" fmla="*/ 982001 h 1345058"/>
                  <a:gd name="connsiteX173" fmla="*/ 1650035 w 2210671"/>
                  <a:gd name="connsiteY173" fmla="*/ 977213 h 1345058"/>
                  <a:gd name="connsiteX174" fmla="*/ 1662280 w 2210671"/>
                  <a:gd name="connsiteY174" fmla="*/ 978852 h 1345058"/>
                  <a:gd name="connsiteX175" fmla="*/ 1671898 w 2210671"/>
                  <a:gd name="connsiteY175" fmla="*/ 997502 h 1345058"/>
                  <a:gd name="connsiteX176" fmla="*/ 1651391 w 2210671"/>
                  <a:gd name="connsiteY176" fmla="*/ 1001948 h 1345058"/>
                  <a:gd name="connsiteX177" fmla="*/ 1641773 w 2210671"/>
                  <a:gd name="connsiteY177" fmla="*/ 983299 h 1345058"/>
                  <a:gd name="connsiteX178" fmla="*/ 1650035 w 2210671"/>
                  <a:gd name="connsiteY178" fmla="*/ 977213 h 1345058"/>
                  <a:gd name="connsiteX179" fmla="*/ 501321 w 2210671"/>
                  <a:gd name="connsiteY179" fmla="*/ 952158 h 1345058"/>
                  <a:gd name="connsiteX180" fmla="*/ 513566 w 2210671"/>
                  <a:gd name="connsiteY180" fmla="*/ 953797 h 1345058"/>
                  <a:gd name="connsiteX181" fmla="*/ 523184 w 2210671"/>
                  <a:gd name="connsiteY181" fmla="*/ 972446 h 1345058"/>
                  <a:gd name="connsiteX182" fmla="*/ 502678 w 2210671"/>
                  <a:gd name="connsiteY182" fmla="*/ 976893 h 1345058"/>
                  <a:gd name="connsiteX183" fmla="*/ 493060 w 2210671"/>
                  <a:gd name="connsiteY183" fmla="*/ 958244 h 1345058"/>
                  <a:gd name="connsiteX184" fmla="*/ 501321 w 2210671"/>
                  <a:gd name="connsiteY184" fmla="*/ 952158 h 1345058"/>
                  <a:gd name="connsiteX185" fmla="*/ 733112 w 2210671"/>
                  <a:gd name="connsiteY185" fmla="*/ 929113 h 1345058"/>
                  <a:gd name="connsiteX186" fmla="*/ 745358 w 2210671"/>
                  <a:gd name="connsiteY186" fmla="*/ 930751 h 1345058"/>
                  <a:gd name="connsiteX187" fmla="*/ 754975 w 2210671"/>
                  <a:gd name="connsiteY187" fmla="*/ 949401 h 1345058"/>
                  <a:gd name="connsiteX188" fmla="*/ 734469 w 2210671"/>
                  <a:gd name="connsiteY188" fmla="*/ 953847 h 1345058"/>
                  <a:gd name="connsiteX189" fmla="*/ 724851 w 2210671"/>
                  <a:gd name="connsiteY189" fmla="*/ 935199 h 1345058"/>
                  <a:gd name="connsiteX190" fmla="*/ 733112 w 2210671"/>
                  <a:gd name="connsiteY190" fmla="*/ 929113 h 1345058"/>
                  <a:gd name="connsiteX191" fmla="*/ 1123538 w 2210671"/>
                  <a:gd name="connsiteY191" fmla="*/ 916166 h 1345058"/>
                  <a:gd name="connsiteX192" fmla="*/ 1135783 w 2210671"/>
                  <a:gd name="connsiteY192" fmla="*/ 917805 h 1345058"/>
                  <a:gd name="connsiteX193" fmla="*/ 1145401 w 2210671"/>
                  <a:gd name="connsiteY193" fmla="*/ 936453 h 1345058"/>
                  <a:gd name="connsiteX194" fmla="*/ 1124894 w 2210671"/>
                  <a:gd name="connsiteY194" fmla="*/ 940901 h 1345058"/>
                  <a:gd name="connsiteX195" fmla="*/ 1115277 w 2210671"/>
                  <a:gd name="connsiteY195" fmla="*/ 922251 h 1345058"/>
                  <a:gd name="connsiteX196" fmla="*/ 1123538 w 2210671"/>
                  <a:gd name="connsiteY196" fmla="*/ 916166 h 1345058"/>
                  <a:gd name="connsiteX197" fmla="*/ 943422 w 2210671"/>
                  <a:gd name="connsiteY197" fmla="*/ 907703 h 1345058"/>
                  <a:gd name="connsiteX198" fmla="*/ 955667 w 2210671"/>
                  <a:gd name="connsiteY198" fmla="*/ 909342 h 1345058"/>
                  <a:gd name="connsiteX199" fmla="*/ 965284 w 2210671"/>
                  <a:gd name="connsiteY199" fmla="*/ 927990 h 1345058"/>
                  <a:gd name="connsiteX200" fmla="*/ 944779 w 2210671"/>
                  <a:gd name="connsiteY200" fmla="*/ 932437 h 1345058"/>
                  <a:gd name="connsiteX201" fmla="*/ 935161 w 2210671"/>
                  <a:gd name="connsiteY201" fmla="*/ 913788 h 1345058"/>
                  <a:gd name="connsiteX202" fmla="*/ 943422 w 2210671"/>
                  <a:gd name="connsiteY202" fmla="*/ 907703 h 1345058"/>
                  <a:gd name="connsiteX203" fmla="*/ 599387 w 2210671"/>
                  <a:gd name="connsiteY203" fmla="*/ 895472 h 1345058"/>
                  <a:gd name="connsiteX204" fmla="*/ 611632 w 2210671"/>
                  <a:gd name="connsiteY204" fmla="*/ 897111 h 1345058"/>
                  <a:gd name="connsiteX205" fmla="*/ 621250 w 2210671"/>
                  <a:gd name="connsiteY205" fmla="*/ 915761 h 1345058"/>
                  <a:gd name="connsiteX206" fmla="*/ 600743 w 2210671"/>
                  <a:gd name="connsiteY206" fmla="*/ 920207 h 1345058"/>
                  <a:gd name="connsiteX207" fmla="*/ 591126 w 2210671"/>
                  <a:gd name="connsiteY207" fmla="*/ 901558 h 1345058"/>
                  <a:gd name="connsiteX208" fmla="*/ 599387 w 2210671"/>
                  <a:gd name="connsiteY208" fmla="*/ 895472 h 1345058"/>
                  <a:gd name="connsiteX209" fmla="*/ 1045571 w 2210671"/>
                  <a:gd name="connsiteY209" fmla="*/ 891169 h 1345058"/>
                  <a:gd name="connsiteX210" fmla="*/ 1057816 w 2210671"/>
                  <a:gd name="connsiteY210" fmla="*/ 892808 h 1345058"/>
                  <a:gd name="connsiteX211" fmla="*/ 1067433 w 2210671"/>
                  <a:gd name="connsiteY211" fmla="*/ 911457 h 1345058"/>
                  <a:gd name="connsiteX212" fmla="*/ 1046927 w 2210671"/>
                  <a:gd name="connsiteY212" fmla="*/ 915904 h 1345058"/>
                  <a:gd name="connsiteX213" fmla="*/ 1037310 w 2210671"/>
                  <a:gd name="connsiteY213" fmla="*/ 897255 h 1345058"/>
                  <a:gd name="connsiteX214" fmla="*/ 1045571 w 2210671"/>
                  <a:gd name="connsiteY214" fmla="*/ 891169 h 1345058"/>
                  <a:gd name="connsiteX215" fmla="*/ 187185 w 2210671"/>
                  <a:gd name="connsiteY215" fmla="*/ 856985 h 1345058"/>
                  <a:gd name="connsiteX216" fmla="*/ 199430 w 2210671"/>
                  <a:gd name="connsiteY216" fmla="*/ 858624 h 1345058"/>
                  <a:gd name="connsiteX217" fmla="*/ 209048 w 2210671"/>
                  <a:gd name="connsiteY217" fmla="*/ 877273 h 1345058"/>
                  <a:gd name="connsiteX218" fmla="*/ 188542 w 2210671"/>
                  <a:gd name="connsiteY218" fmla="*/ 881720 h 1345058"/>
                  <a:gd name="connsiteX219" fmla="*/ 178924 w 2210671"/>
                  <a:gd name="connsiteY219" fmla="*/ 863071 h 1345058"/>
                  <a:gd name="connsiteX220" fmla="*/ 187185 w 2210671"/>
                  <a:gd name="connsiteY220" fmla="*/ 856985 h 1345058"/>
                  <a:gd name="connsiteX221" fmla="*/ 309658 w 2210671"/>
                  <a:gd name="connsiteY221" fmla="*/ 855915 h 1345058"/>
                  <a:gd name="connsiteX222" fmla="*/ 321903 w 2210671"/>
                  <a:gd name="connsiteY222" fmla="*/ 857554 h 1345058"/>
                  <a:gd name="connsiteX223" fmla="*/ 331521 w 2210671"/>
                  <a:gd name="connsiteY223" fmla="*/ 876203 h 1345058"/>
                  <a:gd name="connsiteX224" fmla="*/ 311014 w 2210671"/>
                  <a:gd name="connsiteY224" fmla="*/ 880649 h 1345058"/>
                  <a:gd name="connsiteX225" fmla="*/ 301397 w 2210671"/>
                  <a:gd name="connsiteY225" fmla="*/ 862000 h 1345058"/>
                  <a:gd name="connsiteX226" fmla="*/ 309658 w 2210671"/>
                  <a:gd name="connsiteY226" fmla="*/ 855915 h 1345058"/>
                  <a:gd name="connsiteX227" fmla="*/ 432519 w 2210671"/>
                  <a:gd name="connsiteY227" fmla="*/ 849146 h 1345058"/>
                  <a:gd name="connsiteX228" fmla="*/ 444764 w 2210671"/>
                  <a:gd name="connsiteY228" fmla="*/ 850785 h 1345058"/>
                  <a:gd name="connsiteX229" fmla="*/ 454381 w 2210671"/>
                  <a:gd name="connsiteY229" fmla="*/ 869434 h 1345058"/>
                  <a:gd name="connsiteX230" fmla="*/ 433875 w 2210671"/>
                  <a:gd name="connsiteY230" fmla="*/ 873881 h 1345058"/>
                  <a:gd name="connsiteX231" fmla="*/ 424257 w 2210671"/>
                  <a:gd name="connsiteY231" fmla="*/ 855232 h 1345058"/>
                  <a:gd name="connsiteX232" fmla="*/ 432519 w 2210671"/>
                  <a:gd name="connsiteY232" fmla="*/ 849146 h 1345058"/>
                  <a:gd name="connsiteX233" fmla="*/ 1475024 w 2210671"/>
                  <a:gd name="connsiteY233" fmla="*/ 835891 h 1345058"/>
                  <a:gd name="connsiteX234" fmla="*/ 1487270 w 2210671"/>
                  <a:gd name="connsiteY234" fmla="*/ 837530 h 1345058"/>
                  <a:gd name="connsiteX235" fmla="*/ 1496888 w 2210671"/>
                  <a:gd name="connsiteY235" fmla="*/ 856179 h 1345058"/>
                  <a:gd name="connsiteX236" fmla="*/ 1476381 w 2210671"/>
                  <a:gd name="connsiteY236" fmla="*/ 860625 h 1345058"/>
                  <a:gd name="connsiteX237" fmla="*/ 1466763 w 2210671"/>
                  <a:gd name="connsiteY237" fmla="*/ 841976 h 1345058"/>
                  <a:gd name="connsiteX238" fmla="*/ 1475024 w 2210671"/>
                  <a:gd name="connsiteY238" fmla="*/ 835891 h 1345058"/>
                  <a:gd name="connsiteX239" fmla="*/ 1597497 w 2210671"/>
                  <a:gd name="connsiteY239" fmla="*/ 834821 h 1345058"/>
                  <a:gd name="connsiteX240" fmla="*/ 1609742 w 2210671"/>
                  <a:gd name="connsiteY240" fmla="*/ 836460 h 1345058"/>
                  <a:gd name="connsiteX241" fmla="*/ 1619360 w 2210671"/>
                  <a:gd name="connsiteY241" fmla="*/ 855109 h 1345058"/>
                  <a:gd name="connsiteX242" fmla="*/ 1598854 w 2210671"/>
                  <a:gd name="connsiteY242" fmla="*/ 859555 h 1345058"/>
                  <a:gd name="connsiteX243" fmla="*/ 1589236 w 2210671"/>
                  <a:gd name="connsiteY243" fmla="*/ 840906 h 1345058"/>
                  <a:gd name="connsiteX244" fmla="*/ 1597497 w 2210671"/>
                  <a:gd name="connsiteY244" fmla="*/ 834821 h 1345058"/>
                  <a:gd name="connsiteX245" fmla="*/ 1720358 w 2210671"/>
                  <a:gd name="connsiteY245" fmla="*/ 828052 h 1345058"/>
                  <a:gd name="connsiteX246" fmla="*/ 1732603 w 2210671"/>
                  <a:gd name="connsiteY246" fmla="*/ 829691 h 1345058"/>
                  <a:gd name="connsiteX247" fmla="*/ 1742221 w 2210671"/>
                  <a:gd name="connsiteY247" fmla="*/ 848340 h 1345058"/>
                  <a:gd name="connsiteX248" fmla="*/ 1721714 w 2210671"/>
                  <a:gd name="connsiteY248" fmla="*/ 852787 h 1345058"/>
                  <a:gd name="connsiteX249" fmla="*/ 1712097 w 2210671"/>
                  <a:gd name="connsiteY249" fmla="*/ 834137 h 1345058"/>
                  <a:gd name="connsiteX250" fmla="*/ 1720358 w 2210671"/>
                  <a:gd name="connsiteY250" fmla="*/ 828052 h 1345058"/>
                  <a:gd name="connsiteX251" fmla="*/ 1360729 w 2210671"/>
                  <a:gd name="connsiteY251" fmla="*/ 813331 h 1345058"/>
                  <a:gd name="connsiteX252" fmla="*/ 1372975 w 2210671"/>
                  <a:gd name="connsiteY252" fmla="*/ 814970 h 1345058"/>
                  <a:gd name="connsiteX253" fmla="*/ 1382592 w 2210671"/>
                  <a:gd name="connsiteY253" fmla="*/ 833619 h 1345058"/>
                  <a:gd name="connsiteX254" fmla="*/ 1362086 w 2210671"/>
                  <a:gd name="connsiteY254" fmla="*/ 838066 h 1345058"/>
                  <a:gd name="connsiteX255" fmla="*/ 1352468 w 2210671"/>
                  <a:gd name="connsiteY255" fmla="*/ 819417 h 1345058"/>
                  <a:gd name="connsiteX256" fmla="*/ 1360729 w 2210671"/>
                  <a:gd name="connsiteY256" fmla="*/ 813331 h 1345058"/>
                  <a:gd name="connsiteX257" fmla="*/ 1097848 w 2210671"/>
                  <a:gd name="connsiteY257" fmla="*/ 811669 h 1345058"/>
                  <a:gd name="connsiteX258" fmla="*/ 1110093 w 2210671"/>
                  <a:gd name="connsiteY258" fmla="*/ 813308 h 1345058"/>
                  <a:gd name="connsiteX259" fmla="*/ 1119711 w 2210671"/>
                  <a:gd name="connsiteY259" fmla="*/ 831957 h 1345058"/>
                  <a:gd name="connsiteX260" fmla="*/ 1099204 w 2210671"/>
                  <a:gd name="connsiteY260" fmla="*/ 836404 h 1345058"/>
                  <a:gd name="connsiteX261" fmla="*/ 1089587 w 2210671"/>
                  <a:gd name="connsiteY261" fmla="*/ 817754 h 1345058"/>
                  <a:gd name="connsiteX262" fmla="*/ 1097848 w 2210671"/>
                  <a:gd name="connsiteY262" fmla="*/ 811669 h 1345058"/>
                  <a:gd name="connsiteX263" fmla="*/ 285251 w 2210671"/>
                  <a:gd name="connsiteY263" fmla="*/ 800299 h 1345058"/>
                  <a:gd name="connsiteX264" fmla="*/ 297496 w 2210671"/>
                  <a:gd name="connsiteY264" fmla="*/ 801938 h 1345058"/>
                  <a:gd name="connsiteX265" fmla="*/ 307114 w 2210671"/>
                  <a:gd name="connsiteY265" fmla="*/ 820587 h 1345058"/>
                  <a:gd name="connsiteX266" fmla="*/ 286607 w 2210671"/>
                  <a:gd name="connsiteY266" fmla="*/ 825034 h 1345058"/>
                  <a:gd name="connsiteX267" fmla="*/ 276990 w 2210671"/>
                  <a:gd name="connsiteY267" fmla="*/ 806385 h 1345058"/>
                  <a:gd name="connsiteX268" fmla="*/ 285251 w 2210671"/>
                  <a:gd name="connsiteY268" fmla="*/ 800299 h 1345058"/>
                  <a:gd name="connsiteX269" fmla="*/ 731436 w 2210671"/>
                  <a:gd name="connsiteY269" fmla="*/ 795997 h 1345058"/>
                  <a:gd name="connsiteX270" fmla="*/ 743681 w 2210671"/>
                  <a:gd name="connsiteY270" fmla="*/ 797636 h 1345058"/>
                  <a:gd name="connsiteX271" fmla="*/ 753298 w 2210671"/>
                  <a:gd name="connsiteY271" fmla="*/ 816285 h 1345058"/>
                  <a:gd name="connsiteX272" fmla="*/ 732792 w 2210671"/>
                  <a:gd name="connsiteY272" fmla="*/ 820731 h 1345058"/>
                  <a:gd name="connsiteX273" fmla="*/ 723174 w 2210671"/>
                  <a:gd name="connsiteY273" fmla="*/ 802082 h 1345058"/>
                  <a:gd name="connsiteX274" fmla="*/ 731436 w 2210671"/>
                  <a:gd name="connsiteY274" fmla="*/ 795997 h 1345058"/>
                  <a:gd name="connsiteX275" fmla="*/ 854296 w 2210671"/>
                  <a:gd name="connsiteY275" fmla="*/ 789228 h 1345058"/>
                  <a:gd name="connsiteX276" fmla="*/ 866541 w 2210671"/>
                  <a:gd name="connsiteY276" fmla="*/ 790867 h 1345058"/>
                  <a:gd name="connsiteX277" fmla="*/ 876159 w 2210671"/>
                  <a:gd name="connsiteY277" fmla="*/ 809516 h 1345058"/>
                  <a:gd name="connsiteX278" fmla="*/ 855652 w 2210671"/>
                  <a:gd name="connsiteY278" fmla="*/ 813963 h 1345058"/>
                  <a:gd name="connsiteX279" fmla="*/ 846035 w 2210671"/>
                  <a:gd name="connsiteY279" fmla="*/ 795313 h 1345058"/>
                  <a:gd name="connsiteX280" fmla="*/ 854296 w 2210671"/>
                  <a:gd name="connsiteY280" fmla="*/ 789228 h 1345058"/>
                  <a:gd name="connsiteX281" fmla="*/ 1573090 w 2210671"/>
                  <a:gd name="connsiteY281" fmla="*/ 779205 h 1345058"/>
                  <a:gd name="connsiteX282" fmla="*/ 1585335 w 2210671"/>
                  <a:gd name="connsiteY282" fmla="*/ 780844 h 1345058"/>
                  <a:gd name="connsiteX283" fmla="*/ 1594953 w 2210671"/>
                  <a:gd name="connsiteY283" fmla="*/ 799493 h 1345058"/>
                  <a:gd name="connsiteX284" fmla="*/ 1574446 w 2210671"/>
                  <a:gd name="connsiteY284" fmla="*/ 803939 h 1345058"/>
                  <a:gd name="connsiteX285" fmla="*/ 1564829 w 2210671"/>
                  <a:gd name="connsiteY285" fmla="*/ 785291 h 1345058"/>
                  <a:gd name="connsiteX286" fmla="*/ 1573090 w 2210671"/>
                  <a:gd name="connsiteY286" fmla="*/ 779205 h 1345058"/>
                  <a:gd name="connsiteX287" fmla="*/ 1046593 w 2210671"/>
                  <a:gd name="connsiteY287" fmla="*/ 718158 h 1345058"/>
                  <a:gd name="connsiteX288" fmla="*/ 1058838 w 2210671"/>
                  <a:gd name="connsiteY288" fmla="*/ 719797 h 1345058"/>
                  <a:gd name="connsiteX289" fmla="*/ 1068456 w 2210671"/>
                  <a:gd name="connsiteY289" fmla="*/ 738446 h 1345058"/>
                  <a:gd name="connsiteX290" fmla="*/ 1047949 w 2210671"/>
                  <a:gd name="connsiteY290" fmla="*/ 742893 h 1345058"/>
                  <a:gd name="connsiteX291" fmla="*/ 1038332 w 2210671"/>
                  <a:gd name="connsiteY291" fmla="*/ 724243 h 1345058"/>
                  <a:gd name="connsiteX292" fmla="*/ 1046593 w 2210671"/>
                  <a:gd name="connsiteY292" fmla="*/ 718158 h 1345058"/>
                  <a:gd name="connsiteX293" fmla="*/ 783713 w 2210671"/>
                  <a:gd name="connsiteY293" fmla="*/ 716495 h 1345058"/>
                  <a:gd name="connsiteX294" fmla="*/ 795958 w 2210671"/>
                  <a:gd name="connsiteY294" fmla="*/ 718134 h 1345058"/>
                  <a:gd name="connsiteX295" fmla="*/ 805575 w 2210671"/>
                  <a:gd name="connsiteY295" fmla="*/ 736784 h 1345058"/>
                  <a:gd name="connsiteX296" fmla="*/ 785069 w 2210671"/>
                  <a:gd name="connsiteY296" fmla="*/ 741230 h 1345058"/>
                  <a:gd name="connsiteX297" fmla="*/ 775451 w 2210671"/>
                  <a:gd name="connsiteY297" fmla="*/ 722581 h 1345058"/>
                  <a:gd name="connsiteX298" fmla="*/ 783713 w 2210671"/>
                  <a:gd name="connsiteY298" fmla="*/ 716495 h 1345058"/>
                  <a:gd name="connsiteX299" fmla="*/ 540160 w 2210671"/>
                  <a:gd name="connsiteY299" fmla="*/ 694055 h 1345058"/>
                  <a:gd name="connsiteX300" fmla="*/ 552405 w 2210671"/>
                  <a:gd name="connsiteY300" fmla="*/ 695694 h 1345058"/>
                  <a:gd name="connsiteX301" fmla="*/ 562023 w 2210671"/>
                  <a:gd name="connsiteY301" fmla="*/ 714343 h 1345058"/>
                  <a:gd name="connsiteX302" fmla="*/ 541517 w 2210671"/>
                  <a:gd name="connsiteY302" fmla="*/ 718789 h 1345058"/>
                  <a:gd name="connsiteX303" fmla="*/ 531899 w 2210671"/>
                  <a:gd name="connsiteY303" fmla="*/ 700140 h 1345058"/>
                  <a:gd name="connsiteX304" fmla="*/ 540160 w 2210671"/>
                  <a:gd name="connsiteY304" fmla="*/ 694055 h 1345058"/>
                  <a:gd name="connsiteX305" fmla="*/ 1827999 w 2210671"/>
                  <a:gd name="connsiteY305" fmla="*/ 672960 h 1345058"/>
                  <a:gd name="connsiteX306" fmla="*/ 1840245 w 2210671"/>
                  <a:gd name="connsiteY306" fmla="*/ 674599 h 1345058"/>
                  <a:gd name="connsiteX307" fmla="*/ 1849862 w 2210671"/>
                  <a:gd name="connsiteY307" fmla="*/ 693249 h 1345058"/>
                  <a:gd name="connsiteX308" fmla="*/ 1829356 w 2210671"/>
                  <a:gd name="connsiteY308" fmla="*/ 697695 h 1345058"/>
                  <a:gd name="connsiteX309" fmla="*/ 1819738 w 2210671"/>
                  <a:gd name="connsiteY309" fmla="*/ 679046 h 1345058"/>
                  <a:gd name="connsiteX310" fmla="*/ 1827999 w 2210671"/>
                  <a:gd name="connsiteY310" fmla="*/ 672960 h 1345058"/>
                  <a:gd name="connsiteX311" fmla="*/ 355574 w 2210671"/>
                  <a:gd name="connsiteY311" fmla="*/ 651138 h 1345058"/>
                  <a:gd name="connsiteX312" fmla="*/ 367819 w 2210671"/>
                  <a:gd name="connsiteY312" fmla="*/ 652777 h 1345058"/>
                  <a:gd name="connsiteX313" fmla="*/ 377437 w 2210671"/>
                  <a:gd name="connsiteY313" fmla="*/ 671426 h 1345058"/>
                  <a:gd name="connsiteX314" fmla="*/ 356930 w 2210671"/>
                  <a:gd name="connsiteY314" fmla="*/ 675873 h 1345058"/>
                  <a:gd name="connsiteX315" fmla="*/ 347312 w 2210671"/>
                  <a:gd name="connsiteY315" fmla="*/ 657224 h 1345058"/>
                  <a:gd name="connsiteX316" fmla="*/ 355574 w 2210671"/>
                  <a:gd name="connsiteY316" fmla="*/ 651138 h 1345058"/>
                  <a:gd name="connsiteX317" fmla="*/ 1406746 w 2210671"/>
                  <a:gd name="connsiteY317" fmla="*/ 639720 h 1345058"/>
                  <a:gd name="connsiteX318" fmla="*/ 1418991 w 2210671"/>
                  <a:gd name="connsiteY318" fmla="*/ 641359 h 1345058"/>
                  <a:gd name="connsiteX319" fmla="*/ 1428609 w 2210671"/>
                  <a:gd name="connsiteY319" fmla="*/ 660008 h 1345058"/>
                  <a:gd name="connsiteX320" fmla="*/ 1408102 w 2210671"/>
                  <a:gd name="connsiteY320" fmla="*/ 664455 h 1345058"/>
                  <a:gd name="connsiteX321" fmla="*/ 1398485 w 2210671"/>
                  <a:gd name="connsiteY321" fmla="*/ 645805 h 1345058"/>
                  <a:gd name="connsiteX322" fmla="*/ 1406746 w 2210671"/>
                  <a:gd name="connsiteY322" fmla="*/ 639720 h 1345058"/>
                  <a:gd name="connsiteX323" fmla="*/ 1643413 w 2210671"/>
                  <a:gd name="connsiteY323" fmla="*/ 630044 h 1345058"/>
                  <a:gd name="connsiteX324" fmla="*/ 1655658 w 2210671"/>
                  <a:gd name="connsiteY324" fmla="*/ 631683 h 1345058"/>
                  <a:gd name="connsiteX325" fmla="*/ 1665276 w 2210671"/>
                  <a:gd name="connsiteY325" fmla="*/ 650332 h 1345058"/>
                  <a:gd name="connsiteX326" fmla="*/ 1644769 w 2210671"/>
                  <a:gd name="connsiteY326" fmla="*/ 654779 h 1345058"/>
                  <a:gd name="connsiteX327" fmla="*/ 1635151 w 2210671"/>
                  <a:gd name="connsiteY327" fmla="*/ 636129 h 1345058"/>
                  <a:gd name="connsiteX328" fmla="*/ 1643413 w 2210671"/>
                  <a:gd name="connsiteY328" fmla="*/ 630044 h 1345058"/>
                  <a:gd name="connsiteX329" fmla="*/ 777351 w 2210671"/>
                  <a:gd name="connsiteY329" fmla="*/ 591220 h 1345058"/>
                  <a:gd name="connsiteX330" fmla="*/ 789596 w 2210671"/>
                  <a:gd name="connsiteY330" fmla="*/ 592859 h 1345058"/>
                  <a:gd name="connsiteX331" fmla="*/ 799213 w 2210671"/>
                  <a:gd name="connsiteY331" fmla="*/ 611508 h 1345058"/>
                  <a:gd name="connsiteX332" fmla="*/ 778707 w 2210671"/>
                  <a:gd name="connsiteY332" fmla="*/ 615955 h 1345058"/>
                  <a:gd name="connsiteX333" fmla="*/ 769090 w 2210671"/>
                  <a:gd name="connsiteY333" fmla="*/ 597305 h 1345058"/>
                  <a:gd name="connsiteX334" fmla="*/ 777351 w 2210671"/>
                  <a:gd name="connsiteY334" fmla="*/ 591220 h 1345058"/>
                  <a:gd name="connsiteX335" fmla="*/ 1793089 w 2210671"/>
                  <a:gd name="connsiteY335" fmla="*/ 586620 h 1345058"/>
                  <a:gd name="connsiteX336" fmla="*/ 1805335 w 2210671"/>
                  <a:gd name="connsiteY336" fmla="*/ 588259 h 1345058"/>
                  <a:gd name="connsiteX337" fmla="*/ 1814952 w 2210671"/>
                  <a:gd name="connsiteY337" fmla="*/ 606909 h 1345058"/>
                  <a:gd name="connsiteX338" fmla="*/ 1794446 w 2210671"/>
                  <a:gd name="connsiteY338" fmla="*/ 611355 h 1345058"/>
                  <a:gd name="connsiteX339" fmla="*/ 1784828 w 2210671"/>
                  <a:gd name="connsiteY339" fmla="*/ 592706 h 1345058"/>
                  <a:gd name="connsiteX340" fmla="*/ 1793089 w 2210671"/>
                  <a:gd name="connsiteY340" fmla="*/ 586620 h 1345058"/>
                  <a:gd name="connsiteX341" fmla="*/ 2065190 w 2210671"/>
                  <a:gd name="connsiteY341" fmla="*/ 570125 h 1345058"/>
                  <a:gd name="connsiteX342" fmla="*/ 2077435 w 2210671"/>
                  <a:gd name="connsiteY342" fmla="*/ 571764 h 1345058"/>
                  <a:gd name="connsiteX343" fmla="*/ 2086491 w 2210671"/>
                  <a:gd name="connsiteY343" fmla="*/ 580168 h 1345058"/>
                  <a:gd name="connsiteX344" fmla="*/ 2086909 w 2210671"/>
                  <a:gd name="connsiteY344" fmla="*/ 587797 h 1345058"/>
                  <a:gd name="connsiteX345" fmla="*/ 2080277 w 2210671"/>
                  <a:gd name="connsiteY345" fmla="*/ 595405 h 1345058"/>
                  <a:gd name="connsiteX346" fmla="*/ 2078791 w 2210671"/>
                  <a:gd name="connsiteY346" fmla="*/ 596499 h 1345058"/>
                  <a:gd name="connsiteX347" fmla="*/ 2066546 w 2210671"/>
                  <a:gd name="connsiteY347" fmla="*/ 594860 h 1345058"/>
                  <a:gd name="connsiteX348" fmla="*/ 2056929 w 2210671"/>
                  <a:gd name="connsiteY348" fmla="*/ 576211 h 1345058"/>
                  <a:gd name="connsiteX349" fmla="*/ 2065190 w 2210671"/>
                  <a:gd name="connsiteY349" fmla="*/ 570125 h 1345058"/>
                  <a:gd name="connsiteX350" fmla="*/ 1092611 w 2210671"/>
                  <a:gd name="connsiteY350" fmla="*/ 544547 h 1345058"/>
                  <a:gd name="connsiteX351" fmla="*/ 1104856 w 2210671"/>
                  <a:gd name="connsiteY351" fmla="*/ 546186 h 1345058"/>
                  <a:gd name="connsiteX352" fmla="*/ 1114474 w 2210671"/>
                  <a:gd name="connsiteY352" fmla="*/ 564835 h 1345058"/>
                  <a:gd name="connsiteX353" fmla="*/ 1093967 w 2210671"/>
                  <a:gd name="connsiteY353" fmla="*/ 569282 h 1345058"/>
                  <a:gd name="connsiteX354" fmla="*/ 1084349 w 2210671"/>
                  <a:gd name="connsiteY354" fmla="*/ 550633 h 1345058"/>
                  <a:gd name="connsiteX355" fmla="*/ 1092611 w 2210671"/>
                  <a:gd name="connsiteY355" fmla="*/ 544547 h 1345058"/>
                  <a:gd name="connsiteX356" fmla="*/ 463216 w 2210671"/>
                  <a:gd name="connsiteY356" fmla="*/ 496047 h 1345058"/>
                  <a:gd name="connsiteX357" fmla="*/ 475461 w 2210671"/>
                  <a:gd name="connsiteY357" fmla="*/ 497686 h 1345058"/>
                  <a:gd name="connsiteX358" fmla="*/ 485078 w 2210671"/>
                  <a:gd name="connsiteY358" fmla="*/ 516335 h 1345058"/>
                  <a:gd name="connsiteX359" fmla="*/ 464572 w 2210671"/>
                  <a:gd name="connsiteY359" fmla="*/ 520782 h 1345058"/>
                  <a:gd name="connsiteX360" fmla="*/ 454954 w 2210671"/>
                  <a:gd name="connsiteY360" fmla="*/ 502133 h 1345058"/>
                  <a:gd name="connsiteX361" fmla="*/ 463216 w 2210671"/>
                  <a:gd name="connsiteY361" fmla="*/ 496047 h 1345058"/>
                  <a:gd name="connsiteX362" fmla="*/ 948360 w 2210671"/>
                  <a:gd name="connsiteY362" fmla="*/ 494182 h 1345058"/>
                  <a:gd name="connsiteX363" fmla="*/ 960605 w 2210671"/>
                  <a:gd name="connsiteY363" fmla="*/ 495821 h 1345058"/>
                  <a:gd name="connsiteX364" fmla="*/ 970222 w 2210671"/>
                  <a:gd name="connsiteY364" fmla="*/ 514469 h 1345058"/>
                  <a:gd name="connsiteX365" fmla="*/ 949716 w 2210671"/>
                  <a:gd name="connsiteY365" fmla="*/ 518916 h 1345058"/>
                  <a:gd name="connsiteX366" fmla="*/ 940099 w 2210671"/>
                  <a:gd name="connsiteY366" fmla="*/ 500267 h 1345058"/>
                  <a:gd name="connsiteX367" fmla="*/ 948360 w 2210671"/>
                  <a:gd name="connsiteY367" fmla="*/ 494182 h 1345058"/>
                  <a:gd name="connsiteX368" fmla="*/ 1315019 w 2210671"/>
                  <a:gd name="connsiteY368" fmla="*/ 493554 h 1345058"/>
                  <a:gd name="connsiteX369" fmla="*/ 1327264 w 2210671"/>
                  <a:gd name="connsiteY369" fmla="*/ 495193 h 1345058"/>
                  <a:gd name="connsiteX370" fmla="*/ 1336881 w 2210671"/>
                  <a:gd name="connsiteY370" fmla="*/ 513842 h 1345058"/>
                  <a:gd name="connsiteX371" fmla="*/ 1316375 w 2210671"/>
                  <a:gd name="connsiteY371" fmla="*/ 518289 h 1345058"/>
                  <a:gd name="connsiteX372" fmla="*/ 1306757 w 2210671"/>
                  <a:gd name="connsiteY372" fmla="*/ 499639 h 1345058"/>
                  <a:gd name="connsiteX373" fmla="*/ 1315019 w 2210671"/>
                  <a:gd name="connsiteY373" fmla="*/ 493554 h 1345058"/>
                  <a:gd name="connsiteX374" fmla="*/ 1478953 w 2210671"/>
                  <a:gd name="connsiteY374" fmla="*/ 491447 h 1345058"/>
                  <a:gd name="connsiteX375" fmla="*/ 1491198 w 2210671"/>
                  <a:gd name="connsiteY375" fmla="*/ 493086 h 1345058"/>
                  <a:gd name="connsiteX376" fmla="*/ 1500816 w 2210671"/>
                  <a:gd name="connsiteY376" fmla="*/ 511735 h 1345058"/>
                  <a:gd name="connsiteX377" fmla="*/ 1480309 w 2210671"/>
                  <a:gd name="connsiteY377" fmla="*/ 516182 h 1345058"/>
                  <a:gd name="connsiteX378" fmla="*/ 1470692 w 2210671"/>
                  <a:gd name="connsiteY378" fmla="*/ 497532 h 1345058"/>
                  <a:gd name="connsiteX379" fmla="*/ 1478953 w 2210671"/>
                  <a:gd name="connsiteY379" fmla="*/ 491447 h 1345058"/>
                  <a:gd name="connsiteX380" fmla="*/ 1751055 w 2210671"/>
                  <a:gd name="connsiteY380" fmla="*/ 474953 h 1345058"/>
                  <a:gd name="connsiteX381" fmla="*/ 1763300 w 2210671"/>
                  <a:gd name="connsiteY381" fmla="*/ 476592 h 1345058"/>
                  <a:gd name="connsiteX382" fmla="*/ 1772917 w 2210671"/>
                  <a:gd name="connsiteY382" fmla="*/ 495240 h 1345058"/>
                  <a:gd name="connsiteX383" fmla="*/ 1752411 w 2210671"/>
                  <a:gd name="connsiteY383" fmla="*/ 499688 h 1345058"/>
                  <a:gd name="connsiteX384" fmla="*/ 1742794 w 2210671"/>
                  <a:gd name="connsiteY384" fmla="*/ 481038 h 1345058"/>
                  <a:gd name="connsiteX385" fmla="*/ 1751055 w 2210671"/>
                  <a:gd name="connsiteY385" fmla="*/ 474953 h 1345058"/>
                  <a:gd name="connsiteX386" fmla="*/ 1492610 w 2210671"/>
                  <a:gd name="connsiteY386" fmla="*/ 433192 h 1345058"/>
                  <a:gd name="connsiteX387" fmla="*/ 1504855 w 2210671"/>
                  <a:gd name="connsiteY387" fmla="*/ 434831 h 1345058"/>
                  <a:gd name="connsiteX388" fmla="*/ 1514472 w 2210671"/>
                  <a:gd name="connsiteY388" fmla="*/ 453481 h 1345058"/>
                  <a:gd name="connsiteX389" fmla="*/ 1493966 w 2210671"/>
                  <a:gd name="connsiteY389" fmla="*/ 457927 h 1345058"/>
                  <a:gd name="connsiteX390" fmla="*/ 1484348 w 2210671"/>
                  <a:gd name="connsiteY390" fmla="*/ 439278 h 1345058"/>
                  <a:gd name="connsiteX391" fmla="*/ 1492610 w 2210671"/>
                  <a:gd name="connsiteY391" fmla="*/ 433192 h 1345058"/>
                  <a:gd name="connsiteX392" fmla="*/ 1068301 w 2210671"/>
                  <a:gd name="connsiteY392" fmla="*/ 421344 h 1345058"/>
                  <a:gd name="connsiteX393" fmla="*/ 1080546 w 2210671"/>
                  <a:gd name="connsiteY393" fmla="*/ 422983 h 1345058"/>
                  <a:gd name="connsiteX394" fmla="*/ 1090164 w 2210671"/>
                  <a:gd name="connsiteY394" fmla="*/ 441632 h 1345058"/>
                  <a:gd name="connsiteX395" fmla="*/ 1069657 w 2210671"/>
                  <a:gd name="connsiteY395" fmla="*/ 446079 h 1345058"/>
                  <a:gd name="connsiteX396" fmla="*/ 1060040 w 2210671"/>
                  <a:gd name="connsiteY396" fmla="*/ 427429 h 1345058"/>
                  <a:gd name="connsiteX397" fmla="*/ 1068301 w 2210671"/>
                  <a:gd name="connsiteY397" fmla="*/ 421344 h 1345058"/>
                  <a:gd name="connsiteX398" fmla="*/ 2101988 w 2210671"/>
                  <a:gd name="connsiteY398" fmla="*/ 414672 h 1345058"/>
                  <a:gd name="connsiteX399" fmla="*/ 2114232 w 2210671"/>
                  <a:gd name="connsiteY399" fmla="*/ 416311 h 1345058"/>
                  <a:gd name="connsiteX400" fmla="*/ 2123850 w 2210671"/>
                  <a:gd name="connsiteY400" fmla="*/ 434960 h 1345058"/>
                  <a:gd name="connsiteX401" fmla="*/ 2103344 w 2210671"/>
                  <a:gd name="connsiteY401" fmla="*/ 439407 h 1345058"/>
                  <a:gd name="connsiteX402" fmla="*/ 2093727 w 2210671"/>
                  <a:gd name="connsiteY402" fmla="*/ 420758 h 1345058"/>
                  <a:gd name="connsiteX403" fmla="*/ 2101988 w 2210671"/>
                  <a:gd name="connsiteY403" fmla="*/ 414672 h 1345058"/>
                  <a:gd name="connsiteX404" fmla="*/ 1220576 w 2210671"/>
                  <a:gd name="connsiteY404" fmla="*/ 404919 h 1345058"/>
                  <a:gd name="connsiteX405" fmla="*/ 1232822 w 2210671"/>
                  <a:gd name="connsiteY405" fmla="*/ 406558 h 1345058"/>
                  <a:gd name="connsiteX406" fmla="*/ 1242439 w 2210671"/>
                  <a:gd name="connsiteY406" fmla="*/ 425207 h 1345058"/>
                  <a:gd name="connsiteX407" fmla="*/ 1221933 w 2210671"/>
                  <a:gd name="connsiteY407" fmla="*/ 429654 h 1345058"/>
                  <a:gd name="connsiteX408" fmla="*/ 1212315 w 2210671"/>
                  <a:gd name="connsiteY408" fmla="*/ 411005 h 1345058"/>
                  <a:gd name="connsiteX409" fmla="*/ 1220576 w 2210671"/>
                  <a:gd name="connsiteY409" fmla="*/ 404919 h 1345058"/>
                  <a:gd name="connsiteX410" fmla="*/ 634224 w 2210671"/>
                  <a:gd name="connsiteY410" fmla="*/ 399008 h 1345058"/>
                  <a:gd name="connsiteX411" fmla="*/ 646469 w 2210671"/>
                  <a:gd name="connsiteY411" fmla="*/ 400647 h 1345058"/>
                  <a:gd name="connsiteX412" fmla="*/ 656086 w 2210671"/>
                  <a:gd name="connsiteY412" fmla="*/ 419296 h 1345058"/>
                  <a:gd name="connsiteX413" fmla="*/ 635580 w 2210671"/>
                  <a:gd name="connsiteY413" fmla="*/ 423743 h 1345058"/>
                  <a:gd name="connsiteX414" fmla="*/ 625962 w 2210671"/>
                  <a:gd name="connsiteY414" fmla="*/ 405094 h 1345058"/>
                  <a:gd name="connsiteX415" fmla="*/ 634224 w 2210671"/>
                  <a:gd name="connsiteY415" fmla="*/ 399008 h 1345058"/>
                  <a:gd name="connsiteX416" fmla="*/ 1178474 w 2210671"/>
                  <a:gd name="connsiteY416" fmla="*/ 338020 h 1345058"/>
                  <a:gd name="connsiteX417" fmla="*/ 1190719 w 2210671"/>
                  <a:gd name="connsiteY417" fmla="*/ 339658 h 1345058"/>
                  <a:gd name="connsiteX418" fmla="*/ 1200336 w 2210671"/>
                  <a:gd name="connsiteY418" fmla="*/ 358307 h 1345058"/>
                  <a:gd name="connsiteX419" fmla="*/ 1179830 w 2210671"/>
                  <a:gd name="connsiteY419" fmla="*/ 362754 h 1345058"/>
                  <a:gd name="connsiteX420" fmla="*/ 1170213 w 2210671"/>
                  <a:gd name="connsiteY420" fmla="*/ 344105 h 1345058"/>
                  <a:gd name="connsiteX421" fmla="*/ 1178474 w 2210671"/>
                  <a:gd name="connsiteY421" fmla="*/ 338020 h 1345058"/>
                  <a:gd name="connsiteX422" fmla="*/ 1301335 w 2210671"/>
                  <a:gd name="connsiteY422" fmla="*/ 331251 h 1345058"/>
                  <a:gd name="connsiteX423" fmla="*/ 1313580 w 2210671"/>
                  <a:gd name="connsiteY423" fmla="*/ 332890 h 1345058"/>
                  <a:gd name="connsiteX424" fmla="*/ 1323197 w 2210671"/>
                  <a:gd name="connsiteY424" fmla="*/ 351539 h 1345058"/>
                  <a:gd name="connsiteX425" fmla="*/ 1302691 w 2210671"/>
                  <a:gd name="connsiteY425" fmla="*/ 355986 h 1345058"/>
                  <a:gd name="connsiteX426" fmla="*/ 1293073 w 2210671"/>
                  <a:gd name="connsiteY426" fmla="*/ 337337 h 1345058"/>
                  <a:gd name="connsiteX427" fmla="*/ 1301335 w 2210671"/>
                  <a:gd name="connsiteY427" fmla="*/ 331251 h 1345058"/>
                  <a:gd name="connsiteX428" fmla="*/ 1981919 w 2210671"/>
                  <a:gd name="connsiteY428" fmla="*/ 322777 h 1345058"/>
                  <a:gd name="connsiteX429" fmla="*/ 1994164 w 2210671"/>
                  <a:gd name="connsiteY429" fmla="*/ 324416 h 1345058"/>
                  <a:gd name="connsiteX430" fmla="*/ 2003781 w 2210671"/>
                  <a:gd name="connsiteY430" fmla="*/ 343065 h 1345058"/>
                  <a:gd name="connsiteX431" fmla="*/ 1983275 w 2210671"/>
                  <a:gd name="connsiteY431" fmla="*/ 347512 h 1345058"/>
                  <a:gd name="connsiteX432" fmla="*/ 1973658 w 2210671"/>
                  <a:gd name="connsiteY432" fmla="*/ 328863 h 1345058"/>
                  <a:gd name="connsiteX433" fmla="*/ 1981919 w 2210671"/>
                  <a:gd name="connsiteY433" fmla="*/ 322777 h 1345058"/>
                  <a:gd name="connsiteX434" fmla="*/ 1787851 w 2210671"/>
                  <a:gd name="connsiteY434" fmla="*/ 319499 h 1345058"/>
                  <a:gd name="connsiteX435" fmla="*/ 1800096 w 2210671"/>
                  <a:gd name="connsiteY435" fmla="*/ 321138 h 1345058"/>
                  <a:gd name="connsiteX436" fmla="*/ 1809714 w 2210671"/>
                  <a:gd name="connsiteY436" fmla="*/ 339787 h 1345058"/>
                  <a:gd name="connsiteX437" fmla="*/ 1789208 w 2210671"/>
                  <a:gd name="connsiteY437" fmla="*/ 344233 h 1345058"/>
                  <a:gd name="connsiteX438" fmla="*/ 1779590 w 2210671"/>
                  <a:gd name="connsiteY438" fmla="*/ 325585 h 1345058"/>
                  <a:gd name="connsiteX439" fmla="*/ 1787851 w 2210671"/>
                  <a:gd name="connsiteY439" fmla="*/ 319499 h 1345058"/>
                  <a:gd name="connsiteX440" fmla="*/ 906440 w 2210671"/>
                  <a:gd name="connsiteY440" fmla="*/ 309746 h 1345058"/>
                  <a:gd name="connsiteX441" fmla="*/ 918685 w 2210671"/>
                  <a:gd name="connsiteY441" fmla="*/ 311385 h 1345058"/>
                  <a:gd name="connsiteX442" fmla="*/ 928303 w 2210671"/>
                  <a:gd name="connsiteY442" fmla="*/ 330034 h 1345058"/>
                  <a:gd name="connsiteX443" fmla="*/ 907796 w 2210671"/>
                  <a:gd name="connsiteY443" fmla="*/ 334481 h 1345058"/>
                  <a:gd name="connsiteX444" fmla="*/ 898180 w 2210671"/>
                  <a:gd name="connsiteY444" fmla="*/ 315831 h 1345058"/>
                  <a:gd name="connsiteX445" fmla="*/ 906440 w 2210671"/>
                  <a:gd name="connsiteY445" fmla="*/ 309746 h 1345058"/>
                  <a:gd name="connsiteX446" fmla="*/ 1432928 w 2210671"/>
                  <a:gd name="connsiteY446" fmla="*/ 281551 h 1345058"/>
                  <a:gd name="connsiteX447" fmla="*/ 1445173 w 2210671"/>
                  <a:gd name="connsiteY447" fmla="*/ 283190 h 1345058"/>
                  <a:gd name="connsiteX448" fmla="*/ 1454791 w 2210671"/>
                  <a:gd name="connsiteY448" fmla="*/ 301839 h 1345058"/>
                  <a:gd name="connsiteX449" fmla="*/ 1434284 w 2210671"/>
                  <a:gd name="connsiteY449" fmla="*/ 306286 h 1345058"/>
                  <a:gd name="connsiteX450" fmla="*/ 1424667 w 2210671"/>
                  <a:gd name="connsiteY450" fmla="*/ 287637 h 1345058"/>
                  <a:gd name="connsiteX451" fmla="*/ 1432928 w 2210671"/>
                  <a:gd name="connsiteY451" fmla="*/ 281551 h 1345058"/>
                  <a:gd name="connsiteX452" fmla="*/ 1643600 w 2210671"/>
                  <a:gd name="connsiteY452" fmla="*/ 269133 h 1345058"/>
                  <a:gd name="connsiteX453" fmla="*/ 1655846 w 2210671"/>
                  <a:gd name="connsiteY453" fmla="*/ 270772 h 1345058"/>
                  <a:gd name="connsiteX454" fmla="*/ 1665464 w 2210671"/>
                  <a:gd name="connsiteY454" fmla="*/ 289421 h 1345058"/>
                  <a:gd name="connsiteX455" fmla="*/ 1644957 w 2210671"/>
                  <a:gd name="connsiteY455" fmla="*/ 293868 h 1345058"/>
                  <a:gd name="connsiteX456" fmla="*/ 1635339 w 2210671"/>
                  <a:gd name="connsiteY456" fmla="*/ 275218 h 1345058"/>
                  <a:gd name="connsiteX457" fmla="*/ 1643600 w 2210671"/>
                  <a:gd name="connsiteY457" fmla="*/ 269133 h 1345058"/>
                  <a:gd name="connsiteX458" fmla="*/ 987199 w 2210671"/>
                  <a:gd name="connsiteY458" fmla="*/ 236078 h 1345058"/>
                  <a:gd name="connsiteX459" fmla="*/ 999443 w 2210671"/>
                  <a:gd name="connsiteY459" fmla="*/ 237717 h 1345058"/>
                  <a:gd name="connsiteX460" fmla="*/ 1009061 w 2210671"/>
                  <a:gd name="connsiteY460" fmla="*/ 256366 h 1345058"/>
                  <a:gd name="connsiteX461" fmla="*/ 988554 w 2210671"/>
                  <a:gd name="connsiteY461" fmla="*/ 260813 h 1345058"/>
                  <a:gd name="connsiteX462" fmla="*/ 978937 w 2210671"/>
                  <a:gd name="connsiteY462" fmla="*/ 242164 h 1345058"/>
                  <a:gd name="connsiteX463" fmla="*/ 987199 w 2210671"/>
                  <a:gd name="connsiteY463" fmla="*/ 236078 h 1345058"/>
                  <a:gd name="connsiteX464" fmla="*/ 1529474 w 2210671"/>
                  <a:gd name="connsiteY464" fmla="*/ 232971 h 1345058"/>
                  <a:gd name="connsiteX465" fmla="*/ 1541719 w 2210671"/>
                  <a:gd name="connsiteY465" fmla="*/ 234609 h 1345058"/>
                  <a:gd name="connsiteX466" fmla="*/ 1551337 w 2210671"/>
                  <a:gd name="connsiteY466" fmla="*/ 253258 h 1345058"/>
                  <a:gd name="connsiteX467" fmla="*/ 1530830 w 2210671"/>
                  <a:gd name="connsiteY467" fmla="*/ 257705 h 1345058"/>
                  <a:gd name="connsiteX468" fmla="*/ 1521213 w 2210671"/>
                  <a:gd name="connsiteY468" fmla="*/ 239056 h 1345058"/>
                  <a:gd name="connsiteX469" fmla="*/ 1529474 w 2210671"/>
                  <a:gd name="connsiteY469" fmla="*/ 232971 h 1345058"/>
                  <a:gd name="connsiteX470" fmla="*/ 1147737 w 2210671"/>
                  <a:gd name="connsiteY470" fmla="*/ 232370 h 1345058"/>
                  <a:gd name="connsiteX471" fmla="*/ 1159983 w 2210671"/>
                  <a:gd name="connsiteY471" fmla="*/ 234009 h 1345058"/>
                  <a:gd name="connsiteX472" fmla="*/ 1169600 w 2210671"/>
                  <a:gd name="connsiteY472" fmla="*/ 252659 h 1345058"/>
                  <a:gd name="connsiteX473" fmla="*/ 1149094 w 2210671"/>
                  <a:gd name="connsiteY473" fmla="*/ 257105 h 1345058"/>
                  <a:gd name="connsiteX474" fmla="*/ 1139476 w 2210671"/>
                  <a:gd name="connsiteY474" fmla="*/ 238456 h 1345058"/>
                  <a:gd name="connsiteX475" fmla="*/ 1147737 w 2210671"/>
                  <a:gd name="connsiteY475" fmla="*/ 232370 h 1345058"/>
                  <a:gd name="connsiteX476" fmla="*/ 1667783 w 2210671"/>
                  <a:gd name="connsiteY476" fmla="*/ 227604 h 1345058"/>
                  <a:gd name="connsiteX477" fmla="*/ 1680028 w 2210671"/>
                  <a:gd name="connsiteY477" fmla="*/ 229243 h 1345058"/>
                  <a:gd name="connsiteX478" fmla="*/ 1689645 w 2210671"/>
                  <a:gd name="connsiteY478" fmla="*/ 247892 h 1345058"/>
                  <a:gd name="connsiteX479" fmla="*/ 1669139 w 2210671"/>
                  <a:gd name="connsiteY479" fmla="*/ 252339 h 1345058"/>
                  <a:gd name="connsiteX480" fmla="*/ 1659521 w 2210671"/>
                  <a:gd name="connsiteY480" fmla="*/ 233690 h 1345058"/>
                  <a:gd name="connsiteX481" fmla="*/ 1667783 w 2210671"/>
                  <a:gd name="connsiteY481" fmla="*/ 227604 h 1345058"/>
                  <a:gd name="connsiteX482" fmla="*/ 2187850 w 2210671"/>
                  <a:gd name="connsiteY482" fmla="*/ 208145 h 1345058"/>
                  <a:gd name="connsiteX483" fmla="*/ 2200096 w 2210671"/>
                  <a:gd name="connsiteY483" fmla="*/ 209784 h 1345058"/>
                  <a:gd name="connsiteX484" fmla="*/ 2209714 w 2210671"/>
                  <a:gd name="connsiteY484" fmla="*/ 228433 h 1345058"/>
                  <a:gd name="connsiteX485" fmla="*/ 2189207 w 2210671"/>
                  <a:gd name="connsiteY485" fmla="*/ 232879 h 1345058"/>
                  <a:gd name="connsiteX486" fmla="*/ 2179589 w 2210671"/>
                  <a:gd name="connsiteY486" fmla="*/ 214231 h 1345058"/>
                  <a:gd name="connsiteX487" fmla="*/ 2187850 w 2210671"/>
                  <a:gd name="connsiteY487" fmla="*/ 208145 h 1345058"/>
                  <a:gd name="connsiteX488" fmla="*/ 1329465 w 2210671"/>
                  <a:gd name="connsiteY488" fmla="*/ 173961 h 1345058"/>
                  <a:gd name="connsiteX489" fmla="*/ 1341709 w 2210671"/>
                  <a:gd name="connsiteY489" fmla="*/ 175599 h 1345058"/>
                  <a:gd name="connsiteX490" fmla="*/ 1351327 w 2210671"/>
                  <a:gd name="connsiteY490" fmla="*/ 194248 h 1345058"/>
                  <a:gd name="connsiteX491" fmla="*/ 1330821 w 2210671"/>
                  <a:gd name="connsiteY491" fmla="*/ 198694 h 1345058"/>
                  <a:gd name="connsiteX492" fmla="*/ 1321203 w 2210671"/>
                  <a:gd name="connsiteY492" fmla="*/ 180046 h 1345058"/>
                  <a:gd name="connsiteX493" fmla="*/ 1329465 w 2210671"/>
                  <a:gd name="connsiteY493" fmla="*/ 173961 h 1345058"/>
                  <a:gd name="connsiteX494" fmla="*/ 812458 w 2210671"/>
                  <a:gd name="connsiteY494" fmla="*/ 162516 h 1345058"/>
                  <a:gd name="connsiteX495" fmla="*/ 824703 w 2210671"/>
                  <a:gd name="connsiteY495" fmla="*/ 164155 h 1345058"/>
                  <a:gd name="connsiteX496" fmla="*/ 834321 w 2210671"/>
                  <a:gd name="connsiteY496" fmla="*/ 182804 h 1345058"/>
                  <a:gd name="connsiteX497" fmla="*/ 813814 w 2210671"/>
                  <a:gd name="connsiteY497" fmla="*/ 187251 h 1345058"/>
                  <a:gd name="connsiteX498" fmla="*/ 804196 w 2210671"/>
                  <a:gd name="connsiteY498" fmla="*/ 168601 h 1345058"/>
                  <a:gd name="connsiteX499" fmla="*/ 812458 w 2210671"/>
                  <a:gd name="connsiteY499" fmla="*/ 162516 h 1345058"/>
                  <a:gd name="connsiteX500" fmla="*/ 1215338 w 2210671"/>
                  <a:gd name="connsiteY500" fmla="*/ 137797 h 1345058"/>
                  <a:gd name="connsiteX501" fmla="*/ 1227584 w 2210671"/>
                  <a:gd name="connsiteY501" fmla="*/ 139436 h 1345058"/>
                  <a:gd name="connsiteX502" fmla="*/ 1237201 w 2210671"/>
                  <a:gd name="connsiteY502" fmla="*/ 158086 h 1345058"/>
                  <a:gd name="connsiteX503" fmla="*/ 1216695 w 2210671"/>
                  <a:gd name="connsiteY503" fmla="*/ 162532 h 1345058"/>
                  <a:gd name="connsiteX504" fmla="*/ 1207076 w 2210671"/>
                  <a:gd name="connsiteY504" fmla="*/ 143883 h 1345058"/>
                  <a:gd name="connsiteX505" fmla="*/ 1215338 w 2210671"/>
                  <a:gd name="connsiteY505" fmla="*/ 137797 h 1345058"/>
                  <a:gd name="connsiteX506" fmla="*/ 1873714 w 2210671"/>
                  <a:gd name="connsiteY506" fmla="*/ 112972 h 1345058"/>
                  <a:gd name="connsiteX507" fmla="*/ 1885960 w 2210671"/>
                  <a:gd name="connsiteY507" fmla="*/ 114610 h 1345058"/>
                  <a:gd name="connsiteX508" fmla="*/ 1895577 w 2210671"/>
                  <a:gd name="connsiteY508" fmla="*/ 133260 h 1345058"/>
                  <a:gd name="connsiteX509" fmla="*/ 1875071 w 2210671"/>
                  <a:gd name="connsiteY509" fmla="*/ 137706 h 1345058"/>
                  <a:gd name="connsiteX510" fmla="*/ 1865453 w 2210671"/>
                  <a:gd name="connsiteY510" fmla="*/ 119058 h 1345058"/>
                  <a:gd name="connsiteX511" fmla="*/ 1873714 w 2210671"/>
                  <a:gd name="connsiteY511" fmla="*/ 112972 h 1345058"/>
                  <a:gd name="connsiteX512" fmla="*/ 1996575 w 2210671"/>
                  <a:gd name="connsiteY512" fmla="*/ 106204 h 1345058"/>
                  <a:gd name="connsiteX513" fmla="*/ 2008820 w 2210671"/>
                  <a:gd name="connsiteY513" fmla="*/ 107843 h 1345058"/>
                  <a:gd name="connsiteX514" fmla="*/ 2018438 w 2210671"/>
                  <a:gd name="connsiteY514" fmla="*/ 126491 h 1345058"/>
                  <a:gd name="connsiteX515" fmla="*/ 1997932 w 2210671"/>
                  <a:gd name="connsiteY515" fmla="*/ 130938 h 1345058"/>
                  <a:gd name="connsiteX516" fmla="*/ 1988314 w 2210671"/>
                  <a:gd name="connsiteY516" fmla="*/ 112289 h 1345058"/>
                  <a:gd name="connsiteX517" fmla="*/ 1996575 w 2210671"/>
                  <a:gd name="connsiteY517" fmla="*/ 106204 h 1345058"/>
                  <a:gd name="connsiteX518" fmla="*/ 1730529 w 2210671"/>
                  <a:gd name="connsiteY518" fmla="*/ 104276 h 1345058"/>
                  <a:gd name="connsiteX519" fmla="*/ 1742774 w 2210671"/>
                  <a:gd name="connsiteY519" fmla="*/ 105915 h 1345058"/>
                  <a:gd name="connsiteX520" fmla="*/ 1752392 w 2210671"/>
                  <a:gd name="connsiteY520" fmla="*/ 124565 h 1345058"/>
                  <a:gd name="connsiteX521" fmla="*/ 1731885 w 2210671"/>
                  <a:gd name="connsiteY521" fmla="*/ 129011 h 1345058"/>
                  <a:gd name="connsiteX522" fmla="*/ 1722267 w 2210671"/>
                  <a:gd name="connsiteY522" fmla="*/ 110362 h 1345058"/>
                  <a:gd name="connsiteX523" fmla="*/ 1730529 w 2210671"/>
                  <a:gd name="connsiteY523" fmla="*/ 104276 h 1345058"/>
                  <a:gd name="connsiteX524" fmla="*/ 1398541 w 2210671"/>
                  <a:gd name="connsiteY524" fmla="*/ 100666 h 1345058"/>
                  <a:gd name="connsiteX525" fmla="*/ 1410785 w 2210671"/>
                  <a:gd name="connsiteY525" fmla="*/ 102305 h 1345058"/>
                  <a:gd name="connsiteX526" fmla="*/ 1420403 w 2210671"/>
                  <a:gd name="connsiteY526" fmla="*/ 120954 h 1345058"/>
                  <a:gd name="connsiteX527" fmla="*/ 1399896 w 2210671"/>
                  <a:gd name="connsiteY527" fmla="*/ 125401 h 1345058"/>
                  <a:gd name="connsiteX528" fmla="*/ 1390279 w 2210671"/>
                  <a:gd name="connsiteY528" fmla="*/ 106752 h 1345058"/>
                  <a:gd name="connsiteX529" fmla="*/ 1398541 w 2210671"/>
                  <a:gd name="connsiteY529" fmla="*/ 100666 h 1345058"/>
                  <a:gd name="connsiteX530" fmla="*/ 1510851 w 2210671"/>
                  <a:gd name="connsiteY530" fmla="*/ 91864 h 1345058"/>
                  <a:gd name="connsiteX531" fmla="*/ 1523097 w 2210671"/>
                  <a:gd name="connsiteY531" fmla="*/ 93503 h 1345058"/>
                  <a:gd name="connsiteX532" fmla="*/ 1532714 w 2210671"/>
                  <a:gd name="connsiteY532" fmla="*/ 112153 h 1345058"/>
                  <a:gd name="connsiteX533" fmla="*/ 1512208 w 2210671"/>
                  <a:gd name="connsiteY533" fmla="*/ 116599 h 1345058"/>
                  <a:gd name="connsiteX534" fmla="*/ 1502590 w 2210671"/>
                  <a:gd name="connsiteY534" fmla="*/ 97950 h 1345058"/>
                  <a:gd name="connsiteX535" fmla="*/ 1510851 w 2210671"/>
                  <a:gd name="connsiteY535" fmla="*/ 91864 h 1345058"/>
                  <a:gd name="connsiteX536" fmla="*/ 1071087 w 2210671"/>
                  <a:gd name="connsiteY536" fmla="*/ 87432 h 1345058"/>
                  <a:gd name="connsiteX537" fmla="*/ 1083333 w 2210671"/>
                  <a:gd name="connsiteY537" fmla="*/ 89071 h 1345058"/>
                  <a:gd name="connsiteX538" fmla="*/ 1092951 w 2210671"/>
                  <a:gd name="connsiteY538" fmla="*/ 107720 h 1345058"/>
                  <a:gd name="connsiteX539" fmla="*/ 1072444 w 2210671"/>
                  <a:gd name="connsiteY539" fmla="*/ 112167 h 1345058"/>
                  <a:gd name="connsiteX540" fmla="*/ 1062826 w 2210671"/>
                  <a:gd name="connsiteY540" fmla="*/ 93517 h 1345058"/>
                  <a:gd name="connsiteX541" fmla="*/ 1071087 w 2210671"/>
                  <a:gd name="connsiteY541" fmla="*/ 87432 h 1345058"/>
                  <a:gd name="connsiteX542" fmla="*/ 1976680 w 2210671"/>
                  <a:gd name="connsiteY542" fmla="*/ 55656 h 1345058"/>
                  <a:gd name="connsiteX543" fmla="*/ 1988926 w 2210671"/>
                  <a:gd name="connsiteY543" fmla="*/ 57295 h 1345058"/>
                  <a:gd name="connsiteX544" fmla="*/ 1998544 w 2210671"/>
                  <a:gd name="connsiteY544" fmla="*/ 75943 h 1345058"/>
                  <a:gd name="connsiteX545" fmla="*/ 1978037 w 2210671"/>
                  <a:gd name="connsiteY545" fmla="*/ 80391 h 1345058"/>
                  <a:gd name="connsiteX546" fmla="*/ 1968419 w 2210671"/>
                  <a:gd name="connsiteY546" fmla="*/ 61741 h 1345058"/>
                  <a:gd name="connsiteX547" fmla="*/ 1976680 w 2210671"/>
                  <a:gd name="connsiteY547" fmla="*/ 55656 h 1345058"/>
                  <a:gd name="connsiteX548" fmla="*/ 910253 w 2210671"/>
                  <a:gd name="connsiteY548" fmla="*/ 38070 h 1345058"/>
                  <a:gd name="connsiteX549" fmla="*/ 922499 w 2210671"/>
                  <a:gd name="connsiteY549" fmla="*/ 39709 h 1345058"/>
                  <a:gd name="connsiteX550" fmla="*/ 932117 w 2210671"/>
                  <a:gd name="connsiteY550" fmla="*/ 58358 h 1345058"/>
                  <a:gd name="connsiteX551" fmla="*/ 911610 w 2210671"/>
                  <a:gd name="connsiteY551" fmla="*/ 62805 h 1345058"/>
                  <a:gd name="connsiteX552" fmla="*/ 901992 w 2210671"/>
                  <a:gd name="connsiteY552" fmla="*/ 44155 h 1345058"/>
                  <a:gd name="connsiteX553" fmla="*/ 910253 w 2210671"/>
                  <a:gd name="connsiteY553" fmla="*/ 38070 h 1345058"/>
                  <a:gd name="connsiteX554" fmla="*/ 1615337 w 2210671"/>
                  <a:gd name="connsiteY554" fmla="*/ 26443 h 1345058"/>
                  <a:gd name="connsiteX555" fmla="*/ 1627582 w 2210671"/>
                  <a:gd name="connsiteY555" fmla="*/ 28082 h 1345058"/>
                  <a:gd name="connsiteX556" fmla="*/ 1637200 w 2210671"/>
                  <a:gd name="connsiteY556" fmla="*/ 46732 h 1345058"/>
                  <a:gd name="connsiteX557" fmla="*/ 1616693 w 2210671"/>
                  <a:gd name="connsiteY557" fmla="*/ 51178 h 1345058"/>
                  <a:gd name="connsiteX558" fmla="*/ 1607075 w 2210671"/>
                  <a:gd name="connsiteY558" fmla="*/ 32529 h 1345058"/>
                  <a:gd name="connsiteX559" fmla="*/ 1615337 w 2210671"/>
                  <a:gd name="connsiteY559" fmla="*/ 26443 h 1345058"/>
                  <a:gd name="connsiteX560" fmla="*/ 1084405 w 2210671"/>
                  <a:gd name="connsiteY560" fmla="*/ 5493 h 1345058"/>
                  <a:gd name="connsiteX561" fmla="*/ 1096650 w 2210671"/>
                  <a:gd name="connsiteY561" fmla="*/ 7132 h 1345058"/>
                  <a:gd name="connsiteX562" fmla="*/ 1106268 w 2210671"/>
                  <a:gd name="connsiteY562" fmla="*/ 25781 h 1345058"/>
                  <a:gd name="connsiteX563" fmla="*/ 1085761 w 2210671"/>
                  <a:gd name="connsiteY563" fmla="*/ 30228 h 1345058"/>
                  <a:gd name="connsiteX564" fmla="*/ 1076143 w 2210671"/>
                  <a:gd name="connsiteY564" fmla="*/ 11578 h 1345058"/>
                  <a:gd name="connsiteX565" fmla="*/ 1084405 w 2210671"/>
                  <a:gd name="connsiteY565" fmla="*/ 5493 h 1345058"/>
                  <a:gd name="connsiteX566" fmla="*/ 1832430 w 2210671"/>
                  <a:gd name="connsiteY566" fmla="*/ 5291 h 1345058"/>
                  <a:gd name="connsiteX567" fmla="*/ 1844675 w 2210671"/>
                  <a:gd name="connsiteY567" fmla="*/ 6930 h 1345058"/>
                  <a:gd name="connsiteX568" fmla="*/ 1854293 w 2210671"/>
                  <a:gd name="connsiteY568" fmla="*/ 25578 h 1345058"/>
                  <a:gd name="connsiteX569" fmla="*/ 1833786 w 2210671"/>
                  <a:gd name="connsiteY569" fmla="*/ 30025 h 1345058"/>
                  <a:gd name="connsiteX570" fmla="*/ 1824168 w 2210671"/>
                  <a:gd name="connsiteY570" fmla="*/ 11376 h 1345058"/>
                  <a:gd name="connsiteX571" fmla="*/ 1832430 w 2210671"/>
                  <a:gd name="connsiteY571" fmla="*/ 5291 h 1345058"/>
                  <a:gd name="connsiteX572" fmla="*/ 2090196 w 2210671"/>
                  <a:gd name="connsiteY572" fmla="*/ 372 h 1345058"/>
                  <a:gd name="connsiteX573" fmla="*/ 2102441 w 2210671"/>
                  <a:gd name="connsiteY573" fmla="*/ 2011 h 1345058"/>
                  <a:gd name="connsiteX574" fmla="*/ 2112059 w 2210671"/>
                  <a:gd name="connsiteY574" fmla="*/ 20660 h 1345058"/>
                  <a:gd name="connsiteX575" fmla="*/ 2091552 w 2210671"/>
                  <a:gd name="connsiteY575" fmla="*/ 25107 h 1345058"/>
                  <a:gd name="connsiteX576" fmla="*/ 2081934 w 2210671"/>
                  <a:gd name="connsiteY576" fmla="*/ 6458 h 1345058"/>
                  <a:gd name="connsiteX577" fmla="*/ 2090196 w 2210671"/>
                  <a:gd name="connsiteY577" fmla="*/ 372 h 1345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</a:cxnLst>
                <a:rect l="l" t="t" r="r" b="b"/>
                <a:pathLst>
                  <a:path w="2210671" h="1345058">
                    <a:moveTo>
                      <a:pt x="581734" y="1342939"/>
                    </a:moveTo>
                    <a:cubicBezTo>
                      <a:pt x="585445" y="1342134"/>
                      <a:pt x="589820" y="1342617"/>
                      <a:pt x="593979" y="1344578"/>
                    </a:cubicBezTo>
                    <a:lnTo>
                      <a:pt x="594497" y="1345058"/>
                    </a:lnTo>
                    <a:lnTo>
                      <a:pt x="578858" y="1345058"/>
                    </a:lnTo>
                    <a:close/>
                    <a:moveTo>
                      <a:pt x="64727" y="1331494"/>
                    </a:moveTo>
                    <a:cubicBezTo>
                      <a:pt x="68438" y="1330690"/>
                      <a:pt x="72813" y="1331172"/>
                      <a:pt x="76973" y="1333133"/>
                    </a:cubicBezTo>
                    <a:cubicBezTo>
                      <a:pt x="81132" y="1335094"/>
                      <a:pt x="84288" y="1338162"/>
                      <a:pt x="86029" y="1341537"/>
                    </a:cubicBezTo>
                    <a:lnTo>
                      <a:pt x="86222" y="1345058"/>
                    </a:lnTo>
                    <a:lnTo>
                      <a:pt x="56876" y="1345058"/>
                    </a:lnTo>
                    <a:lnTo>
                      <a:pt x="56466" y="1337580"/>
                    </a:lnTo>
                    <a:cubicBezTo>
                      <a:pt x="57969" y="1334391"/>
                      <a:pt x="61016" y="1332299"/>
                      <a:pt x="64727" y="1331494"/>
                    </a:cubicBezTo>
                    <a:close/>
                    <a:moveTo>
                      <a:pt x="1352567" y="1310400"/>
                    </a:moveTo>
                    <a:cubicBezTo>
                      <a:pt x="1356278" y="1309596"/>
                      <a:pt x="1360653" y="1310078"/>
                      <a:pt x="1364812" y="1312039"/>
                    </a:cubicBezTo>
                    <a:cubicBezTo>
                      <a:pt x="1373130" y="1315961"/>
                      <a:pt x="1377437" y="1324311"/>
                      <a:pt x="1374429" y="1330689"/>
                    </a:cubicBezTo>
                    <a:cubicBezTo>
                      <a:pt x="1371423" y="1337066"/>
                      <a:pt x="1362242" y="1339057"/>
                      <a:pt x="1353923" y="1335135"/>
                    </a:cubicBezTo>
                    <a:cubicBezTo>
                      <a:pt x="1345604" y="1331213"/>
                      <a:pt x="1341298" y="1322864"/>
                      <a:pt x="1344305" y="1316486"/>
                    </a:cubicBezTo>
                    <a:cubicBezTo>
                      <a:pt x="1345808" y="1313297"/>
                      <a:pt x="1348856" y="1311205"/>
                      <a:pt x="1352567" y="1310400"/>
                    </a:cubicBezTo>
                    <a:close/>
                    <a:moveTo>
                      <a:pt x="467608" y="1306776"/>
                    </a:moveTo>
                    <a:cubicBezTo>
                      <a:pt x="471319" y="1305972"/>
                      <a:pt x="475694" y="1306455"/>
                      <a:pt x="479853" y="1308416"/>
                    </a:cubicBezTo>
                    <a:cubicBezTo>
                      <a:pt x="488171" y="1312337"/>
                      <a:pt x="492477" y="1320687"/>
                      <a:pt x="489471" y="1327064"/>
                    </a:cubicBezTo>
                    <a:cubicBezTo>
                      <a:pt x="486464" y="1333442"/>
                      <a:pt x="477283" y="1335432"/>
                      <a:pt x="468965" y="1331511"/>
                    </a:cubicBezTo>
                    <a:cubicBezTo>
                      <a:pt x="460646" y="1327589"/>
                      <a:pt x="456340" y="1319239"/>
                      <a:pt x="459346" y="1312861"/>
                    </a:cubicBezTo>
                    <a:cubicBezTo>
                      <a:pt x="460850" y="1309673"/>
                      <a:pt x="463897" y="1307581"/>
                      <a:pt x="467608" y="1306776"/>
                    </a:cubicBezTo>
                    <a:close/>
                    <a:moveTo>
                      <a:pt x="1125984" y="1281951"/>
                    </a:moveTo>
                    <a:cubicBezTo>
                      <a:pt x="1129695" y="1281146"/>
                      <a:pt x="1134070" y="1281629"/>
                      <a:pt x="1138229" y="1283590"/>
                    </a:cubicBezTo>
                    <a:cubicBezTo>
                      <a:pt x="1146548" y="1287512"/>
                      <a:pt x="1150854" y="1295861"/>
                      <a:pt x="1147847" y="1302239"/>
                    </a:cubicBezTo>
                    <a:cubicBezTo>
                      <a:pt x="1144840" y="1308616"/>
                      <a:pt x="1135659" y="1310607"/>
                      <a:pt x="1127341" y="1306685"/>
                    </a:cubicBezTo>
                    <a:cubicBezTo>
                      <a:pt x="1119022" y="1302763"/>
                      <a:pt x="1114716" y="1294413"/>
                      <a:pt x="1117723" y="1288036"/>
                    </a:cubicBezTo>
                    <a:cubicBezTo>
                      <a:pt x="1119226" y="1284847"/>
                      <a:pt x="1122273" y="1282755"/>
                      <a:pt x="1125984" y="1281951"/>
                    </a:cubicBezTo>
                    <a:close/>
                    <a:moveTo>
                      <a:pt x="1248845" y="1275182"/>
                    </a:moveTo>
                    <a:cubicBezTo>
                      <a:pt x="1252556" y="1274377"/>
                      <a:pt x="1256931" y="1274860"/>
                      <a:pt x="1261090" y="1276821"/>
                    </a:cubicBezTo>
                    <a:cubicBezTo>
                      <a:pt x="1269408" y="1280743"/>
                      <a:pt x="1273715" y="1289093"/>
                      <a:pt x="1270708" y="1295470"/>
                    </a:cubicBezTo>
                    <a:cubicBezTo>
                      <a:pt x="1267701" y="1301848"/>
                      <a:pt x="1258519" y="1303839"/>
                      <a:pt x="1250201" y="1299917"/>
                    </a:cubicBezTo>
                    <a:cubicBezTo>
                      <a:pt x="1241883" y="1295995"/>
                      <a:pt x="1237576" y="1287645"/>
                      <a:pt x="1240584" y="1281267"/>
                    </a:cubicBezTo>
                    <a:cubicBezTo>
                      <a:pt x="1242087" y="1278079"/>
                      <a:pt x="1245134" y="1275987"/>
                      <a:pt x="1248845" y="1275182"/>
                    </a:cubicBezTo>
                    <a:close/>
                    <a:moveTo>
                      <a:pt x="982798" y="1273255"/>
                    </a:moveTo>
                    <a:cubicBezTo>
                      <a:pt x="986509" y="1272451"/>
                      <a:pt x="990884" y="1272934"/>
                      <a:pt x="995044" y="1274895"/>
                    </a:cubicBezTo>
                    <a:cubicBezTo>
                      <a:pt x="1003362" y="1278816"/>
                      <a:pt x="1007668" y="1287166"/>
                      <a:pt x="1004662" y="1293543"/>
                    </a:cubicBezTo>
                    <a:cubicBezTo>
                      <a:pt x="1001655" y="1299921"/>
                      <a:pt x="992473" y="1301912"/>
                      <a:pt x="984155" y="1297990"/>
                    </a:cubicBezTo>
                    <a:cubicBezTo>
                      <a:pt x="975836" y="1294069"/>
                      <a:pt x="971530" y="1285718"/>
                      <a:pt x="974537" y="1279341"/>
                    </a:cubicBezTo>
                    <a:cubicBezTo>
                      <a:pt x="976041" y="1276152"/>
                      <a:pt x="979088" y="1274060"/>
                      <a:pt x="982798" y="1273255"/>
                    </a:cubicBezTo>
                    <a:close/>
                    <a:moveTo>
                      <a:pt x="650810" y="1269645"/>
                    </a:moveTo>
                    <a:cubicBezTo>
                      <a:pt x="654521" y="1268840"/>
                      <a:pt x="658896" y="1269323"/>
                      <a:pt x="663055" y="1271284"/>
                    </a:cubicBezTo>
                    <a:cubicBezTo>
                      <a:pt x="671374" y="1275206"/>
                      <a:pt x="675680" y="1283555"/>
                      <a:pt x="672673" y="1289933"/>
                    </a:cubicBezTo>
                    <a:cubicBezTo>
                      <a:pt x="669666" y="1296311"/>
                      <a:pt x="660485" y="1298302"/>
                      <a:pt x="652166" y="1294380"/>
                    </a:cubicBezTo>
                    <a:cubicBezTo>
                      <a:pt x="643848" y="1290458"/>
                      <a:pt x="639542" y="1282109"/>
                      <a:pt x="642549" y="1275730"/>
                    </a:cubicBezTo>
                    <a:cubicBezTo>
                      <a:pt x="644052" y="1272542"/>
                      <a:pt x="647099" y="1270450"/>
                      <a:pt x="650810" y="1269645"/>
                    </a:cubicBezTo>
                    <a:close/>
                    <a:moveTo>
                      <a:pt x="763121" y="1260843"/>
                    </a:moveTo>
                    <a:cubicBezTo>
                      <a:pt x="766832" y="1260038"/>
                      <a:pt x="771207" y="1260521"/>
                      <a:pt x="775366" y="1262482"/>
                    </a:cubicBezTo>
                    <a:cubicBezTo>
                      <a:pt x="783685" y="1266404"/>
                      <a:pt x="787991" y="1274754"/>
                      <a:pt x="784984" y="1281131"/>
                    </a:cubicBezTo>
                    <a:cubicBezTo>
                      <a:pt x="781977" y="1287509"/>
                      <a:pt x="772796" y="1289500"/>
                      <a:pt x="764477" y="1285578"/>
                    </a:cubicBezTo>
                    <a:cubicBezTo>
                      <a:pt x="756159" y="1281656"/>
                      <a:pt x="751852" y="1273306"/>
                      <a:pt x="754860" y="1266928"/>
                    </a:cubicBezTo>
                    <a:cubicBezTo>
                      <a:pt x="756363" y="1263740"/>
                      <a:pt x="759410" y="1261648"/>
                      <a:pt x="763121" y="1260843"/>
                    </a:cubicBezTo>
                    <a:close/>
                    <a:moveTo>
                      <a:pt x="323357" y="1256410"/>
                    </a:moveTo>
                    <a:cubicBezTo>
                      <a:pt x="327068" y="1255606"/>
                      <a:pt x="331443" y="1256088"/>
                      <a:pt x="335602" y="1258049"/>
                    </a:cubicBezTo>
                    <a:cubicBezTo>
                      <a:pt x="343921" y="1261971"/>
                      <a:pt x="348227" y="1270321"/>
                      <a:pt x="345220" y="1276699"/>
                    </a:cubicBezTo>
                    <a:cubicBezTo>
                      <a:pt x="342213" y="1283076"/>
                      <a:pt x="333032" y="1285067"/>
                      <a:pt x="324714" y="1281145"/>
                    </a:cubicBezTo>
                    <a:cubicBezTo>
                      <a:pt x="316395" y="1277223"/>
                      <a:pt x="312089" y="1268874"/>
                      <a:pt x="315095" y="1262496"/>
                    </a:cubicBezTo>
                    <a:cubicBezTo>
                      <a:pt x="316599" y="1259307"/>
                      <a:pt x="319646" y="1257215"/>
                      <a:pt x="323357" y="1256410"/>
                    </a:cubicBezTo>
                    <a:close/>
                    <a:moveTo>
                      <a:pt x="1228951" y="1224634"/>
                    </a:moveTo>
                    <a:cubicBezTo>
                      <a:pt x="1232662" y="1223829"/>
                      <a:pt x="1237037" y="1224312"/>
                      <a:pt x="1241196" y="1226273"/>
                    </a:cubicBezTo>
                    <a:cubicBezTo>
                      <a:pt x="1249514" y="1230195"/>
                      <a:pt x="1253820" y="1238545"/>
                      <a:pt x="1250813" y="1244923"/>
                    </a:cubicBezTo>
                    <a:cubicBezTo>
                      <a:pt x="1247806" y="1251300"/>
                      <a:pt x="1238625" y="1253291"/>
                      <a:pt x="1230307" y="1249369"/>
                    </a:cubicBezTo>
                    <a:cubicBezTo>
                      <a:pt x="1221989" y="1245447"/>
                      <a:pt x="1217682" y="1237097"/>
                      <a:pt x="1220689" y="1230720"/>
                    </a:cubicBezTo>
                    <a:cubicBezTo>
                      <a:pt x="1222192" y="1227531"/>
                      <a:pt x="1225239" y="1225439"/>
                      <a:pt x="1228951" y="1224634"/>
                    </a:cubicBezTo>
                    <a:close/>
                    <a:moveTo>
                      <a:pt x="162523" y="1207049"/>
                    </a:moveTo>
                    <a:cubicBezTo>
                      <a:pt x="166234" y="1206244"/>
                      <a:pt x="170609" y="1206727"/>
                      <a:pt x="174768" y="1208687"/>
                    </a:cubicBezTo>
                    <a:cubicBezTo>
                      <a:pt x="183087" y="1212609"/>
                      <a:pt x="187393" y="1220959"/>
                      <a:pt x="184386" y="1227337"/>
                    </a:cubicBezTo>
                    <a:cubicBezTo>
                      <a:pt x="181379" y="1233714"/>
                      <a:pt x="172198" y="1235705"/>
                      <a:pt x="163880" y="1231784"/>
                    </a:cubicBezTo>
                    <a:cubicBezTo>
                      <a:pt x="155561" y="1227862"/>
                      <a:pt x="151255" y="1219512"/>
                      <a:pt x="154262" y="1213135"/>
                    </a:cubicBezTo>
                    <a:cubicBezTo>
                      <a:pt x="155765" y="1209946"/>
                      <a:pt x="158812" y="1207853"/>
                      <a:pt x="162523" y="1207049"/>
                    </a:cubicBezTo>
                    <a:close/>
                    <a:moveTo>
                      <a:pt x="867606" y="1195422"/>
                    </a:moveTo>
                    <a:cubicBezTo>
                      <a:pt x="871317" y="1194618"/>
                      <a:pt x="875692" y="1195100"/>
                      <a:pt x="879852" y="1197061"/>
                    </a:cubicBezTo>
                    <a:cubicBezTo>
                      <a:pt x="888170" y="1200983"/>
                      <a:pt x="892476" y="1209333"/>
                      <a:pt x="889470" y="1215710"/>
                    </a:cubicBezTo>
                    <a:cubicBezTo>
                      <a:pt x="886463" y="1222087"/>
                      <a:pt x="877282" y="1224078"/>
                      <a:pt x="868963" y="1220156"/>
                    </a:cubicBezTo>
                    <a:cubicBezTo>
                      <a:pt x="860644" y="1216234"/>
                      <a:pt x="856338" y="1207885"/>
                      <a:pt x="859345" y="1201507"/>
                    </a:cubicBezTo>
                    <a:cubicBezTo>
                      <a:pt x="860848" y="1198319"/>
                      <a:pt x="863895" y="1196227"/>
                      <a:pt x="867606" y="1195422"/>
                    </a:cubicBezTo>
                    <a:close/>
                    <a:moveTo>
                      <a:pt x="1450362" y="1185955"/>
                    </a:moveTo>
                    <a:cubicBezTo>
                      <a:pt x="1454073" y="1185150"/>
                      <a:pt x="1458448" y="1185633"/>
                      <a:pt x="1462608" y="1187594"/>
                    </a:cubicBezTo>
                    <a:cubicBezTo>
                      <a:pt x="1470926" y="1191516"/>
                      <a:pt x="1475232" y="1199865"/>
                      <a:pt x="1472225" y="1206243"/>
                    </a:cubicBezTo>
                    <a:cubicBezTo>
                      <a:pt x="1469218" y="1212621"/>
                      <a:pt x="1460037" y="1214612"/>
                      <a:pt x="1451719" y="1210690"/>
                    </a:cubicBezTo>
                    <a:cubicBezTo>
                      <a:pt x="1443400" y="1206768"/>
                      <a:pt x="1439094" y="1198418"/>
                      <a:pt x="1442101" y="1192041"/>
                    </a:cubicBezTo>
                    <a:cubicBezTo>
                      <a:pt x="1443604" y="1188852"/>
                      <a:pt x="1446651" y="1186759"/>
                      <a:pt x="1450362" y="1185955"/>
                    </a:cubicBezTo>
                    <a:close/>
                    <a:moveTo>
                      <a:pt x="336674" y="1174472"/>
                    </a:moveTo>
                    <a:cubicBezTo>
                      <a:pt x="340385" y="1173667"/>
                      <a:pt x="344760" y="1174150"/>
                      <a:pt x="348920" y="1176110"/>
                    </a:cubicBezTo>
                    <a:cubicBezTo>
                      <a:pt x="357238" y="1180032"/>
                      <a:pt x="361544" y="1188383"/>
                      <a:pt x="358537" y="1194760"/>
                    </a:cubicBezTo>
                    <a:cubicBezTo>
                      <a:pt x="355531" y="1201137"/>
                      <a:pt x="346349" y="1203128"/>
                      <a:pt x="338031" y="1199206"/>
                    </a:cubicBezTo>
                    <a:cubicBezTo>
                      <a:pt x="329712" y="1195284"/>
                      <a:pt x="325406" y="1186935"/>
                      <a:pt x="328413" y="1180558"/>
                    </a:cubicBezTo>
                    <a:cubicBezTo>
                      <a:pt x="329916" y="1177369"/>
                      <a:pt x="332963" y="1175277"/>
                      <a:pt x="336674" y="1174472"/>
                    </a:cubicBezTo>
                    <a:close/>
                    <a:moveTo>
                      <a:pt x="1084700" y="1174269"/>
                    </a:moveTo>
                    <a:cubicBezTo>
                      <a:pt x="1088411" y="1173464"/>
                      <a:pt x="1092786" y="1173947"/>
                      <a:pt x="1096945" y="1175908"/>
                    </a:cubicBezTo>
                    <a:cubicBezTo>
                      <a:pt x="1105263" y="1179829"/>
                      <a:pt x="1109569" y="1188179"/>
                      <a:pt x="1106562" y="1194557"/>
                    </a:cubicBezTo>
                    <a:cubicBezTo>
                      <a:pt x="1103555" y="1200935"/>
                      <a:pt x="1094374" y="1202925"/>
                      <a:pt x="1086056" y="1199004"/>
                    </a:cubicBezTo>
                    <a:cubicBezTo>
                      <a:pt x="1077737" y="1195082"/>
                      <a:pt x="1073431" y="1186732"/>
                      <a:pt x="1076438" y="1180354"/>
                    </a:cubicBezTo>
                    <a:cubicBezTo>
                      <a:pt x="1077942" y="1177166"/>
                      <a:pt x="1080989" y="1175074"/>
                      <a:pt x="1084700" y="1174269"/>
                    </a:cubicBezTo>
                    <a:close/>
                    <a:moveTo>
                      <a:pt x="1342465" y="1169351"/>
                    </a:moveTo>
                    <a:cubicBezTo>
                      <a:pt x="1346177" y="1168546"/>
                      <a:pt x="1350551" y="1169029"/>
                      <a:pt x="1354711" y="1170990"/>
                    </a:cubicBezTo>
                    <a:cubicBezTo>
                      <a:pt x="1363029" y="1174912"/>
                      <a:pt x="1367335" y="1183261"/>
                      <a:pt x="1364328" y="1189639"/>
                    </a:cubicBezTo>
                    <a:cubicBezTo>
                      <a:pt x="1361322" y="1196017"/>
                      <a:pt x="1352140" y="1198008"/>
                      <a:pt x="1343822" y="1194086"/>
                    </a:cubicBezTo>
                    <a:cubicBezTo>
                      <a:pt x="1335503" y="1190164"/>
                      <a:pt x="1331197" y="1181814"/>
                      <a:pt x="1334204" y="1175437"/>
                    </a:cubicBezTo>
                    <a:cubicBezTo>
                      <a:pt x="1335707" y="1172248"/>
                      <a:pt x="1338754" y="1170156"/>
                      <a:pt x="1342465" y="1169351"/>
                    </a:cubicBezTo>
                    <a:close/>
                    <a:moveTo>
                      <a:pt x="9221" y="1161237"/>
                    </a:moveTo>
                    <a:cubicBezTo>
                      <a:pt x="12932" y="1160433"/>
                      <a:pt x="17307" y="1160915"/>
                      <a:pt x="21466" y="1162876"/>
                    </a:cubicBezTo>
                    <a:cubicBezTo>
                      <a:pt x="29785" y="1166798"/>
                      <a:pt x="34091" y="1175148"/>
                      <a:pt x="31084" y="1181525"/>
                    </a:cubicBezTo>
                    <a:cubicBezTo>
                      <a:pt x="28077" y="1187903"/>
                      <a:pt x="18896" y="1189894"/>
                      <a:pt x="10577" y="1185972"/>
                    </a:cubicBezTo>
                    <a:cubicBezTo>
                      <a:pt x="2259" y="1182051"/>
                      <a:pt x="-2048" y="1173701"/>
                      <a:pt x="959" y="1167323"/>
                    </a:cubicBezTo>
                    <a:cubicBezTo>
                      <a:pt x="2463" y="1164134"/>
                      <a:pt x="5510" y="1162042"/>
                      <a:pt x="9221" y="1161237"/>
                    </a:cubicBezTo>
                    <a:close/>
                    <a:moveTo>
                      <a:pt x="1297060" y="1140144"/>
                    </a:moveTo>
                    <a:cubicBezTo>
                      <a:pt x="1300771" y="1139339"/>
                      <a:pt x="1305146" y="1139822"/>
                      <a:pt x="1309305" y="1141783"/>
                    </a:cubicBezTo>
                    <a:cubicBezTo>
                      <a:pt x="1317624" y="1145704"/>
                      <a:pt x="1321930" y="1154054"/>
                      <a:pt x="1318923" y="1160431"/>
                    </a:cubicBezTo>
                    <a:cubicBezTo>
                      <a:pt x="1315916" y="1166809"/>
                      <a:pt x="1306735" y="1168800"/>
                      <a:pt x="1298416" y="1164879"/>
                    </a:cubicBezTo>
                    <a:cubicBezTo>
                      <a:pt x="1290098" y="1160957"/>
                      <a:pt x="1285792" y="1152607"/>
                      <a:pt x="1288799" y="1146229"/>
                    </a:cubicBezTo>
                    <a:cubicBezTo>
                      <a:pt x="1290302" y="1143040"/>
                      <a:pt x="1293349" y="1140948"/>
                      <a:pt x="1297060" y="1140144"/>
                    </a:cubicBezTo>
                    <a:close/>
                    <a:moveTo>
                      <a:pt x="553471" y="1100249"/>
                    </a:moveTo>
                    <a:cubicBezTo>
                      <a:pt x="557182" y="1099444"/>
                      <a:pt x="561557" y="1099927"/>
                      <a:pt x="565716" y="1101888"/>
                    </a:cubicBezTo>
                    <a:cubicBezTo>
                      <a:pt x="574035" y="1105810"/>
                      <a:pt x="578341" y="1114159"/>
                      <a:pt x="575334" y="1120537"/>
                    </a:cubicBezTo>
                    <a:cubicBezTo>
                      <a:pt x="572327" y="1126915"/>
                      <a:pt x="563146" y="1128906"/>
                      <a:pt x="554827" y="1124984"/>
                    </a:cubicBezTo>
                    <a:cubicBezTo>
                      <a:pt x="546509" y="1121062"/>
                      <a:pt x="542203" y="1112712"/>
                      <a:pt x="545210" y="1106335"/>
                    </a:cubicBezTo>
                    <a:cubicBezTo>
                      <a:pt x="546713" y="1103146"/>
                      <a:pt x="549760" y="1101053"/>
                      <a:pt x="553471" y="1100249"/>
                    </a:cubicBezTo>
                    <a:close/>
                    <a:moveTo>
                      <a:pt x="959708" y="1097696"/>
                    </a:moveTo>
                    <a:cubicBezTo>
                      <a:pt x="963419" y="1096891"/>
                      <a:pt x="967794" y="1097374"/>
                      <a:pt x="971953" y="1099335"/>
                    </a:cubicBezTo>
                    <a:cubicBezTo>
                      <a:pt x="980271" y="1103257"/>
                      <a:pt x="984578" y="1111607"/>
                      <a:pt x="981571" y="1117985"/>
                    </a:cubicBezTo>
                    <a:cubicBezTo>
                      <a:pt x="978564" y="1124362"/>
                      <a:pt x="969383" y="1126353"/>
                      <a:pt x="961064" y="1122431"/>
                    </a:cubicBezTo>
                    <a:cubicBezTo>
                      <a:pt x="952745" y="1118509"/>
                      <a:pt x="948439" y="1110159"/>
                      <a:pt x="951446" y="1103782"/>
                    </a:cubicBezTo>
                    <a:cubicBezTo>
                      <a:pt x="952949" y="1100593"/>
                      <a:pt x="955997" y="1098501"/>
                      <a:pt x="959708" y="1097696"/>
                    </a:cubicBezTo>
                    <a:close/>
                    <a:moveTo>
                      <a:pt x="676332" y="1093481"/>
                    </a:moveTo>
                    <a:cubicBezTo>
                      <a:pt x="680043" y="1092676"/>
                      <a:pt x="684418" y="1093159"/>
                      <a:pt x="688577" y="1095120"/>
                    </a:cubicBezTo>
                    <a:cubicBezTo>
                      <a:pt x="696895" y="1099041"/>
                      <a:pt x="701202" y="1107391"/>
                      <a:pt x="698195" y="1113769"/>
                    </a:cubicBezTo>
                    <a:cubicBezTo>
                      <a:pt x="695188" y="1120146"/>
                      <a:pt x="686006" y="1122137"/>
                      <a:pt x="677688" y="1118215"/>
                    </a:cubicBezTo>
                    <a:cubicBezTo>
                      <a:pt x="669370" y="1114293"/>
                      <a:pt x="665064" y="1105944"/>
                      <a:pt x="668071" y="1099566"/>
                    </a:cubicBezTo>
                    <a:cubicBezTo>
                      <a:pt x="669574" y="1096377"/>
                      <a:pt x="672621" y="1094285"/>
                      <a:pt x="676332" y="1093481"/>
                    </a:cubicBezTo>
                    <a:close/>
                    <a:moveTo>
                      <a:pt x="770563" y="1079096"/>
                    </a:moveTo>
                    <a:cubicBezTo>
                      <a:pt x="774274" y="1078291"/>
                      <a:pt x="778649" y="1078774"/>
                      <a:pt x="782808" y="1080735"/>
                    </a:cubicBezTo>
                    <a:cubicBezTo>
                      <a:pt x="791126" y="1084657"/>
                      <a:pt x="795433" y="1093007"/>
                      <a:pt x="792427" y="1099384"/>
                    </a:cubicBezTo>
                    <a:cubicBezTo>
                      <a:pt x="789420" y="1105761"/>
                      <a:pt x="780238" y="1107752"/>
                      <a:pt x="771920" y="1103830"/>
                    </a:cubicBezTo>
                    <a:cubicBezTo>
                      <a:pt x="763601" y="1099908"/>
                      <a:pt x="759295" y="1091559"/>
                      <a:pt x="762302" y="1085181"/>
                    </a:cubicBezTo>
                    <a:cubicBezTo>
                      <a:pt x="763805" y="1081993"/>
                      <a:pt x="766852" y="1079901"/>
                      <a:pt x="770563" y="1079096"/>
                    </a:cubicBezTo>
                    <a:close/>
                    <a:moveTo>
                      <a:pt x="1171900" y="1077174"/>
                    </a:moveTo>
                    <a:cubicBezTo>
                      <a:pt x="1175611" y="1076369"/>
                      <a:pt x="1179986" y="1076852"/>
                      <a:pt x="1184145" y="1078813"/>
                    </a:cubicBezTo>
                    <a:cubicBezTo>
                      <a:pt x="1192463" y="1082735"/>
                      <a:pt x="1196769" y="1091085"/>
                      <a:pt x="1193763" y="1097462"/>
                    </a:cubicBezTo>
                    <a:cubicBezTo>
                      <a:pt x="1190756" y="1103840"/>
                      <a:pt x="1181575" y="1105831"/>
                      <a:pt x="1173256" y="1101909"/>
                    </a:cubicBezTo>
                    <a:cubicBezTo>
                      <a:pt x="1164937" y="1097987"/>
                      <a:pt x="1160631" y="1089637"/>
                      <a:pt x="1163638" y="1083259"/>
                    </a:cubicBezTo>
                    <a:cubicBezTo>
                      <a:pt x="1165142" y="1080071"/>
                      <a:pt x="1168189" y="1077979"/>
                      <a:pt x="1171900" y="1077174"/>
                    </a:cubicBezTo>
                    <a:close/>
                    <a:moveTo>
                      <a:pt x="1314814" y="1018107"/>
                    </a:moveTo>
                    <a:cubicBezTo>
                      <a:pt x="1318525" y="1017302"/>
                      <a:pt x="1322900" y="1017785"/>
                      <a:pt x="1327059" y="1019746"/>
                    </a:cubicBezTo>
                    <a:cubicBezTo>
                      <a:pt x="1335377" y="1023668"/>
                      <a:pt x="1339684" y="1032018"/>
                      <a:pt x="1336677" y="1038395"/>
                    </a:cubicBezTo>
                    <a:cubicBezTo>
                      <a:pt x="1333670" y="1044773"/>
                      <a:pt x="1324488" y="1046764"/>
                      <a:pt x="1316170" y="1042842"/>
                    </a:cubicBezTo>
                    <a:cubicBezTo>
                      <a:pt x="1307851" y="1038920"/>
                      <a:pt x="1303545" y="1030571"/>
                      <a:pt x="1306552" y="1024193"/>
                    </a:cubicBezTo>
                    <a:cubicBezTo>
                      <a:pt x="1308056" y="1021004"/>
                      <a:pt x="1311103" y="1018912"/>
                      <a:pt x="1314814" y="1018107"/>
                    </a:cubicBezTo>
                    <a:close/>
                    <a:moveTo>
                      <a:pt x="1437674" y="1011339"/>
                    </a:moveTo>
                    <a:cubicBezTo>
                      <a:pt x="1441385" y="1010534"/>
                      <a:pt x="1445760" y="1011017"/>
                      <a:pt x="1449919" y="1012977"/>
                    </a:cubicBezTo>
                    <a:cubicBezTo>
                      <a:pt x="1458238" y="1016899"/>
                      <a:pt x="1462544" y="1025249"/>
                      <a:pt x="1459537" y="1031627"/>
                    </a:cubicBezTo>
                    <a:cubicBezTo>
                      <a:pt x="1456530" y="1038004"/>
                      <a:pt x="1447349" y="1039995"/>
                      <a:pt x="1439030" y="1036073"/>
                    </a:cubicBezTo>
                    <a:cubicBezTo>
                      <a:pt x="1430712" y="1032152"/>
                      <a:pt x="1426406" y="1023802"/>
                      <a:pt x="1429413" y="1017425"/>
                    </a:cubicBezTo>
                    <a:cubicBezTo>
                      <a:pt x="1430916" y="1014236"/>
                      <a:pt x="1433963" y="1012144"/>
                      <a:pt x="1437674" y="1011339"/>
                    </a:cubicBezTo>
                    <a:close/>
                    <a:moveTo>
                      <a:pt x="645572" y="1002523"/>
                    </a:moveTo>
                    <a:cubicBezTo>
                      <a:pt x="649283" y="1001719"/>
                      <a:pt x="653658" y="1002201"/>
                      <a:pt x="657817" y="1004162"/>
                    </a:cubicBezTo>
                    <a:cubicBezTo>
                      <a:pt x="666135" y="1008084"/>
                      <a:pt x="670442" y="1016434"/>
                      <a:pt x="667435" y="1022811"/>
                    </a:cubicBezTo>
                    <a:cubicBezTo>
                      <a:pt x="664428" y="1029189"/>
                      <a:pt x="655246" y="1031180"/>
                      <a:pt x="646928" y="1027258"/>
                    </a:cubicBezTo>
                    <a:cubicBezTo>
                      <a:pt x="638610" y="1023336"/>
                      <a:pt x="634304" y="1014987"/>
                      <a:pt x="637311" y="1008609"/>
                    </a:cubicBezTo>
                    <a:cubicBezTo>
                      <a:pt x="638814" y="1005420"/>
                      <a:pt x="641861" y="1003328"/>
                      <a:pt x="645572" y="1002523"/>
                    </a:cubicBezTo>
                    <a:close/>
                    <a:moveTo>
                      <a:pt x="362196" y="998307"/>
                    </a:moveTo>
                    <a:cubicBezTo>
                      <a:pt x="365907" y="997503"/>
                      <a:pt x="370282" y="997985"/>
                      <a:pt x="374441" y="999946"/>
                    </a:cubicBezTo>
                    <a:cubicBezTo>
                      <a:pt x="382759" y="1003868"/>
                      <a:pt x="387066" y="1012218"/>
                      <a:pt x="384059" y="1018596"/>
                    </a:cubicBezTo>
                    <a:cubicBezTo>
                      <a:pt x="381052" y="1024973"/>
                      <a:pt x="371870" y="1026964"/>
                      <a:pt x="363552" y="1023042"/>
                    </a:cubicBezTo>
                    <a:cubicBezTo>
                      <a:pt x="355234" y="1019120"/>
                      <a:pt x="350927" y="1010771"/>
                      <a:pt x="353934" y="1004393"/>
                    </a:cubicBezTo>
                    <a:cubicBezTo>
                      <a:pt x="355438" y="1001204"/>
                      <a:pt x="358485" y="999112"/>
                      <a:pt x="362196" y="998307"/>
                    </a:cubicBezTo>
                    <a:close/>
                    <a:moveTo>
                      <a:pt x="857764" y="982001"/>
                    </a:moveTo>
                    <a:cubicBezTo>
                      <a:pt x="861475" y="981196"/>
                      <a:pt x="865850" y="981679"/>
                      <a:pt x="870010" y="983640"/>
                    </a:cubicBezTo>
                    <a:cubicBezTo>
                      <a:pt x="878328" y="987561"/>
                      <a:pt x="882634" y="995911"/>
                      <a:pt x="879627" y="1002289"/>
                    </a:cubicBezTo>
                    <a:cubicBezTo>
                      <a:pt x="876621" y="1008667"/>
                      <a:pt x="867439" y="1010657"/>
                      <a:pt x="859121" y="1006736"/>
                    </a:cubicBezTo>
                    <a:cubicBezTo>
                      <a:pt x="850802" y="1002814"/>
                      <a:pt x="846496" y="994464"/>
                      <a:pt x="849503" y="988087"/>
                    </a:cubicBezTo>
                    <a:cubicBezTo>
                      <a:pt x="851006" y="984898"/>
                      <a:pt x="854053" y="982806"/>
                      <a:pt x="857764" y="982001"/>
                    </a:cubicBezTo>
                    <a:close/>
                    <a:moveTo>
                      <a:pt x="1650035" y="977213"/>
                    </a:moveTo>
                    <a:cubicBezTo>
                      <a:pt x="1653746" y="976409"/>
                      <a:pt x="1658121" y="976891"/>
                      <a:pt x="1662280" y="978852"/>
                    </a:cubicBezTo>
                    <a:cubicBezTo>
                      <a:pt x="1670598" y="982774"/>
                      <a:pt x="1674905" y="991124"/>
                      <a:pt x="1671898" y="997502"/>
                    </a:cubicBezTo>
                    <a:cubicBezTo>
                      <a:pt x="1668891" y="1003879"/>
                      <a:pt x="1659709" y="1005870"/>
                      <a:pt x="1651391" y="1001948"/>
                    </a:cubicBezTo>
                    <a:cubicBezTo>
                      <a:pt x="1643073" y="998026"/>
                      <a:pt x="1638767" y="989677"/>
                      <a:pt x="1641773" y="983299"/>
                    </a:cubicBezTo>
                    <a:cubicBezTo>
                      <a:pt x="1643277" y="980110"/>
                      <a:pt x="1646324" y="978018"/>
                      <a:pt x="1650035" y="977213"/>
                    </a:cubicBezTo>
                    <a:close/>
                    <a:moveTo>
                      <a:pt x="501321" y="952158"/>
                    </a:moveTo>
                    <a:cubicBezTo>
                      <a:pt x="505032" y="951353"/>
                      <a:pt x="509407" y="951836"/>
                      <a:pt x="513566" y="953797"/>
                    </a:cubicBezTo>
                    <a:cubicBezTo>
                      <a:pt x="521885" y="957719"/>
                      <a:pt x="526191" y="966069"/>
                      <a:pt x="523184" y="972446"/>
                    </a:cubicBezTo>
                    <a:cubicBezTo>
                      <a:pt x="520178" y="978824"/>
                      <a:pt x="510996" y="980815"/>
                      <a:pt x="502678" y="976893"/>
                    </a:cubicBezTo>
                    <a:cubicBezTo>
                      <a:pt x="494359" y="972971"/>
                      <a:pt x="490053" y="964621"/>
                      <a:pt x="493060" y="958244"/>
                    </a:cubicBezTo>
                    <a:cubicBezTo>
                      <a:pt x="494563" y="955055"/>
                      <a:pt x="497610" y="952963"/>
                      <a:pt x="501321" y="952158"/>
                    </a:cubicBezTo>
                    <a:close/>
                    <a:moveTo>
                      <a:pt x="733112" y="929113"/>
                    </a:moveTo>
                    <a:cubicBezTo>
                      <a:pt x="736823" y="928308"/>
                      <a:pt x="741198" y="928791"/>
                      <a:pt x="745358" y="930751"/>
                    </a:cubicBezTo>
                    <a:cubicBezTo>
                      <a:pt x="753676" y="934673"/>
                      <a:pt x="757982" y="943023"/>
                      <a:pt x="754975" y="949401"/>
                    </a:cubicBezTo>
                    <a:cubicBezTo>
                      <a:pt x="751969" y="955779"/>
                      <a:pt x="742787" y="957769"/>
                      <a:pt x="734469" y="953847"/>
                    </a:cubicBezTo>
                    <a:cubicBezTo>
                      <a:pt x="726150" y="949926"/>
                      <a:pt x="721844" y="941576"/>
                      <a:pt x="724851" y="935199"/>
                    </a:cubicBezTo>
                    <a:cubicBezTo>
                      <a:pt x="726354" y="932010"/>
                      <a:pt x="729401" y="929917"/>
                      <a:pt x="733112" y="929113"/>
                    </a:cubicBezTo>
                    <a:close/>
                    <a:moveTo>
                      <a:pt x="1123538" y="916166"/>
                    </a:moveTo>
                    <a:cubicBezTo>
                      <a:pt x="1127249" y="915361"/>
                      <a:pt x="1131624" y="915844"/>
                      <a:pt x="1135783" y="917805"/>
                    </a:cubicBezTo>
                    <a:cubicBezTo>
                      <a:pt x="1144101" y="921726"/>
                      <a:pt x="1148407" y="930076"/>
                      <a:pt x="1145401" y="936453"/>
                    </a:cubicBezTo>
                    <a:cubicBezTo>
                      <a:pt x="1142394" y="942831"/>
                      <a:pt x="1133212" y="944822"/>
                      <a:pt x="1124894" y="940901"/>
                    </a:cubicBezTo>
                    <a:cubicBezTo>
                      <a:pt x="1116576" y="936979"/>
                      <a:pt x="1112270" y="928629"/>
                      <a:pt x="1115277" y="922251"/>
                    </a:cubicBezTo>
                    <a:cubicBezTo>
                      <a:pt x="1116780" y="919063"/>
                      <a:pt x="1119827" y="916970"/>
                      <a:pt x="1123538" y="916166"/>
                    </a:cubicBezTo>
                    <a:close/>
                    <a:moveTo>
                      <a:pt x="943422" y="907703"/>
                    </a:moveTo>
                    <a:cubicBezTo>
                      <a:pt x="947133" y="906898"/>
                      <a:pt x="951508" y="907381"/>
                      <a:pt x="955667" y="909342"/>
                    </a:cubicBezTo>
                    <a:cubicBezTo>
                      <a:pt x="963985" y="913263"/>
                      <a:pt x="968291" y="921613"/>
                      <a:pt x="965284" y="927990"/>
                    </a:cubicBezTo>
                    <a:cubicBezTo>
                      <a:pt x="962278" y="934368"/>
                      <a:pt x="953096" y="936359"/>
                      <a:pt x="944779" y="932437"/>
                    </a:cubicBezTo>
                    <a:cubicBezTo>
                      <a:pt x="936460" y="928515"/>
                      <a:pt x="932154" y="920166"/>
                      <a:pt x="935161" y="913788"/>
                    </a:cubicBezTo>
                    <a:cubicBezTo>
                      <a:pt x="936664" y="910600"/>
                      <a:pt x="939711" y="908507"/>
                      <a:pt x="943422" y="907703"/>
                    </a:cubicBezTo>
                    <a:close/>
                    <a:moveTo>
                      <a:pt x="599387" y="895472"/>
                    </a:moveTo>
                    <a:cubicBezTo>
                      <a:pt x="603098" y="894668"/>
                      <a:pt x="607473" y="895150"/>
                      <a:pt x="611632" y="897111"/>
                    </a:cubicBezTo>
                    <a:cubicBezTo>
                      <a:pt x="619951" y="901033"/>
                      <a:pt x="624257" y="909383"/>
                      <a:pt x="621250" y="915761"/>
                    </a:cubicBezTo>
                    <a:cubicBezTo>
                      <a:pt x="618243" y="922138"/>
                      <a:pt x="609062" y="924129"/>
                      <a:pt x="600743" y="920207"/>
                    </a:cubicBezTo>
                    <a:cubicBezTo>
                      <a:pt x="592425" y="916285"/>
                      <a:pt x="588119" y="907936"/>
                      <a:pt x="591126" y="901558"/>
                    </a:cubicBezTo>
                    <a:cubicBezTo>
                      <a:pt x="592630" y="898369"/>
                      <a:pt x="595676" y="896277"/>
                      <a:pt x="599387" y="895472"/>
                    </a:cubicBezTo>
                    <a:close/>
                    <a:moveTo>
                      <a:pt x="1045571" y="891169"/>
                    </a:moveTo>
                    <a:cubicBezTo>
                      <a:pt x="1049282" y="890364"/>
                      <a:pt x="1053657" y="890847"/>
                      <a:pt x="1057816" y="892808"/>
                    </a:cubicBezTo>
                    <a:cubicBezTo>
                      <a:pt x="1066134" y="896730"/>
                      <a:pt x="1070440" y="905080"/>
                      <a:pt x="1067433" y="911457"/>
                    </a:cubicBezTo>
                    <a:cubicBezTo>
                      <a:pt x="1064426" y="917835"/>
                      <a:pt x="1055245" y="919826"/>
                      <a:pt x="1046927" y="915904"/>
                    </a:cubicBezTo>
                    <a:cubicBezTo>
                      <a:pt x="1038609" y="911982"/>
                      <a:pt x="1034303" y="903633"/>
                      <a:pt x="1037310" y="897255"/>
                    </a:cubicBezTo>
                    <a:cubicBezTo>
                      <a:pt x="1038813" y="894066"/>
                      <a:pt x="1041860" y="891974"/>
                      <a:pt x="1045571" y="891169"/>
                    </a:cubicBezTo>
                    <a:close/>
                    <a:moveTo>
                      <a:pt x="187185" y="856985"/>
                    </a:moveTo>
                    <a:cubicBezTo>
                      <a:pt x="190896" y="856180"/>
                      <a:pt x="195271" y="856663"/>
                      <a:pt x="199430" y="858624"/>
                    </a:cubicBezTo>
                    <a:cubicBezTo>
                      <a:pt x="207749" y="862546"/>
                      <a:pt x="212055" y="870895"/>
                      <a:pt x="209048" y="877273"/>
                    </a:cubicBezTo>
                    <a:cubicBezTo>
                      <a:pt x="206041" y="883651"/>
                      <a:pt x="196860" y="885642"/>
                      <a:pt x="188542" y="881720"/>
                    </a:cubicBezTo>
                    <a:cubicBezTo>
                      <a:pt x="180223" y="877798"/>
                      <a:pt x="175917" y="869448"/>
                      <a:pt x="178924" y="863071"/>
                    </a:cubicBezTo>
                    <a:cubicBezTo>
                      <a:pt x="180427" y="859882"/>
                      <a:pt x="183474" y="857789"/>
                      <a:pt x="187185" y="856985"/>
                    </a:cubicBezTo>
                    <a:close/>
                    <a:moveTo>
                      <a:pt x="309658" y="855915"/>
                    </a:moveTo>
                    <a:cubicBezTo>
                      <a:pt x="313369" y="855110"/>
                      <a:pt x="317744" y="855593"/>
                      <a:pt x="321903" y="857554"/>
                    </a:cubicBezTo>
                    <a:cubicBezTo>
                      <a:pt x="330222" y="861475"/>
                      <a:pt x="334528" y="869825"/>
                      <a:pt x="331521" y="876203"/>
                    </a:cubicBezTo>
                    <a:cubicBezTo>
                      <a:pt x="328514" y="882580"/>
                      <a:pt x="319333" y="884571"/>
                      <a:pt x="311014" y="880649"/>
                    </a:cubicBezTo>
                    <a:cubicBezTo>
                      <a:pt x="302696" y="876728"/>
                      <a:pt x="298390" y="868378"/>
                      <a:pt x="301397" y="862000"/>
                    </a:cubicBezTo>
                    <a:cubicBezTo>
                      <a:pt x="302900" y="858811"/>
                      <a:pt x="305947" y="856719"/>
                      <a:pt x="309658" y="855915"/>
                    </a:cubicBezTo>
                    <a:close/>
                    <a:moveTo>
                      <a:pt x="432519" y="849146"/>
                    </a:moveTo>
                    <a:cubicBezTo>
                      <a:pt x="436230" y="848341"/>
                      <a:pt x="440605" y="848824"/>
                      <a:pt x="444764" y="850785"/>
                    </a:cubicBezTo>
                    <a:cubicBezTo>
                      <a:pt x="453082" y="854706"/>
                      <a:pt x="457388" y="863056"/>
                      <a:pt x="454381" y="869434"/>
                    </a:cubicBezTo>
                    <a:cubicBezTo>
                      <a:pt x="451374" y="875812"/>
                      <a:pt x="442193" y="877802"/>
                      <a:pt x="433875" y="873881"/>
                    </a:cubicBezTo>
                    <a:cubicBezTo>
                      <a:pt x="425557" y="869959"/>
                      <a:pt x="421251" y="861609"/>
                      <a:pt x="424257" y="855232"/>
                    </a:cubicBezTo>
                    <a:cubicBezTo>
                      <a:pt x="425761" y="852043"/>
                      <a:pt x="428808" y="849951"/>
                      <a:pt x="432519" y="849146"/>
                    </a:cubicBezTo>
                    <a:close/>
                    <a:moveTo>
                      <a:pt x="1475024" y="835891"/>
                    </a:moveTo>
                    <a:cubicBezTo>
                      <a:pt x="1478735" y="835086"/>
                      <a:pt x="1483110" y="835569"/>
                      <a:pt x="1487270" y="837530"/>
                    </a:cubicBezTo>
                    <a:cubicBezTo>
                      <a:pt x="1495588" y="841452"/>
                      <a:pt x="1499894" y="849801"/>
                      <a:pt x="1496888" y="856179"/>
                    </a:cubicBezTo>
                    <a:cubicBezTo>
                      <a:pt x="1493881" y="862556"/>
                      <a:pt x="1484700" y="864547"/>
                      <a:pt x="1476381" y="860625"/>
                    </a:cubicBezTo>
                    <a:cubicBezTo>
                      <a:pt x="1468063" y="856703"/>
                      <a:pt x="1463756" y="848353"/>
                      <a:pt x="1466763" y="841976"/>
                    </a:cubicBezTo>
                    <a:cubicBezTo>
                      <a:pt x="1468266" y="838788"/>
                      <a:pt x="1471313" y="836695"/>
                      <a:pt x="1475024" y="835891"/>
                    </a:cubicBezTo>
                    <a:close/>
                    <a:moveTo>
                      <a:pt x="1597497" y="834821"/>
                    </a:moveTo>
                    <a:cubicBezTo>
                      <a:pt x="1601208" y="834016"/>
                      <a:pt x="1605583" y="834499"/>
                      <a:pt x="1609742" y="836460"/>
                    </a:cubicBezTo>
                    <a:cubicBezTo>
                      <a:pt x="1618061" y="840382"/>
                      <a:pt x="1622367" y="848731"/>
                      <a:pt x="1619360" y="855109"/>
                    </a:cubicBezTo>
                    <a:cubicBezTo>
                      <a:pt x="1616354" y="861486"/>
                      <a:pt x="1607172" y="863477"/>
                      <a:pt x="1598854" y="859555"/>
                    </a:cubicBezTo>
                    <a:cubicBezTo>
                      <a:pt x="1590535" y="855633"/>
                      <a:pt x="1586229" y="847283"/>
                      <a:pt x="1589236" y="840906"/>
                    </a:cubicBezTo>
                    <a:cubicBezTo>
                      <a:pt x="1590739" y="837717"/>
                      <a:pt x="1593786" y="835625"/>
                      <a:pt x="1597497" y="834821"/>
                    </a:cubicBezTo>
                    <a:close/>
                    <a:moveTo>
                      <a:pt x="1720358" y="828052"/>
                    </a:moveTo>
                    <a:cubicBezTo>
                      <a:pt x="1724069" y="827248"/>
                      <a:pt x="1728444" y="827730"/>
                      <a:pt x="1732603" y="829691"/>
                    </a:cubicBezTo>
                    <a:cubicBezTo>
                      <a:pt x="1740921" y="833613"/>
                      <a:pt x="1745227" y="841962"/>
                      <a:pt x="1742221" y="848340"/>
                    </a:cubicBezTo>
                    <a:cubicBezTo>
                      <a:pt x="1739213" y="854718"/>
                      <a:pt x="1730032" y="856709"/>
                      <a:pt x="1721714" y="852787"/>
                    </a:cubicBezTo>
                    <a:cubicBezTo>
                      <a:pt x="1713396" y="848865"/>
                      <a:pt x="1709090" y="840515"/>
                      <a:pt x="1712097" y="834137"/>
                    </a:cubicBezTo>
                    <a:cubicBezTo>
                      <a:pt x="1713600" y="830949"/>
                      <a:pt x="1716647" y="828857"/>
                      <a:pt x="1720358" y="828052"/>
                    </a:cubicBezTo>
                    <a:close/>
                    <a:moveTo>
                      <a:pt x="1360729" y="813331"/>
                    </a:moveTo>
                    <a:cubicBezTo>
                      <a:pt x="1364440" y="812526"/>
                      <a:pt x="1368815" y="813009"/>
                      <a:pt x="1372975" y="814970"/>
                    </a:cubicBezTo>
                    <a:cubicBezTo>
                      <a:pt x="1381293" y="818891"/>
                      <a:pt x="1385599" y="827241"/>
                      <a:pt x="1382592" y="833619"/>
                    </a:cubicBezTo>
                    <a:cubicBezTo>
                      <a:pt x="1379585" y="839996"/>
                      <a:pt x="1370404" y="841987"/>
                      <a:pt x="1362086" y="838066"/>
                    </a:cubicBezTo>
                    <a:cubicBezTo>
                      <a:pt x="1353767" y="834144"/>
                      <a:pt x="1349461" y="825794"/>
                      <a:pt x="1352468" y="819417"/>
                    </a:cubicBezTo>
                    <a:cubicBezTo>
                      <a:pt x="1353971" y="816228"/>
                      <a:pt x="1357018" y="814136"/>
                      <a:pt x="1360729" y="813331"/>
                    </a:cubicBezTo>
                    <a:close/>
                    <a:moveTo>
                      <a:pt x="1097848" y="811669"/>
                    </a:moveTo>
                    <a:cubicBezTo>
                      <a:pt x="1101559" y="810864"/>
                      <a:pt x="1105934" y="811347"/>
                      <a:pt x="1110093" y="813308"/>
                    </a:cubicBezTo>
                    <a:cubicBezTo>
                      <a:pt x="1118412" y="817230"/>
                      <a:pt x="1122718" y="825579"/>
                      <a:pt x="1119711" y="831957"/>
                    </a:cubicBezTo>
                    <a:cubicBezTo>
                      <a:pt x="1116704" y="838335"/>
                      <a:pt x="1107523" y="840326"/>
                      <a:pt x="1099204" y="836404"/>
                    </a:cubicBezTo>
                    <a:cubicBezTo>
                      <a:pt x="1090886" y="832482"/>
                      <a:pt x="1086580" y="824132"/>
                      <a:pt x="1089587" y="817754"/>
                    </a:cubicBezTo>
                    <a:cubicBezTo>
                      <a:pt x="1091090" y="814565"/>
                      <a:pt x="1094137" y="812473"/>
                      <a:pt x="1097848" y="811669"/>
                    </a:cubicBezTo>
                    <a:close/>
                    <a:moveTo>
                      <a:pt x="285251" y="800299"/>
                    </a:moveTo>
                    <a:cubicBezTo>
                      <a:pt x="288962" y="799494"/>
                      <a:pt x="293337" y="799977"/>
                      <a:pt x="297496" y="801938"/>
                    </a:cubicBezTo>
                    <a:cubicBezTo>
                      <a:pt x="305814" y="805860"/>
                      <a:pt x="310120" y="814210"/>
                      <a:pt x="307114" y="820587"/>
                    </a:cubicBezTo>
                    <a:cubicBezTo>
                      <a:pt x="304107" y="826965"/>
                      <a:pt x="294925" y="828956"/>
                      <a:pt x="286607" y="825034"/>
                    </a:cubicBezTo>
                    <a:cubicBezTo>
                      <a:pt x="278289" y="821112"/>
                      <a:pt x="273983" y="812763"/>
                      <a:pt x="276990" y="806385"/>
                    </a:cubicBezTo>
                    <a:cubicBezTo>
                      <a:pt x="278493" y="803196"/>
                      <a:pt x="281540" y="801104"/>
                      <a:pt x="285251" y="800299"/>
                    </a:cubicBezTo>
                    <a:close/>
                    <a:moveTo>
                      <a:pt x="731436" y="795997"/>
                    </a:moveTo>
                    <a:cubicBezTo>
                      <a:pt x="735147" y="795192"/>
                      <a:pt x="739522" y="795675"/>
                      <a:pt x="743681" y="797636"/>
                    </a:cubicBezTo>
                    <a:cubicBezTo>
                      <a:pt x="751999" y="801558"/>
                      <a:pt x="756305" y="809907"/>
                      <a:pt x="753298" y="816285"/>
                    </a:cubicBezTo>
                    <a:cubicBezTo>
                      <a:pt x="750292" y="822662"/>
                      <a:pt x="741110" y="824653"/>
                      <a:pt x="732792" y="820731"/>
                    </a:cubicBezTo>
                    <a:cubicBezTo>
                      <a:pt x="724474" y="816809"/>
                      <a:pt x="720167" y="808459"/>
                      <a:pt x="723174" y="802082"/>
                    </a:cubicBezTo>
                    <a:cubicBezTo>
                      <a:pt x="724677" y="798893"/>
                      <a:pt x="727725" y="796801"/>
                      <a:pt x="731436" y="795997"/>
                    </a:cubicBezTo>
                    <a:close/>
                    <a:moveTo>
                      <a:pt x="854296" y="789228"/>
                    </a:moveTo>
                    <a:cubicBezTo>
                      <a:pt x="858007" y="788423"/>
                      <a:pt x="862382" y="788906"/>
                      <a:pt x="866541" y="790867"/>
                    </a:cubicBezTo>
                    <a:cubicBezTo>
                      <a:pt x="874859" y="794789"/>
                      <a:pt x="879165" y="803138"/>
                      <a:pt x="876159" y="809516"/>
                    </a:cubicBezTo>
                    <a:cubicBezTo>
                      <a:pt x="873152" y="815894"/>
                      <a:pt x="863970" y="817885"/>
                      <a:pt x="855652" y="813963"/>
                    </a:cubicBezTo>
                    <a:cubicBezTo>
                      <a:pt x="847334" y="810041"/>
                      <a:pt x="843028" y="801691"/>
                      <a:pt x="846035" y="795313"/>
                    </a:cubicBezTo>
                    <a:cubicBezTo>
                      <a:pt x="847538" y="792125"/>
                      <a:pt x="850585" y="790033"/>
                      <a:pt x="854296" y="789228"/>
                    </a:cubicBezTo>
                    <a:close/>
                    <a:moveTo>
                      <a:pt x="1573090" y="779205"/>
                    </a:moveTo>
                    <a:cubicBezTo>
                      <a:pt x="1576801" y="778401"/>
                      <a:pt x="1581176" y="778884"/>
                      <a:pt x="1585335" y="780844"/>
                    </a:cubicBezTo>
                    <a:cubicBezTo>
                      <a:pt x="1593653" y="784766"/>
                      <a:pt x="1597960" y="793116"/>
                      <a:pt x="1594953" y="799493"/>
                    </a:cubicBezTo>
                    <a:cubicBezTo>
                      <a:pt x="1591946" y="805870"/>
                      <a:pt x="1582765" y="807861"/>
                      <a:pt x="1574446" y="803939"/>
                    </a:cubicBezTo>
                    <a:cubicBezTo>
                      <a:pt x="1566129" y="800018"/>
                      <a:pt x="1561822" y="791668"/>
                      <a:pt x="1564829" y="785291"/>
                    </a:cubicBezTo>
                    <a:cubicBezTo>
                      <a:pt x="1566332" y="782102"/>
                      <a:pt x="1569379" y="780010"/>
                      <a:pt x="1573090" y="779205"/>
                    </a:cubicBezTo>
                    <a:close/>
                    <a:moveTo>
                      <a:pt x="1046593" y="718158"/>
                    </a:moveTo>
                    <a:cubicBezTo>
                      <a:pt x="1050304" y="717353"/>
                      <a:pt x="1054679" y="717836"/>
                      <a:pt x="1058838" y="719797"/>
                    </a:cubicBezTo>
                    <a:cubicBezTo>
                      <a:pt x="1067157" y="723719"/>
                      <a:pt x="1071463" y="732068"/>
                      <a:pt x="1068456" y="738446"/>
                    </a:cubicBezTo>
                    <a:cubicBezTo>
                      <a:pt x="1065449" y="744824"/>
                      <a:pt x="1056268" y="746814"/>
                      <a:pt x="1047949" y="742893"/>
                    </a:cubicBezTo>
                    <a:cubicBezTo>
                      <a:pt x="1039631" y="738971"/>
                      <a:pt x="1035325" y="730621"/>
                      <a:pt x="1038332" y="724243"/>
                    </a:cubicBezTo>
                    <a:cubicBezTo>
                      <a:pt x="1039835" y="721054"/>
                      <a:pt x="1042882" y="718962"/>
                      <a:pt x="1046593" y="718158"/>
                    </a:cubicBezTo>
                    <a:close/>
                    <a:moveTo>
                      <a:pt x="783713" y="716495"/>
                    </a:moveTo>
                    <a:cubicBezTo>
                      <a:pt x="787424" y="715691"/>
                      <a:pt x="791799" y="716173"/>
                      <a:pt x="795958" y="718134"/>
                    </a:cubicBezTo>
                    <a:cubicBezTo>
                      <a:pt x="804276" y="722056"/>
                      <a:pt x="808582" y="730406"/>
                      <a:pt x="805575" y="736784"/>
                    </a:cubicBezTo>
                    <a:cubicBezTo>
                      <a:pt x="802568" y="743161"/>
                      <a:pt x="793387" y="745152"/>
                      <a:pt x="785069" y="741230"/>
                    </a:cubicBezTo>
                    <a:cubicBezTo>
                      <a:pt x="776751" y="737308"/>
                      <a:pt x="772444" y="728959"/>
                      <a:pt x="775451" y="722581"/>
                    </a:cubicBezTo>
                    <a:cubicBezTo>
                      <a:pt x="776955" y="719392"/>
                      <a:pt x="780002" y="717300"/>
                      <a:pt x="783713" y="716495"/>
                    </a:cubicBezTo>
                    <a:close/>
                    <a:moveTo>
                      <a:pt x="540160" y="694055"/>
                    </a:moveTo>
                    <a:cubicBezTo>
                      <a:pt x="543871" y="693251"/>
                      <a:pt x="548246" y="693733"/>
                      <a:pt x="552405" y="695694"/>
                    </a:cubicBezTo>
                    <a:cubicBezTo>
                      <a:pt x="560724" y="699616"/>
                      <a:pt x="565030" y="707966"/>
                      <a:pt x="562023" y="714343"/>
                    </a:cubicBezTo>
                    <a:cubicBezTo>
                      <a:pt x="559016" y="720720"/>
                      <a:pt x="549835" y="722711"/>
                      <a:pt x="541517" y="718789"/>
                    </a:cubicBezTo>
                    <a:cubicBezTo>
                      <a:pt x="533198" y="714867"/>
                      <a:pt x="528892" y="706518"/>
                      <a:pt x="531899" y="700140"/>
                    </a:cubicBezTo>
                    <a:cubicBezTo>
                      <a:pt x="533402" y="696952"/>
                      <a:pt x="536449" y="694860"/>
                      <a:pt x="540160" y="694055"/>
                    </a:cubicBezTo>
                    <a:close/>
                    <a:moveTo>
                      <a:pt x="1827999" y="672960"/>
                    </a:moveTo>
                    <a:cubicBezTo>
                      <a:pt x="1831710" y="672156"/>
                      <a:pt x="1836085" y="672639"/>
                      <a:pt x="1840245" y="674599"/>
                    </a:cubicBezTo>
                    <a:cubicBezTo>
                      <a:pt x="1848563" y="678521"/>
                      <a:pt x="1852869" y="686871"/>
                      <a:pt x="1849862" y="693249"/>
                    </a:cubicBezTo>
                    <a:cubicBezTo>
                      <a:pt x="1846856" y="699626"/>
                      <a:pt x="1837674" y="701617"/>
                      <a:pt x="1829356" y="697695"/>
                    </a:cubicBezTo>
                    <a:cubicBezTo>
                      <a:pt x="1821037" y="693773"/>
                      <a:pt x="1816731" y="685424"/>
                      <a:pt x="1819738" y="679046"/>
                    </a:cubicBezTo>
                    <a:cubicBezTo>
                      <a:pt x="1821241" y="675857"/>
                      <a:pt x="1824288" y="673765"/>
                      <a:pt x="1827999" y="672960"/>
                    </a:cubicBezTo>
                    <a:close/>
                    <a:moveTo>
                      <a:pt x="355574" y="651138"/>
                    </a:moveTo>
                    <a:cubicBezTo>
                      <a:pt x="359285" y="650333"/>
                      <a:pt x="363660" y="650816"/>
                      <a:pt x="367819" y="652777"/>
                    </a:cubicBezTo>
                    <a:cubicBezTo>
                      <a:pt x="376137" y="656699"/>
                      <a:pt x="380444" y="665048"/>
                      <a:pt x="377437" y="671426"/>
                    </a:cubicBezTo>
                    <a:cubicBezTo>
                      <a:pt x="374430" y="677804"/>
                      <a:pt x="365249" y="679795"/>
                      <a:pt x="356930" y="675873"/>
                    </a:cubicBezTo>
                    <a:cubicBezTo>
                      <a:pt x="348612" y="671951"/>
                      <a:pt x="344305" y="663601"/>
                      <a:pt x="347312" y="657224"/>
                    </a:cubicBezTo>
                    <a:cubicBezTo>
                      <a:pt x="348815" y="654035"/>
                      <a:pt x="351863" y="651943"/>
                      <a:pt x="355574" y="651138"/>
                    </a:cubicBezTo>
                    <a:close/>
                    <a:moveTo>
                      <a:pt x="1406746" y="639720"/>
                    </a:moveTo>
                    <a:cubicBezTo>
                      <a:pt x="1410457" y="638915"/>
                      <a:pt x="1414832" y="639398"/>
                      <a:pt x="1418991" y="641359"/>
                    </a:cubicBezTo>
                    <a:cubicBezTo>
                      <a:pt x="1427310" y="645281"/>
                      <a:pt x="1431616" y="653630"/>
                      <a:pt x="1428609" y="660008"/>
                    </a:cubicBezTo>
                    <a:cubicBezTo>
                      <a:pt x="1425602" y="666386"/>
                      <a:pt x="1416421" y="668377"/>
                      <a:pt x="1408102" y="664455"/>
                    </a:cubicBezTo>
                    <a:cubicBezTo>
                      <a:pt x="1399784" y="660533"/>
                      <a:pt x="1395478" y="652183"/>
                      <a:pt x="1398485" y="645805"/>
                    </a:cubicBezTo>
                    <a:cubicBezTo>
                      <a:pt x="1399988" y="642617"/>
                      <a:pt x="1403035" y="640525"/>
                      <a:pt x="1406746" y="639720"/>
                    </a:cubicBezTo>
                    <a:close/>
                    <a:moveTo>
                      <a:pt x="1643413" y="630044"/>
                    </a:moveTo>
                    <a:cubicBezTo>
                      <a:pt x="1647124" y="629239"/>
                      <a:pt x="1651499" y="629722"/>
                      <a:pt x="1655658" y="631683"/>
                    </a:cubicBezTo>
                    <a:cubicBezTo>
                      <a:pt x="1663977" y="635605"/>
                      <a:pt x="1668283" y="643955"/>
                      <a:pt x="1665276" y="650332"/>
                    </a:cubicBezTo>
                    <a:cubicBezTo>
                      <a:pt x="1662269" y="656710"/>
                      <a:pt x="1653088" y="658701"/>
                      <a:pt x="1644769" y="654779"/>
                    </a:cubicBezTo>
                    <a:cubicBezTo>
                      <a:pt x="1636451" y="650857"/>
                      <a:pt x="1632144" y="642507"/>
                      <a:pt x="1635151" y="636129"/>
                    </a:cubicBezTo>
                    <a:cubicBezTo>
                      <a:pt x="1636655" y="632941"/>
                      <a:pt x="1639702" y="630849"/>
                      <a:pt x="1643413" y="630044"/>
                    </a:cubicBezTo>
                    <a:close/>
                    <a:moveTo>
                      <a:pt x="777351" y="591220"/>
                    </a:moveTo>
                    <a:cubicBezTo>
                      <a:pt x="781062" y="590415"/>
                      <a:pt x="785437" y="590898"/>
                      <a:pt x="789596" y="592859"/>
                    </a:cubicBezTo>
                    <a:cubicBezTo>
                      <a:pt x="797914" y="596781"/>
                      <a:pt x="802220" y="605130"/>
                      <a:pt x="799213" y="611508"/>
                    </a:cubicBezTo>
                    <a:cubicBezTo>
                      <a:pt x="796207" y="617886"/>
                      <a:pt x="787025" y="619877"/>
                      <a:pt x="778707" y="615955"/>
                    </a:cubicBezTo>
                    <a:cubicBezTo>
                      <a:pt x="770389" y="612033"/>
                      <a:pt x="766083" y="603683"/>
                      <a:pt x="769090" y="597305"/>
                    </a:cubicBezTo>
                    <a:cubicBezTo>
                      <a:pt x="770593" y="594117"/>
                      <a:pt x="773640" y="592025"/>
                      <a:pt x="777351" y="591220"/>
                    </a:cubicBezTo>
                    <a:close/>
                    <a:moveTo>
                      <a:pt x="1793089" y="586620"/>
                    </a:moveTo>
                    <a:cubicBezTo>
                      <a:pt x="1796800" y="585815"/>
                      <a:pt x="1801175" y="586298"/>
                      <a:pt x="1805335" y="588259"/>
                    </a:cubicBezTo>
                    <a:cubicBezTo>
                      <a:pt x="1813653" y="592181"/>
                      <a:pt x="1817959" y="600530"/>
                      <a:pt x="1814952" y="606909"/>
                    </a:cubicBezTo>
                    <a:cubicBezTo>
                      <a:pt x="1811946" y="613286"/>
                      <a:pt x="1802764" y="615277"/>
                      <a:pt x="1794446" y="611355"/>
                    </a:cubicBezTo>
                    <a:cubicBezTo>
                      <a:pt x="1786127" y="607433"/>
                      <a:pt x="1781821" y="599083"/>
                      <a:pt x="1784828" y="592706"/>
                    </a:cubicBezTo>
                    <a:cubicBezTo>
                      <a:pt x="1786331" y="589517"/>
                      <a:pt x="1789378" y="587425"/>
                      <a:pt x="1793089" y="586620"/>
                    </a:cubicBezTo>
                    <a:close/>
                    <a:moveTo>
                      <a:pt x="2065190" y="570125"/>
                    </a:moveTo>
                    <a:cubicBezTo>
                      <a:pt x="2068901" y="569320"/>
                      <a:pt x="2073276" y="569803"/>
                      <a:pt x="2077435" y="571764"/>
                    </a:cubicBezTo>
                    <a:cubicBezTo>
                      <a:pt x="2081594" y="573725"/>
                      <a:pt x="2084751" y="576793"/>
                      <a:pt x="2086491" y="580168"/>
                    </a:cubicBezTo>
                    <a:lnTo>
                      <a:pt x="2086909" y="587797"/>
                    </a:lnTo>
                    <a:lnTo>
                      <a:pt x="2080277" y="595405"/>
                    </a:lnTo>
                    <a:lnTo>
                      <a:pt x="2078791" y="596499"/>
                    </a:lnTo>
                    <a:cubicBezTo>
                      <a:pt x="2075080" y="597304"/>
                      <a:pt x="2070705" y="596821"/>
                      <a:pt x="2066546" y="594860"/>
                    </a:cubicBezTo>
                    <a:cubicBezTo>
                      <a:pt x="2058228" y="590938"/>
                      <a:pt x="2053922" y="582589"/>
                      <a:pt x="2056929" y="576211"/>
                    </a:cubicBezTo>
                    <a:cubicBezTo>
                      <a:pt x="2058432" y="573022"/>
                      <a:pt x="2061479" y="570930"/>
                      <a:pt x="2065190" y="570125"/>
                    </a:cubicBezTo>
                    <a:close/>
                    <a:moveTo>
                      <a:pt x="1092611" y="544547"/>
                    </a:moveTo>
                    <a:cubicBezTo>
                      <a:pt x="1096322" y="543742"/>
                      <a:pt x="1100697" y="544225"/>
                      <a:pt x="1104856" y="546186"/>
                    </a:cubicBezTo>
                    <a:cubicBezTo>
                      <a:pt x="1113175" y="550107"/>
                      <a:pt x="1117481" y="558457"/>
                      <a:pt x="1114474" y="564835"/>
                    </a:cubicBezTo>
                    <a:cubicBezTo>
                      <a:pt x="1111467" y="571213"/>
                      <a:pt x="1102286" y="573203"/>
                      <a:pt x="1093967" y="569282"/>
                    </a:cubicBezTo>
                    <a:cubicBezTo>
                      <a:pt x="1085649" y="565360"/>
                      <a:pt x="1081342" y="557010"/>
                      <a:pt x="1084349" y="550633"/>
                    </a:cubicBezTo>
                    <a:cubicBezTo>
                      <a:pt x="1085853" y="547444"/>
                      <a:pt x="1088900" y="545352"/>
                      <a:pt x="1092611" y="544547"/>
                    </a:cubicBezTo>
                    <a:close/>
                    <a:moveTo>
                      <a:pt x="463216" y="496047"/>
                    </a:moveTo>
                    <a:cubicBezTo>
                      <a:pt x="466927" y="495242"/>
                      <a:pt x="471302" y="495725"/>
                      <a:pt x="475461" y="497686"/>
                    </a:cubicBezTo>
                    <a:cubicBezTo>
                      <a:pt x="483779" y="501607"/>
                      <a:pt x="488085" y="509957"/>
                      <a:pt x="485078" y="516335"/>
                    </a:cubicBezTo>
                    <a:cubicBezTo>
                      <a:pt x="482071" y="522712"/>
                      <a:pt x="472890" y="524703"/>
                      <a:pt x="464572" y="520782"/>
                    </a:cubicBezTo>
                    <a:cubicBezTo>
                      <a:pt x="456253" y="516860"/>
                      <a:pt x="451947" y="508510"/>
                      <a:pt x="454954" y="502133"/>
                    </a:cubicBezTo>
                    <a:cubicBezTo>
                      <a:pt x="456458" y="498944"/>
                      <a:pt x="459505" y="496852"/>
                      <a:pt x="463216" y="496047"/>
                    </a:cubicBezTo>
                    <a:close/>
                    <a:moveTo>
                      <a:pt x="948360" y="494182"/>
                    </a:moveTo>
                    <a:cubicBezTo>
                      <a:pt x="952071" y="493377"/>
                      <a:pt x="956446" y="493860"/>
                      <a:pt x="960605" y="495821"/>
                    </a:cubicBezTo>
                    <a:cubicBezTo>
                      <a:pt x="968923" y="499742"/>
                      <a:pt x="973229" y="508092"/>
                      <a:pt x="970222" y="514469"/>
                    </a:cubicBezTo>
                    <a:cubicBezTo>
                      <a:pt x="967215" y="520847"/>
                      <a:pt x="958034" y="522838"/>
                      <a:pt x="949716" y="518916"/>
                    </a:cubicBezTo>
                    <a:cubicBezTo>
                      <a:pt x="941398" y="514995"/>
                      <a:pt x="937092" y="506645"/>
                      <a:pt x="940099" y="500267"/>
                    </a:cubicBezTo>
                    <a:cubicBezTo>
                      <a:pt x="941602" y="497078"/>
                      <a:pt x="944649" y="494986"/>
                      <a:pt x="948360" y="494182"/>
                    </a:cubicBezTo>
                    <a:close/>
                    <a:moveTo>
                      <a:pt x="1315019" y="493554"/>
                    </a:moveTo>
                    <a:cubicBezTo>
                      <a:pt x="1318730" y="492749"/>
                      <a:pt x="1323105" y="493232"/>
                      <a:pt x="1327264" y="495193"/>
                    </a:cubicBezTo>
                    <a:cubicBezTo>
                      <a:pt x="1335582" y="499115"/>
                      <a:pt x="1339888" y="507464"/>
                      <a:pt x="1336881" y="513842"/>
                    </a:cubicBezTo>
                    <a:cubicBezTo>
                      <a:pt x="1333874" y="520220"/>
                      <a:pt x="1324693" y="522211"/>
                      <a:pt x="1316375" y="518289"/>
                    </a:cubicBezTo>
                    <a:cubicBezTo>
                      <a:pt x="1308056" y="514367"/>
                      <a:pt x="1303750" y="506017"/>
                      <a:pt x="1306757" y="499639"/>
                    </a:cubicBezTo>
                    <a:cubicBezTo>
                      <a:pt x="1308261" y="496451"/>
                      <a:pt x="1311308" y="494359"/>
                      <a:pt x="1315019" y="493554"/>
                    </a:cubicBezTo>
                    <a:close/>
                    <a:moveTo>
                      <a:pt x="1478953" y="491447"/>
                    </a:moveTo>
                    <a:cubicBezTo>
                      <a:pt x="1482664" y="490642"/>
                      <a:pt x="1487039" y="491125"/>
                      <a:pt x="1491198" y="493086"/>
                    </a:cubicBezTo>
                    <a:cubicBezTo>
                      <a:pt x="1499517" y="497008"/>
                      <a:pt x="1503823" y="505358"/>
                      <a:pt x="1500816" y="511735"/>
                    </a:cubicBezTo>
                    <a:cubicBezTo>
                      <a:pt x="1497809" y="518113"/>
                      <a:pt x="1488628" y="520104"/>
                      <a:pt x="1480309" y="516182"/>
                    </a:cubicBezTo>
                    <a:cubicBezTo>
                      <a:pt x="1471991" y="512260"/>
                      <a:pt x="1467685" y="503910"/>
                      <a:pt x="1470692" y="497532"/>
                    </a:cubicBezTo>
                    <a:cubicBezTo>
                      <a:pt x="1472195" y="494344"/>
                      <a:pt x="1475242" y="492252"/>
                      <a:pt x="1478953" y="491447"/>
                    </a:cubicBezTo>
                    <a:close/>
                    <a:moveTo>
                      <a:pt x="1751055" y="474953"/>
                    </a:moveTo>
                    <a:cubicBezTo>
                      <a:pt x="1754766" y="474148"/>
                      <a:pt x="1759141" y="474631"/>
                      <a:pt x="1763300" y="476592"/>
                    </a:cubicBezTo>
                    <a:cubicBezTo>
                      <a:pt x="1771618" y="480513"/>
                      <a:pt x="1775924" y="488863"/>
                      <a:pt x="1772917" y="495240"/>
                    </a:cubicBezTo>
                    <a:cubicBezTo>
                      <a:pt x="1769910" y="501618"/>
                      <a:pt x="1760729" y="503609"/>
                      <a:pt x="1752411" y="499688"/>
                    </a:cubicBezTo>
                    <a:cubicBezTo>
                      <a:pt x="1744093" y="495766"/>
                      <a:pt x="1739787" y="487416"/>
                      <a:pt x="1742794" y="481038"/>
                    </a:cubicBezTo>
                    <a:cubicBezTo>
                      <a:pt x="1744297" y="477850"/>
                      <a:pt x="1747344" y="475757"/>
                      <a:pt x="1751055" y="474953"/>
                    </a:cubicBezTo>
                    <a:close/>
                    <a:moveTo>
                      <a:pt x="1492610" y="433192"/>
                    </a:moveTo>
                    <a:cubicBezTo>
                      <a:pt x="1496321" y="432388"/>
                      <a:pt x="1500696" y="432870"/>
                      <a:pt x="1504855" y="434831"/>
                    </a:cubicBezTo>
                    <a:cubicBezTo>
                      <a:pt x="1513173" y="438753"/>
                      <a:pt x="1517479" y="447103"/>
                      <a:pt x="1514472" y="453481"/>
                    </a:cubicBezTo>
                    <a:cubicBezTo>
                      <a:pt x="1511466" y="459858"/>
                      <a:pt x="1502284" y="461849"/>
                      <a:pt x="1493966" y="457927"/>
                    </a:cubicBezTo>
                    <a:cubicBezTo>
                      <a:pt x="1485647" y="454005"/>
                      <a:pt x="1481341" y="445656"/>
                      <a:pt x="1484348" y="439278"/>
                    </a:cubicBezTo>
                    <a:cubicBezTo>
                      <a:pt x="1485851" y="436089"/>
                      <a:pt x="1488899" y="433997"/>
                      <a:pt x="1492610" y="433192"/>
                    </a:cubicBezTo>
                    <a:close/>
                    <a:moveTo>
                      <a:pt x="1068301" y="421344"/>
                    </a:moveTo>
                    <a:cubicBezTo>
                      <a:pt x="1072012" y="420539"/>
                      <a:pt x="1076387" y="421022"/>
                      <a:pt x="1080546" y="422983"/>
                    </a:cubicBezTo>
                    <a:cubicBezTo>
                      <a:pt x="1088865" y="426905"/>
                      <a:pt x="1093171" y="435255"/>
                      <a:pt x="1090164" y="441632"/>
                    </a:cubicBezTo>
                    <a:cubicBezTo>
                      <a:pt x="1087157" y="448010"/>
                      <a:pt x="1077976" y="450001"/>
                      <a:pt x="1069657" y="446079"/>
                    </a:cubicBezTo>
                    <a:cubicBezTo>
                      <a:pt x="1061339" y="442157"/>
                      <a:pt x="1057033" y="433807"/>
                      <a:pt x="1060040" y="427429"/>
                    </a:cubicBezTo>
                    <a:cubicBezTo>
                      <a:pt x="1061543" y="424241"/>
                      <a:pt x="1064590" y="422149"/>
                      <a:pt x="1068301" y="421344"/>
                    </a:cubicBezTo>
                    <a:close/>
                    <a:moveTo>
                      <a:pt x="2101988" y="414672"/>
                    </a:moveTo>
                    <a:cubicBezTo>
                      <a:pt x="2105699" y="413867"/>
                      <a:pt x="2110073" y="414350"/>
                      <a:pt x="2114232" y="416311"/>
                    </a:cubicBezTo>
                    <a:cubicBezTo>
                      <a:pt x="2122551" y="420233"/>
                      <a:pt x="2126857" y="428582"/>
                      <a:pt x="2123850" y="434960"/>
                    </a:cubicBezTo>
                    <a:cubicBezTo>
                      <a:pt x="2120843" y="441338"/>
                      <a:pt x="2111662" y="443329"/>
                      <a:pt x="2103344" y="439407"/>
                    </a:cubicBezTo>
                    <a:cubicBezTo>
                      <a:pt x="2095026" y="435485"/>
                      <a:pt x="2090720" y="427136"/>
                      <a:pt x="2093727" y="420758"/>
                    </a:cubicBezTo>
                    <a:cubicBezTo>
                      <a:pt x="2095230" y="417569"/>
                      <a:pt x="2098277" y="415477"/>
                      <a:pt x="2101988" y="414672"/>
                    </a:cubicBezTo>
                    <a:close/>
                    <a:moveTo>
                      <a:pt x="1220576" y="404919"/>
                    </a:moveTo>
                    <a:cubicBezTo>
                      <a:pt x="1224287" y="404114"/>
                      <a:pt x="1228662" y="404597"/>
                      <a:pt x="1232822" y="406558"/>
                    </a:cubicBezTo>
                    <a:cubicBezTo>
                      <a:pt x="1241140" y="410480"/>
                      <a:pt x="1245446" y="418829"/>
                      <a:pt x="1242439" y="425207"/>
                    </a:cubicBezTo>
                    <a:cubicBezTo>
                      <a:pt x="1239432" y="431584"/>
                      <a:pt x="1230251" y="433576"/>
                      <a:pt x="1221933" y="429654"/>
                    </a:cubicBezTo>
                    <a:cubicBezTo>
                      <a:pt x="1213614" y="425732"/>
                      <a:pt x="1209308" y="417382"/>
                      <a:pt x="1212315" y="411005"/>
                    </a:cubicBezTo>
                    <a:cubicBezTo>
                      <a:pt x="1213818" y="407816"/>
                      <a:pt x="1216865" y="405724"/>
                      <a:pt x="1220576" y="404919"/>
                    </a:cubicBezTo>
                    <a:close/>
                    <a:moveTo>
                      <a:pt x="634224" y="399008"/>
                    </a:moveTo>
                    <a:cubicBezTo>
                      <a:pt x="637935" y="398204"/>
                      <a:pt x="642310" y="398687"/>
                      <a:pt x="646469" y="400647"/>
                    </a:cubicBezTo>
                    <a:cubicBezTo>
                      <a:pt x="654787" y="404569"/>
                      <a:pt x="659093" y="412919"/>
                      <a:pt x="656086" y="419296"/>
                    </a:cubicBezTo>
                    <a:cubicBezTo>
                      <a:pt x="653079" y="425673"/>
                      <a:pt x="643898" y="427664"/>
                      <a:pt x="635580" y="423743"/>
                    </a:cubicBezTo>
                    <a:cubicBezTo>
                      <a:pt x="627262" y="419821"/>
                      <a:pt x="622956" y="411471"/>
                      <a:pt x="625962" y="405094"/>
                    </a:cubicBezTo>
                    <a:cubicBezTo>
                      <a:pt x="627466" y="401905"/>
                      <a:pt x="630513" y="399813"/>
                      <a:pt x="634224" y="399008"/>
                    </a:cubicBezTo>
                    <a:close/>
                    <a:moveTo>
                      <a:pt x="1178474" y="338020"/>
                    </a:moveTo>
                    <a:cubicBezTo>
                      <a:pt x="1182185" y="337215"/>
                      <a:pt x="1186560" y="337698"/>
                      <a:pt x="1190719" y="339658"/>
                    </a:cubicBezTo>
                    <a:cubicBezTo>
                      <a:pt x="1199038" y="343581"/>
                      <a:pt x="1203343" y="351930"/>
                      <a:pt x="1200336" y="358307"/>
                    </a:cubicBezTo>
                    <a:cubicBezTo>
                      <a:pt x="1197329" y="364685"/>
                      <a:pt x="1188149" y="366677"/>
                      <a:pt x="1179830" y="362754"/>
                    </a:cubicBezTo>
                    <a:cubicBezTo>
                      <a:pt x="1171512" y="358833"/>
                      <a:pt x="1167206" y="350483"/>
                      <a:pt x="1170213" y="344105"/>
                    </a:cubicBezTo>
                    <a:cubicBezTo>
                      <a:pt x="1171716" y="340917"/>
                      <a:pt x="1174763" y="338824"/>
                      <a:pt x="1178474" y="338020"/>
                    </a:cubicBezTo>
                    <a:close/>
                    <a:moveTo>
                      <a:pt x="1301335" y="331251"/>
                    </a:moveTo>
                    <a:cubicBezTo>
                      <a:pt x="1305046" y="330446"/>
                      <a:pt x="1309421" y="330929"/>
                      <a:pt x="1313580" y="332890"/>
                    </a:cubicBezTo>
                    <a:cubicBezTo>
                      <a:pt x="1321898" y="336812"/>
                      <a:pt x="1326204" y="345161"/>
                      <a:pt x="1323197" y="351539"/>
                    </a:cubicBezTo>
                    <a:cubicBezTo>
                      <a:pt x="1320190" y="357917"/>
                      <a:pt x="1311009" y="359908"/>
                      <a:pt x="1302691" y="355986"/>
                    </a:cubicBezTo>
                    <a:cubicBezTo>
                      <a:pt x="1294373" y="352064"/>
                      <a:pt x="1290066" y="343714"/>
                      <a:pt x="1293073" y="337337"/>
                    </a:cubicBezTo>
                    <a:cubicBezTo>
                      <a:pt x="1294576" y="334148"/>
                      <a:pt x="1297623" y="332056"/>
                      <a:pt x="1301335" y="331251"/>
                    </a:cubicBezTo>
                    <a:close/>
                    <a:moveTo>
                      <a:pt x="1981919" y="322777"/>
                    </a:moveTo>
                    <a:cubicBezTo>
                      <a:pt x="1985630" y="321973"/>
                      <a:pt x="1990005" y="322455"/>
                      <a:pt x="1994164" y="324416"/>
                    </a:cubicBezTo>
                    <a:cubicBezTo>
                      <a:pt x="2002482" y="328338"/>
                      <a:pt x="2006788" y="336688"/>
                      <a:pt x="2003781" y="343065"/>
                    </a:cubicBezTo>
                    <a:cubicBezTo>
                      <a:pt x="2000774" y="349443"/>
                      <a:pt x="1991593" y="351434"/>
                      <a:pt x="1983275" y="347512"/>
                    </a:cubicBezTo>
                    <a:cubicBezTo>
                      <a:pt x="1974957" y="343590"/>
                      <a:pt x="1970651" y="335241"/>
                      <a:pt x="1973658" y="328863"/>
                    </a:cubicBezTo>
                    <a:cubicBezTo>
                      <a:pt x="1975161" y="325674"/>
                      <a:pt x="1978208" y="323582"/>
                      <a:pt x="1981919" y="322777"/>
                    </a:cubicBezTo>
                    <a:close/>
                    <a:moveTo>
                      <a:pt x="1787851" y="319499"/>
                    </a:moveTo>
                    <a:cubicBezTo>
                      <a:pt x="1791562" y="318694"/>
                      <a:pt x="1795937" y="319177"/>
                      <a:pt x="1800096" y="321138"/>
                    </a:cubicBezTo>
                    <a:cubicBezTo>
                      <a:pt x="1808415" y="325060"/>
                      <a:pt x="1812721" y="333410"/>
                      <a:pt x="1809714" y="339787"/>
                    </a:cubicBezTo>
                    <a:cubicBezTo>
                      <a:pt x="1806707" y="346164"/>
                      <a:pt x="1797526" y="348155"/>
                      <a:pt x="1789208" y="344233"/>
                    </a:cubicBezTo>
                    <a:cubicBezTo>
                      <a:pt x="1780890" y="340312"/>
                      <a:pt x="1776584" y="331962"/>
                      <a:pt x="1779590" y="325585"/>
                    </a:cubicBezTo>
                    <a:cubicBezTo>
                      <a:pt x="1781094" y="322396"/>
                      <a:pt x="1784140" y="320304"/>
                      <a:pt x="1787851" y="319499"/>
                    </a:cubicBezTo>
                    <a:close/>
                    <a:moveTo>
                      <a:pt x="906440" y="309746"/>
                    </a:moveTo>
                    <a:cubicBezTo>
                      <a:pt x="910151" y="308941"/>
                      <a:pt x="914526" y="309424"/>
                      <a:pt x="918685" y="311385"/>
                    </a:cubicBezTo>
                    <a:cubicBezTo>
                      <a:pt x="927004" y="315307"/>
                      <a:pt x="931310" y="323656"/>
                      <a:pt x="928303" y="330034"/>
                    </a:cubicBezTo>
                    <a:cubicBezTo>
                      <a:pt x="925296" y="336412"/>
                      <a:pt x="916115" y="338403"/>
                      <a:pt x="907796" y="334481"/>
                    </a:cubicBezTo>
                    <a:cubicBezTo>
                      <a:pt x="899478" y="330559"/>
                      <a:pt x="895172" y="322209"/>
                      <a:pt x="898180" y="315831"/>
                    </a:cubicBezTo>
                    <a:cubicBezTo>
                      <a:pt x="899683" y="312643"/>
                      <a:pt x="902730" y="310551"/>
                      <a:pt x="906440" y="309746"/>
                    </a:cubicBezTo>
                    <a:close/>
                    <a:moveTo>
                      <a:pt x="1432928" y="281551"/>
                    </a:moveTo>
                    <a:cubicBezTo>
                      <a:pt x="1436639" y="280746"/>
                      <a:pt x="1441014" y="281229"/>
                      <a:pt x="1445173" y="283190"/>
                    </a:cubicBezTo>
                    <a:cubicBezTo>
                      <a:pt x="1453491" y="287112"/>
                      <a:pt x="1457797" y="295461"/>
                      <a:pt x="1454791" y="301839"/>
                    </a:cubicBezTo>
                    <a:cubicBezTo>
                      <a:pt x="1451784" y="308217"/>
                      <a:pt x="1442602" y="310208"/>
                      <a:pt x="1434284" y="306286"/>
                    </a:cubicBezTo>
                    <a:cubicBezTo>
                      <a:pt x="1425966" y="302364"/>
                      <a:pt x="1421660" y="294015"/>
                      <a:pt x="1424667" y="287637"/>
                    </a:cubicBezTo>
                    <a:cubicBezTo>
                      <a:pt x="1426170" y="284448"/>
                      <a:pt x="1429217" y="282356"/>
                      <a:pt x="1432928" y="281551"/>
                    </a:cubicBezTo>
                    <a:close/>
                    <a:moveTo>
                      <a:pt x="1643600" y="269133"/>
                    </a:moveTo>
                    <a:cubicBezTo>
                      <a:pt x="1647311" y="268329"/>
                      <a:pt x="1651686" y="268811"/>
                      <a:pt x="1655846" y="270772"/>
                    </a:cubicBezTo>
                    <a:cubicBezTo>
                      <a:pt x="1664164" y="274694"/>
                      <a:pt x="1668470" y="283044"/>
                      <a:pt x="1665464" y="289421"/>
                    </a:cubicBezTo>
                    <a:cubicBezTo>
                      <a:pt x="1662457" y="295799"/>
                      <a:pt x="1653275" y="297790"/>
                      <a:pt x="1644957" y="293868"/>
                    </a:cubicBezTo>
                    <a:cubicBezTo>
                      <a:pt x="1636638" y="289946"/>
                      <a:pt x="1632332" y="281597"/>
                      <a:pt x="1635339" y="275218"/>
                    </a:cubicBezTo>
                    <a:cubicBezTo>
                      <a:pt x="1636842" y="272030"/>
                      <a:pt x="1639889" y="269938"/>
                      <a:pt x="1643600" y="269133"/>
                    </a:cubicBezTo>
                    <a:close/>
                    <a:moveTo>
                      <a:pt x="987199" y="236078"/>
                    </a:moveTo>
                    <a:cubicBezTo>
                      <a:pt x="990909" y="235273"/>
                      <a:pt x="995284" y="235756"/>
                      <a:pt x="999443" y="237717"/>
                    </a:cubicBezTo>
                    <a:cubicBezTo>
                      <a:pt x="1007762" y="241639"/>
                      <a:pt x="1012068" y="249988"/>
                      <a:pt x="1009061" y="256366"/>
                    </a:cubicBezTo>
                    <a:cubicBezTo>
                      <a:pt x="1006054" y="262744"/>
                      <a:pt x="996873" y="264735"/>
                      <a:pt x="988554" y="260813"/>
                    </a:cubicBezTo>
                    <a:cubicBezTo>
                      <a:pt x="980236" y="256891"/>
                      <a:pt x="975930" y="248542"/>
                      <a:pt x="978937" y="242164"/>
                    </a:cubicBezTo>
                    <a:cubicBezTo>
                      <a:pt x="980441" y="238975"/>
                      <a:pt x="983488" y="236883"/>
                      <a:pt x="987199" y="236078"/>
                    </a:cubicBezTo>
                    <a:close/>
                    <a:moveTo>
                      <a:pt x="1529474" y="232971"/>
                    </a:moveTo>
                    <a:cubicBezTo>
                      <a:pt x="1533185" y="232166"/>
                      <a:pt x="1537560" y="232649"/>
                      <a:pt x="1541719" y="234609"/>
                    </a:cubicBezTo>
                    <a:cubicBezTo>
                      <a:pt x="1550037" y="238531"/>
                      <a:pt x="1554343" y="246881"/>
                      <a:pt x="1551337" y="253258"/>
                    </a:cubicBezTo>
                    <a:cubicBezTo>
                      <a:pt x="1548330" y="259636"/>
                      <a:pt x="1539149" y="261627"/>
                      <a:pt x="1530830" y="257705"/>
                    </a:cubicBezTo>
                    <a:cubicBezTo>
                      <a:pt x="1522512" y="253783"/>
                      <a:pt x="1518206" y="245433"/>
                      <a:pt x="1521213" y="239056"/>
                    </a:cubicBezTo>
                    <a:cubicBezTo>
                      <a:pt x="1522716" y="235868"/>
                      <a:pt x="1525763" y="233775"/>
                      <a:pt x="1529474" y="232971"/>
                    </a:cubicBezTo>
                    <a:close/>
                    <a:moveTo>
                      <a:pt x="1147737" y="232370"/>
                    </a:moveTo>
                    <a:cubicBezTo>
                      <a:pt x="1151448" y="231566"/>
                      <a:pt x="1155823" y="232048"/>
                      <a:pt x="1159983" y="234009"/>
                    </a:cubicBezTo>
                    <a:cubicBezTo>
                      <a:pt x="1168301" y="237931"/>
                      <a:pt x="1172607" y="246281"/>
                      <a:pt x="1169600" y="252659"/>
                    </a:cubicBezTo>
                    <a:cubicBezTo>
                      <a:pt x="1166593" y="259036"/>
                      <a:pt x="1157412" y="261027"/>
                      <a:pt x="1149094" y="257105"/>
                    </a:cubicBezTo>
                    <a:cubicBezTo>
                      <a:pt x="1140775" y="253183"/>
                      <a:pt x="1136469" y="244834"/>
                      <a:pt x="1139476" y="238456"/>
                    </a:cubicBezTo>
                    <a:cubicBezTo>
                      <a:pt x="1140979" y="235267"/>
                      <a:pt x="1144026" y="233175"/>
                      <a:pt x="1147737" y="232370"/>
                    </a:cubicBezTo>
                    <a:close/>
                    <a:moveTo>
                      <a:pt x="1667783" y="227604"/>
                    </a:moveTo>
                    <a:cubicBezTo>
                      <a:pt x="1671494" y="226799"/>
                      <a:pt x="1675869" y="227282"/>
                      <a:pt x="1680028" y="229243"/>
                    </a:cubicBezTo>
                    <a:cubicBezTo>
                      <a:pt x="1688346" y="233164"/>
                      <a:pt x="1692652" y="241514"/>
                      <a:pt x="1689645" y="247892"/>
                    </a:cubicBezTo>
                    <a:cubicBezTo>
                      <a:pt x="1686638" y="254269"/>
                      <a:pt x="1677457" y="256260"/>
                      <a:pt x="1669139" y="252339"/>
                    </a:cubicBezTo>
                    <a:cubicBezTo>
                      <a:pt x="1660821" y="248417"/>
                      <a:pt x="1656515" y="240067"/>
                      <a:pt x="1659521" y="233690"/>
                    </a:cubicBezTo>
                    <a:cubicBezTo>
                      <a:pt x="1661025" y="230501"/>
                      <a:pt x="1664072" y="228409"/>
                      <a:pt x="1667783" y="227604"/>
                    </a:cubicBezTo>
                    <a:close/>
                    <a:moveTo>
                      <a:pt x="2187850" y="208145"/>
                    </a:moveTo>
                    <a:cubicBezTo>
                      <a:pt x="2191561" y="207341"/>
                      <a:pt x="2195936" y="207823"/>
                      <a:pt x="2200096" y="209784"/>
                    </a:cubicBezTo>
                    <a:cubicBezTo>
                      <a:pt x="2208414" y="213706"/>
                      <a:pt x="2212720" y="222056"/>
                      <a:pt x="2209714" y="228433"/>
                    </a:cubicBezTo>
                    <a:cubicBezTo>
                      <a:pt x="2206707" y="234810"/>
                      <a:pt x="2197526" y="236801"/>
                      <a:pt x="2189207" y="232879"/>
                    </a:cubicBezTo>
                    <a:cubicBezTo>
                      <a:pt x="2180888" y="228958"/>
                      <a:pt x="2176582" y="220608"/>
                      <a:pt x="2179589" y="214231"/>
                    </a:cubicBezTo>
                    <a:cubicBezTo>
                      <a:pt x="2181092" y="211042"/>
                      <a:pt x="2184139" y="208950"/>
                      <a:pt x="2187850" y="208145"/>
                    </a:cubicBezTo>
                    <a:close/>
                    <a:moveTo>
                      <a:pt x="1329465" y="173961"/>
                    </a:moveTo>
                    <a:cubicBezTo>
                      <a:pt x="1333176" y="173156"/>
                      <a:pt x="1337550" y="173639"/>
                      <a:pt x="1341709" y="175599"/>
                    </a:cubicBezTo>
                    <a:cubicBezTo>
                      <a:pt x="1350028" y="179521"/>
                      <a:pt x="1354334" y="187871"/>
                      <a:pt x="1351327" y="194248"/>
                    </a:cubicBezTo>
                    <a:cubicBezTo>
                      <a:pt x="1348320" y="200625"/>
                      <a:pt x="1339139" y="202616"/>
                      <a:pt x="1330821" y="198694"/>
                    </a:cubicBezTo>
                    <a:cubicBezTo>
                      <a:pt x="1322503" y="194773"/>
                      <a:pt x="1318197" y="186423"/>
                      <a:pt x="1321203" y="180046"/>
                    </a:cubicBezTo>
                    <a:cubicBezTo>
                      <a:pt x="1322707" y="176857"/>
                      <a:pt x="1325754" y="174765"/>
                      <a:pt x="1329465" y="173961"/>
                    </a:cubicBezTo>
                    <a:close/>
                    <a:moveTo>
                      <a:pt x="812458" y="162516"/>
                    </a:moveTo>
                    <a:cubicBezTo>
                      <a:pt x="816169" y="161711"/>
                      <a:pt x="820544" y="162194"/>
                      <a:pt x="824703" y="164155"/>
                    </a:cubicBezTo>
                    <a:cubicBezTo>
                      <a:pt x="833021" y="168077"/>
                      <a:pt x="837328" y="176426"/>
                      <a:pt x="834321" y="182804"/>
                    </a:cubicBezTo>
                    <a:cubicBezTo>
                      <a:pt x="831314" y="189182"/>
                      <a:pt x="822133" y="191173"/>
                      <a:pt x="813814" y="187251"/>
                    </a:cubicBezTo>
                    <a:cubicBezTo>
                      <a:pt x="805495" y="183329"/>
                      <a:pt x="801189" y="174979"/>
                      <a:pt x="804196" y="168601"/>
                    </a:cubicBezTo>
                    <a:cubicBezTo>
                      <a:pt x="805700" y="165413"/>
                      <a:pt x="808747" y="163320"/>
                      <a:pt x="812458" y="162516"/>
                    </a:cubicBezTo>
                    <a:close/>
                    <a:moveTo>
                      <a:pt x="1215338" y="137797"/>
                    </a:moveTo>
                    <a:cubicBezTo>
                      <a:pt x="1219049" y="136993"/>
                      <a:pt x="1223424" y="137475"/>
                      <a:pt x="1227584" y="139436"/>
                    </a:cubicBezTo>
                    <a:cubicBezTo>
                      <a:pt x="1235902" y="143358"/>
                      <a:pt x="1240208" y="151708"/>
                      <a:pt x="1237201" y="158086"/>
                    </a:cubicBezTo>
                    <a:cubicBezTo>
                      <a:pt x="1234194" y="164463"/>
                      <a:pt x="1225013" y="166454"/>
                      <a:pt x="1216695" y="162532"/>
                    </a:cubicBezTo>
                    <a:cubicBezTo>
                      <a:pt x="1208376" y="158610"/>
                      <a:pt x="1204070" y="150260"/>
                      <a:pt x="1207076" y="143883"/>
                    </a:cubicBezTo>
                    <a:cubicBezTo>
                      <a:pt x="1208580" y="140694"/>
                      <a:pt x="1211627" y="138602"/>
                      <a:pt x="1215338" y="137797"/>
                    </a:cubicBezTo>
                    <a:close/>
                    <a:moveTo>
                      <a:pt x="1873714" y="112972"/>
                    </a:moveTo>
                    <a:cubicBezTo>
                      <a:pt x="1877425" y="112167"/>
                      <a:pt x="1881800" y="112650"/>
                      <a:pt x="1885960" y="114610"/>
                    </a:cubicBezTo>
                    <a:cubicBezTo>
                      <a:pt x="1894278" y="118532"/>
                      <a:pt x="1898584" y="126882"/>
                      <a:pt x="1895577" y="133260"/>
                    </a:cubicBezTo>
                    <a:cubicBezTo>
                      <a:pt x="1892571" y="139637"/>
                      <a:pt x="1883389" y="141628"/>
                      <a:pt x="1875071" y="137706"/>
                    </a:cubicBezTo>
                    <a:cubicBezTo>
                      <a:pt x="1866752" y="133785"/>
                      <a:pt x="1862446" y="125435"/>
                      <a:pt x="1865453" y="119058"/>
                    </a:cubicBezTo>
                    <a:cubicBezTo>
                      <a:pt x="1866956" y="115869"/>
                      <a:pt x="1870003" y="113776"/>
                      <a:pt x="1873714" y="112972"/>
                    </a:cubicBezTo>
                    <a:close/>
                    <a:moveTo>
                      <a:pt x="1996575" y="106204"/>
                    </a:moveTo>
                    <a:cubicBezTo>
                      <a:pt x="2000286" y="105399"/>
                      <a:pt x="2004661" y="105882"/>
                      <a:pt x="2008820" y="107843"/>
                    </a:cubicBezTo>
                    <a:cubicBezTo>
                      <a:pt x="2017138" y="111764"/>
                      <a:pt x="2021444" y="120114"/>
                      <a:pt x="2018438" y="126491"/>
                    </a:cubicBezTo>
                    <a:cubicBezTo>
                      <a:pt x="2015431" y="132869"/>
                      <a:pt x="2006250" y="134859"/>
                      <a:pt x="1997932" y="130938"/>
                    </a:cubicBezTo>
                    <a:cubicBezTo>
                      <a:pt x="1989613" y="127016"/>
                      <a:pt x="1985307" y="118666"/>
                      <a:pt x="1988314" y="112289"/>
                    </a:cubicBezTo>
                    <a:cubicBezTo>
                      <a:pt x="1989817" y="109100"/>
                      <a:pt x="1992864" y="107008"/>
                      <a:pt x="1996575" y="106204"/>
                    </a:cubicBezTo>
                    <a:close/>
                    <a:moveTo>
                      <a:pt x="1730529" y="104276"/>
                    </a:moveTo>
                    <a:cubicBezTo>
                      <a:pt x="1734240" y="103472"/>
                      <a:pt x="1738615" y="103954"/>
                      <a:pt x="1742774" y="105915"/>
                    </a:cubicBezTo>
                    <a:cubicBezTo>
                      <a:pt x="1751093" y="109837"/>
                      <a:pt x="1755399" y="118187"/>
                      <a:pt x="1752392" y="124565"/>
                    </a:cubicBezTo>
                    <a:cubicBezTo>
                      <a:pt x="1749385" y="130942"/>
                      <a:pt x="1740204" y="132933"/>
                      <a:pt x="1731885" y="129011"/>
                    </a:cubicBezTo>
                    <a:cubicBezTo>
                      <a:pt x="1723567" y="125089"/>
                      <a:pt x="1719261" y="116740"/>
                      <a:pt x="1722267" y="110362"/>
                    </a:cubicBezTo>
                    <a:cubicBezTo>
                      <a:pt x="1723771" y="107173"/>
                      <a:pt x="1726818" y="105081"/>
                      <a:pt x="1730529" y="104276"/>
                    </a:cubicBezTo>
                    <a:close/>
                    <a:moveTo>
                      <a:pt x="1398541" y="100666"/>
                    </a:moveTo>
                    <a:cubicBezTo>
                      <a:pt x="1402252" y="99861"/>
                      <a:pt x="1406627" y="100344"/>
                      <a:pt x="1410785" y="102305"/>
                    </a:cubicBezTo>
                    <a:cubicBezTo>
                      <a:pt x="1419104" y="106227"/>
                      <a:pt x="1423410" y="114576"/>
                      <a:pt x="1420403" y="120954"/>
                    </a:cubicBezTo>
                    <a:cubicBezTo>
                      <a:pt x="1417396" y="127332"/>
                      <a:pt x="1408215" y="129322"/>
                      <a:pt x="1399896" y="125401"/>
                    </a:cubicBezTo>
                    <a:cubicBezTo>
                      <a:pt x="1391579" y="121479"/>
                      <a:pt x="1387273" y="113129"/>
                      <a:pt x="1390279" y="106752"/>
                    </a:cubicBezTo>
                    <a:cubicBezTo>
                      <a:pt x="1391783" y="103563"/>
                      <a:pt x="1394830" y="101471"/>
                      <a:pt x="1398541" y="100666"/>
                    </a:cubicBezTo>
                    <a:close/>
                    <a:moveTo>
                      <a:pt x="1510851" y="91864"/>
                    </a:moveTo>
                    <a:cubicBezTo>
                      <a:pt x="1514562" y="91059"/>
                      <a:pt x="1518937" y="91542"/>
                      <a:pt x="1523097" y="93503"/>
                    </a:cubicBezTo>
                    <a:cubicBezTo>
                      <a:pt x="1531415" y="97425"/>
                      <a:pt x="1535721" y="105775"/>
                      <a:pt x="1532714" y="112153"/>
                    </a:cubicBezTo>
                    <a:cubicBezTo>
                      <a:pt x="1529708" y="118530"/>
                      <a:pt x="1520526" y="120521"/>
                      <a:pt x="1512208" y="116599"/>
                    </a:cubicBezTo>
                    <a:cubicBezTo>
                      <a:pt x="1503889" y="112677"/>
                      <a:pt x="1499583" y="104327"/>
                      <a:pt x="1502590" y="97950"/>
                    </a:cubicBezTo>
                    <a:cubicBezTo>
                      <a:pt x="1504093" y="94761"/>
                      <a:pt x="1507140" y="92669"/>
                      <a:pt x="1510851" y="91864"/>
                    </a:cubicBezTo>
                    <a:close/>
                    <a:moveTo>
                      <a:pt x="1071087" y="87432"/>
                    </a:moveTo>
                    <a:cubicBezTo>
                      <a:pt x="1074798" y="86627"/>
                      <a:pt x="1079173" y="87110"/>
                      <a:pt x="1083333" y="89071"/>
                    </a:cubicBezTo>
                    <a:cubicBezTo>
                      <a:pt x="1091651" y="92993"/>
                      <a:pt x="1095957" y="101343"/>
                      <a:pt x="1092951" y="107720"/>
                    </a:cubicBezTo>
                    <a:cubicBezTo>
                      <a:pt x="1089944" y="114098"/>
                      <a:pt x="1080762" y="116089"/>
                      <a:pt x="1072444" y="112167"/>
                    </a:cubicBezTo>
                    <a:cubicBezTo>
                      <a:pt x="1064125" y="108245"/>
                      <a:pt x="1059819" y="99895"/>
                      <a:pt x="1062826" y="93517"/>
                    </a:cubicBezTo>
                    <a:cubicBezTo>
                      <a:pt x="1064329" y="90329"/>
                      <a:pt x="1067376" y="88237"/>
                      <a:pt x="1071087" y="87432"/>
                    </a:cubicBezTo>
                    <a:close/>
                    <a:moveTo>
                      <a:pt x="1976680" y="55656"/>
                    </a:moveTo>
                    <a:cubicBezTo>
                      <a:pt x="1980392" y="54851"/>
                      <a:pt x="1984767" y="55334"/>
                      <a:pt x="1988926" y="57295"/>
                    </a:cubicBezTo>
                    <a:cubicBezTo>
                      <a:pt x="1997244" y="61217"/>
                      <a:pt x="2001550" y="69566"/>
                      <a:pt x="1998544" y="75943"/>
                    </a:cubicBezTo>
                    <a:cubicBezTo>
                      <a:pt x="1995537" y="82322"/>
                      <a:pt x="1986355" y="84312"/>
                      <a:pt x="1978037" y="80391"/>
                    </a:cubicBezTo>
                    <a:cubicBezTo>
                      <a:pt x="1969718" y="76469"/>
                      <a:pt x="1965412" y="68119"/>
                      <a:pt x="1968419" y="61741"/>
                    </a:cubicBezTo>
                    <a:cubicBezTo>
                      <a:pt x="1969923" y="58552"/>
                      <a:pt x="1972970" y="56460"/>
                      <a:pt x="1976680" y="55656"/>
                    </a:cubicBezTo>
                    <a:close/>
                    <a:moveTo>
                      <a:pt x="910253" y="38070"/>
                    </a:moveTo>
                    <a:cubicBezTo>
                      <a:pt x="913964" y="37266"/>
                      <a:pt x="918339" y="37748"/>
                      <a:pt x="922499" y="39709"/>
                    </a:cubicBezTo>
                    <a:cubicBezTo>
                      <a:pt x="930817" y="43631"/>
                      <a:pt x="935123" y="51981"/>
                      <a:pt x="932117" y="58358"/>
                    </a:cubicBezTo>
                    <a:cubicBezTo>
                      <a:pt x="929110" y="64736"/>
                      <a:pt x="919928" y="66727"/>
                      <a:pt x="911610" y="62805"/>
                    </a:cubicBezTo>
                    <a:cubicBezTo>
                      <a:pt x="903291" y="58883"/>
                      <a:pt x="898985" y="50533"/>
                      <a:pt x="901992" y="44155"/>
                    </a:cubicBezTo>
                    <a:cubicBezTo>
                      <a:pt x="903495" y="40967"/>
                      <a:pt x="906542" y="38875"/>
                      <a:pt x="910253" y="38070"/>
                    </a:cubicBezTo>
                    <a:close/>
                    <a:moveTo>
                      <a:pt x="1615337" y="26443"/>
                    </a:moveTo>
                    <a:cubicBezTo>
                      <a:pt x="1619048" y="25638"/>
                      <a:pt x="1623423" y="26121"/>
                      <a:pt x="1627582" y="28082"/>
                    </a:cubicBezTo>
                    <a:cubicBezTo>
                      <a:pt x="1635901" y="32004"/>
                      <a:pt x="1640207" y="40354"/>
                      <a:pt x="1637200" y="46732"/>
                    </a:cubicBezTo>
                    <a:cubicBezTo>
                      <a:pt x="1634193" y="53109"/>
                      <a:pt x="1625012" y="55100"/>
                      <a:pt x="1616693" y="51178"/>
                    </a:cubicBezTo>
                    <a:cubicBezTo>
                      <a:pt x="1608375" y="47256"/>
                      <a:pt x="1604069" y="38906"/>
                      <a:pt x="1607075" y="32529"/>
                    </a:cubicBezTo>
                    <a:cubicBezTo>
                      <a:pt x="1608579" y="29340"/>
                      <a:pt x="1611626" y="27248"/>
                      <a:pt x="1615337" y="26443"/>
                    </a:cubicBezTo>
                    <a:close/>
                    <a:moveTo>
                      <a:pt x="1084405" y="5493"/>
                    </a:moveTo>
                    <a:cubicBezTo>
                      <a:pt x="1088116" y="4688"/>
                      <a:pt x="1092490" y="5171"/>
                      <a:pt x="1096650" y="7132"/>
                    </a:cubicBezTo>
                    <a:cubicBezTo>
                      <a:pt x="1104968" y="11054"/>
                      <a:pt x="1109274" y="19404"/>
                      <a:pt x="1106268" y="25781"/>
                    </a:cubicBezTo>
                    <a:cubicBezTo>
                      <a:pt x="1103261" y="32159"/>
                      <a:pt x="1094080" y="34150"/>
                      <a:pt x="1085761" y="30228"/>
                    </a:cubicBezTo>
                    <a:cubicBezTo>
                      <a:pt x="1077442" y="26306"/>
                      <a:pt x="1073136" y="17956"/>
                      <a:pt x="1076143" y="11578"/>
                    </a:cubicBezTo>
                    <a:cubicBezTo>
                      <a:pt x="1077647" y="8390"/>
                      <a:pt x="1080694" y="6298"/>
                      <a:pt x="1084405" y="5493"/>
                    </a:cubicBezTo>
                    <a:close/>
                    <a:moveTo>
                      <a:pt x="1832430" y="5291"/>
                    </a:moveTo>
                    <a:cubicBezTo>
                      <a:pt x="1836141" y="4486"/>
                      <a:pt x="1840516" y="4969"/>
                      <a:pt x="1844675" y="6930"/>
                    </a:cubicBezTo>
                    <a:cubicBezTo>
                      <a:pt x="1852993" y="10851"/>
                      <a:pt x="1857300" y="19201"/>
                      <a:pt x="1854293" y="25578"/>
                    </a:cubicBezTo>
                    <a:cubicBezTo>
                      <a:pt x="1851286" y="31956"/>
                      <a:pt x="1842104" y="33946"/>
                      <a:pt x="1833786" y="30025"/>
                    </a:cubicBezTo>
                    <a:cubicBezTo>
                      <a:pt x="1825468" y="26103"/>
                      <a:pt x="1821162" y="17753"/>
                      <a:pt x="1824168" y="11376"/>
                    </a:cubicBezTo>
                    <a:cubicBezTo>
                      <a:pt x="1825672" y="8187"/>
                      <a:pt x="1828719" y="6095"/>
                      <a:pt x="1832430" y="5291"/>
                    </a:cubicBezTo>
                    <a:close/>
                    <a:moveTo>
                      <a:pt x="2090196" y="372"/>
                    </a:moveTo>
                    <a:cubicBezTo>
                      <a:pt x="2093907" y="-432"/>
                      <a:pt x="2098282" y="51"/>
                      <a:pt x="2102441" y="2011"/>
                    </a:cubicBezTo>
                    <a:cubicBezTo>
                      <a:pt x="2110760" y="5933"/>
                      <a:pt x="2115066" y="14283"/>
                      <a:pt x="2112059" y="20660"/>
                    </a:cubicBezTo>
                    <a:cubicBezTo>
                      <a:pt x="2109052" y="27038"/>
                      <a:pt x="2099871" y="29029"/>
                      <a:pt x="2091552" y="25107"/>
                    </a:cubicBezTo>
                    <a:cubicBezTo>
                      <a:pt x="2083234" y="21186"/>
                      <a:pt x="2078927" y="12836"/>
                      <a:pt x="2081934" y="6458"/>
                    </a:cubicBezTo>
                    <a:cubicBezTo>
                      <a:pt x="2083438" y="3269"/>
                      <a:pt x="2086485" y="1177"/>
                      <a:pt x="2090196" y="372"/>
                    </a:cubicBezTo>
                    <a:close/>
                  </a:path>
                </a:pathLst>
              </a:custGeom>
              <a:solidFill>
                <a:srgbClr val="663300">
                  <a:alpha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24" name="グループ化 423">
            <a:extLst>
              <a:ext uri="{FF2B5EF4-FFF2-40B4-BE49-F238E27FC236}">
                <a16:creationId xmlns:a16="http://schemas.microsoft.com/office/drawing/2014/main" id="{4B8D1EC0-AA24-4C83-B807-F627824CE045}"/>
              </a:ext>
            </a:extLst>
          </p:cNvPr>
          <p:cNvGrpSpPr/>
          <p:nvPr/>
        </p:nvGrpSpPr>
        <p:grpSpPr>
          <a:xfrm>
            <a:off x="825831" y="1022923"/>
            <a:ext cx="2362896" cy="2362896"/>
            <a:chOff x="4817602" y="3521710"/>
            <a:chExt cx="1993900" cy="1993900"/>
          </a:xfrm>
        </p:grpSpPr>
        <p:sp>
          <p:nvSpPr>
            <p:cNvPr id="425" name="楕円 424">
              <a:extLst>
                <a:ext uri="{FF2B5EF4-FFF2-40B4-BE49-F238E27FC236}">
                  <a16:creationId xmlns:a16="http://schemas.microsoft.com/office/drawing/2014/main" id="{BE34DE12-6CDB-4DB5-B8C1-6DE6AEDCE32B}"/>
                </a:ext>
              </a:extLst>
            </p:cNvPr>
            <p:cNvSpPr/>
            <p:nvPr/>
          </p:nvSpPr>
          <p:spPr>
            <a:xfrm>
              <a:off x="4817602" y="3521710"/>
              <a:ext cx="1993900" cy="1993900"/>
            </a:xfrm>
            <a:prstGeom prst="ellipse">
              <a:avLst/>
            </a:prstGeom>
            <a:solidFill>
              <a:srgbClr val="008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6" name="フリーフォーム: 図形 425">
              <a:extLst>
                <a:ext uri="{FF2B5EF4-FFF2-40B4-BE49-F238E27FC236}">
                  <a16:creationId xmlns:a16="http://schemas.microsoft.com/office/drawing/2014/main" id="{23CEBAB0-C1E2-43A6-9046-DD79D6A1272B}"/>
                </a:ext>
              </a:extLst>
            </p:cNvPr>
            <p:cNvSpPr/>
            <p:nvPr/>
          </p:nvSpPr>
          <p:spPr>
            <a:xfrm>
              <a:off x="5251449" y="3610610"/>
              <a:ext cx="1103702" cy="1769978"/>
            </a:xfrm>
            <a:custGeom>
              <a:avLst/>
              <a:gdLst>
                <a:gd name="connsiteX0" fmla="*/ 1752600 w 2419350"/>
                <a:gd name="connsiteY0" fmla="*/ 0 h 3879850"/>
                <a:gd name="connsiteX1" fmla="*/ 1727200 w 2419350"/>
                <a:gd name="connsiteY1" fmla="*/ 184150 h 3879850"/>
                <a:gd name="connsiteX2" fmla="*/ 1644650 w 2419350"/>
                <a:gd name="connsiteY2" fmla="*/ 336550 h 3879850"/>
                <a:gd name="connsiteX3" fmla="*/ 1701800 w 2419350"/>
                <a:gd name="connsiteY3" fmla="*/ 400050 h 3879850"/>
                <a:gd name="connsiteX4" fmla="*/ 1676400 w 2419350"/>
                <a:gd name="connsiteY4" fmla="*/ 508000 h 3879850"/>
                <a:gd name="connsiteX5" fmla="*/ 1581150 w 2419350"/>
                <a:gd name="connsiteY5" fmla="*/ 488950 h 3879850"/>
                <a:gd name="connsiteX6" fmla="*/ 1612900 w 2419350"/>
                <a:gd name="connsiteY6" fmla="*/ 412750 h 3879850"/>
                <a:gd name="connsiteX7" fmla="*/ 1524000 w 2419350"/>
                <a:gd name="connsiteY7" fmla="*/ 393700 h 3879850"/>
                <a:gd name="connsiteX8" fmla="*/ 1549400 w 2419350"/>
                <a:gd name="connsiteY8" fmla="*/ 247650 h 3879850"/>
                <a:gd name="connsiteX9" fmla="*/ 1441450 w 2419350"/>
                <a:gd name="connsiteY9" fmla="*/ 209550 h 3879850"/>
                <a:gd name="connsiteX10" fmla="*/ 1416050 w 2419350"/>
                <a:gd name="connsiteY10" fmla="*/ 469900 h 3879850"/>
                <a:gd name="connsiteX11" fmla="*/ 1327150 w 2419350"/>
                <a:gd name="connsiteY11" fmla="*/ 469900 h 3879850"/>
                <a:gd name="connsiteX12" fmla="*/ 1238250 w 2419350"/>
                <a:gd name="connsiteY12" fmla="*/ 361950 h 3879850"/>
                <a:gd name="connsiteX13" fmla="*/ 1098550 w 2419350"/>
                <a:gd name="connsiteY13" fmla="*/ 469900 h 3879850"/>
                <a:gd name="connsiteX14" fmla="*/ 1098550 w 2419350"/>
                <a:gd name="connsiteY14" fmla="*/ 666750 h 3879850"/>
                <a:gd name="connsiteX15" fmla="*/ 1041400 w 2419350"/>
                <a:gd name="connsiteY15" fmla="*/ 825500 h 3879850"/>
                <a:gd name="connsiteX16" fmla="*/ 1066800 w 2419350"/>
                <a:gd name="connsiteY16" fmla="*/ 965200 h 3879850"/>
                <a:gd name="connsiteX17" fmla="*/ 1123950 w 2419350"/>
                <a:gd name="connsiteY17" fmla="*/ 1054100 h 3879850"/>
                <a:gd name="connsiteX18" fmla="*/ 1219200 w 2419350"/>
                <a:gd name="connsiteY18" fmla="*/ 1397000 h 3879850"/>
                <a:gd name="connsiteX19" fmla="*/ 901700 w 2419350"/>
                <a:gd name="connsiteY19" fmla="*/ 1562100 h 3879850"/>
                <a:gd name="connsiteX20" fmla="*/ 908050 w 2419350"/>
                <a:gd name="connsiteY20" fmla="*/ 1708150 h 3879850"/>
                <a:gd name="connsiteX21" fmla="*/ 571500 w 2419350"/>
                <a:gd name="connsiteY21" fmla="*/ 1962150 h 3879850"/>
                <a:gd name="connsiteX22" fmla="*/ 527050 w 2419350"/>
                <a:gd name="connsiteY22" fmla="*/ 2076450 h 3879850"/>
                <a:gd name="connsiteX23" fmla="*/ 323850 w 2419350"/>
                <a:gd name="connsiteY23" fmla="*/ 2235200 h 3879850"/>
                <a:gd name="connsiteX24" fmla="*/ 317500 w 2419350"/>
                <a:gd name="connsiteY24" fmla="*/ 2406650 h 3879850"/>
                <a:gd name="connsiteX25" fmla="*/ 387350 w 2419350"/>
                <a:gd name="connsiteY25" fmla="*/ 2571750 h 3879850"/>
                <a:gd name="connsiteX26" fmla="*/ 368300 w 2419350"/>
                <a:gd name="connsiteY26" fmla="*/ 2724150 h 3879850"/>
                <a:gd name="connsiteX27" fmla="*/ 381000 w 2419350"/>
                <a:gd name="connsiteY27" fmla="*/ 2838450 h 3879850"/>
                <a:gd name="connsiteX28" fmla="*/ 0 w 2419350"/>
                <a:gd name="connsiteY28" fmla="*/ 3422650 h 3879850"/>
                <a:gd name="connsiteX29" fmla="*/ 0 w 2419350"/>
                <a:gd name="connsiteY29" fmla="*/ 3556000 h 3879850"/>
                <a:gd name="connsiteX30" fmla="*/ 82550 w 2419350"/>
                <a:gd name="connsiteY30" fmla="*/ 3644900 h 3879850"/>
                <a:gd name="connsiteX31" fmla="*/ 247650 w 2419350"/>
                <a:gd name="connsiteY31" fmla="*/ 3879850 h 3879850"/>
                <a:gd name="connsiteX32" fmla="*/ 311150 w 2419350"/>
                <a:gd name="connsiteY32" fmla="*/ 3524250 h 3879850"/>
                <a:gd name="connsiteX33" fmla="*/ 279400 w 2419350"/>
                <a:gd name="connsiteY33" fmla="*/ 3397250 h 3879850"/>
                <a:gd name="connsiteX34" fmla="*/ 469900 w 2419350"/>
                <a:gd name="connsiteY34" fmla="*/ 3168650 h 3879850"/>
                <a:gd name="connsiteX35" fmla="*/ 463550 w 2419350"/>
                <a:gd name="connsiteY35" fmla="*/ 3073400 h 3879850"/>
                <a:gd name="connsiteX36" fmla="*/ 488950 w 2419350"/>
                <a:gd name="connsiteY36" fmla="*/ 2838450 h 3879850"/>
                <a:gd name="connsiteX37" fmla="*/ 647700 w 2419350"/>
                <a:gd name="connsiteY37" fmla="*/ 2844800 h 3879850"/>
                <a:gd name="connsiteX38" fmla="*/ 742950 w 2419350"/>
                <a:gd name="connsiteY38" fmla="*/ 2647950 h 3879850"/>
                <a:gd name="connsiteX39" fmla="*/ 806450 w 2419350"/>
                <a:gd name="connsiteY39" fmla="*/ 2679700 h 3879850"/>
                <a:gd name="connsiteX40" fmla="*/ 895350 w 2419350"/>
                <a:gd name="connsiteY40" fmla="*/ 2641600 h 3879850"/>
                <a:gd name="connsiteX41" fmla="*/ 1155700 w 2419350"/>
                <a:gd name="connsiteY41" fmla="*/ 2654300 h 3879850"/>
                <a:gd name="connsiteX42" fmla="*/ 1149350 w 2419350"/>
                <a:gd name="connsiteY42" fmla="*/ 2482850 h 3879850"/>
                <a:gd name="connsiteX43" fmla="*/ 1238250 w 2419350"/>
                <a:gd name="connsiteY43" fmla="*/ 2368550 h 3879850"/>
                <a:gd name="connsiteX44" fmla="*/ 1327150 w 2419350"/>
                <a:gd name="connsiteY44" fmla="*/ 2349500 h 3879850"/>
                <a:gd name="connsiteX45" fmla="*/ 1314450 w 2419350"/>
                <a:gd name="connsiteY45" fmla="*/ 2235200 h 3879850"/>
                <a:gd name="connsiteX46" fmla="*/ 1428750 w 2419350"/>
                <a:gd name="connsiteY46" fmla="*/ 2228850 h 3879850"/>
                <a:gd name="connsiteX47" fmla="*/ 1447800 w 2419350"/>
                <a:gd name="connsiteY47" fmla="*/ 2165350 h 3879850"/>
                <a:gd name="connsiteX48" fmla="*/ 2044700 w 2419350"/>
                <a:gd name="connsiteY48" fmla="*/ 1854200 h 3879850"/>
                <a:gd name="connsiteX49" fmla="*/ 2273300 w 2419350"/>
                <a:gd name="connsiteY49" fmla="*/ 1625600 h 3879850"/>
                <a:gd name="connsiteX50" fmla="*/ 2419350 w 2419350"/>
                <a:gd name="connsiteY50" fmla="*/ 1244600 h 3879850"/>
                <a:gd name="connsiteX51" fmla="*/ 2393950 w 2419350"/>
                <a:gd name="connsiteY51" fmla="*/ 1035050 h 3879850"/>
                <a:gd name="connsiteX52" fmla="*/ 2209800 w 2419350"/>
                <a:gd name="connsiteY52" fmla="*/ 901700 h 3879850"/>
                <a:gd name="connsiteX53" fmla="*/ 2057400 w 2419350"/>
                <a:gd name="connsiteY53" fmla="*/ 914400 h 3879850"/>
                <a:gd name="connsiteX54" fmla="*/ 2038350 w 2419350"/>
                <a:gd name="connsiteY54" fmla="*/ 781050 h 3879850"/>
                <a:gd name="connsiteX55" fmla="*/ 1860550 w 2419350"/>
                <a:gd name="connsiteY55" fmla="*/ 495300 h 3879850"/>
                <a:gd name="connsiteX56" fmla="*/ 1936750 w 2419350"/>
                <a:gd name="connsiteY56" fmla="*/ 425450 h 3879850"/>
                <a:gd name="connsiteX57" fmla="*/ 1917700 w 2419350"/>
                <a:gd name="connsiteY57" fmla="*/ 292100 h 3879850"/>
                <a:gd name="connsiteX58" fmla="*/ 1905000 w 2419350"/>
                <a:gd name="connsiteY58" fmla="*/ 114300 h 3879850"/>
                <a:gd name="connsiteX59" fmla="*/ 1835150 w 2419350"/>
                <a:gd name="connsiteY59" fmla="*/ 120650 h 3879850"/>
                <a:gd name="connsiteX60" fmla="*/ 1752600 w 2419350"/>
                <a:gd name="connsiteY60" fmla="*/ 0 h 387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2419350" h="3879850">
                  <a:moveTo>
                    <a:pt x="1752600" y="0"/>
                  </a:moveTo>
                  <a:lnTo>
                    <a:pt x="1727200" y="184150"/>
                  </a:lnTo>
                  <a:lnTo>
                    <a:pt x="1644650" y="336550"/>
                  </a:lnTo>
                  <a:lnTo>
                    <a:pt x="1701800" y="400050"/>
                  </a:lnTo>
                  <a:lnTo>
                    <a:pt x="1676400" y="508000"/>
                  </a:lnTo>
                  <a:lnTo>
                    <a:pt x="1581150" y="488950"/>
                  </a:lnTo>
                  <a:lnTo>
                    <a:pt x="1612900" y="412750"/>
                  </a:lnTo>
                  <a:lnTo>
                    <a:pt x="1524000" y="393700"/>
                  </a:lnTo>
                  <a:lnTo>
                    <a:pt x="1549400" y="247650"/>
                  </a:lnTo>
                  <a:lnTo>
                    <a:pt x="1441450" y="209550"/>
                  </a:lnTo>
                  <a:lnTo>
                    <a:pt x="1416050" y="469900"/>
                  </a:lnTo>
                  <a:lnTo>
                    <a:pt x="1327150" y="469900"/>
                  </a:lnTo>
                  <a:lnTo>
                    <a:pt x="1238250" y="361950"/>
                  </a:lnTo>
                  <a:lnTo>
                    <a:pt x="1098550" y="469900"/>
                  </a:lnTo>
                  <a:lnTo>
                    <a:pt x="1098550" y="666750"/>
                  </a:lnTo>
                  <a:lnTo>
                    <a:pt x="1041400" y="825500"/>
                  </a:lnTo>
                  <a:lnTo>
                    <a:pt x="1066800" y="965200"/>
                  </a:lnTo>
                  <a:lnTo>
                    <a:pt x="1123950" y="1054100"/>
                  </a:lnTo>
                  <a:lnTo>
                    <a:pt x="1219200" y="1397000"/>
                  </a:lnTo>
                  <a:lnTo>
                    <a:pt x="901700" y="1562100"/>
                  </a:lnTo>
                  <a:lnTo>
                    <a:pt x="908050" y="1708150"/>
                  </a:lnTo>
                  <a:lnTo>
                    <a:pt x="571500" y="1962150"/>
                  </a:lnTo>
                  <a:lnTo>
                    <a:pt x="527050" y="2076450"/>
                  </a:lnTo>
                  <a:lnTo>
                    <a:pt x="323850" y="2235200"/>
                  </a:lnTo>
                  <a:lnTo>
                    <a:pt x="317500" y="2406650"/>
                  </a:lnTo>
                  <a:lnTo>
                    <a:pt x="387350" y="2571750"/>
                  </a:lnTo>
                  <a:lnTo>
                    <a:pt x="368300" y="2724150"/>
                  </a:lnTo>
                  <a:lnTo>
                    <a:pt x="381000" y="2838450"/>
                  </a:lnTo>
                  <a:lnTo>
                    <a:pt x="0" y="3422650"/>
                  </a:lnTo>
                  <a:lnTo>
                    <a:pt x="0" y="3556000"/>
                  </a:lnTo>
                  <a:lnTo>
                    <a:pt x="82550" y="3644900"/>
                  </a:lnTo>
                  <a:lnTo>
                    <a:pt x="247650" y="3879850"/>
                  </a:lnTo>
                  <a:lnTo>
                    <a:pt x="311150" y="3524250"/>
                  </a:lnTo>
                  <a:lnTo>
                    <a:pt x="279400" y="3397250"/>
                  </a:lnTo>
                  <a:lnTo>
                    <a:pt x="469900" y="3168650"/>
                  </a:lnTo>
                  <a:lnTo>
                    <a:pt x="463550" y="3073400"/>
                  </a:lnTo>
                  <a:lnTo>
                    <a:pt x="488950" y="2838450"/>
                  </a:lnTo>
                  <a:lnTo>
                    <a:pt x="647700" y="2844800"/>
                  </a:lnTo>
                  <a:lnTo>
                    <a:pt x="742950" y="2647950"/>
                  </a:lnTo>
                  <a:lnTo>
                    <a:pt x="806450" y="2679700"/>
                  </a:lnTo>
                  <a:lnTo>
                    <a:pt x="895350" y="2641600"/>
                  </a:lnTo>
                  <a:lnTo>
                    <a:pt x="1155700" y="2654300"/>
                  </a:lnTo>
                  <a:lnTo>
                    <a:pt x="1149350" y="2482850"/>
                  </a:lnTo>
                  <a:lnTo>
                    <a:pt x="1238250" y="2368550"/>
                  </a:lnTo>
                  <a:lnTo>
                    <a:pt x="1327150" y="2349500"/>
                  </a:lnTo>
                  <a:lnTo>
                    <a:pt x="1314450" y="2235200"/>
                  </a:lnTo>
                  <a:lnTo>
                    <a:pt x="1428750" y="2228850"/>
                  </a:lnTo>
                  <a:lnTo>
                    <a:pt x="1447800" y="2165350"/>
                  </a:lnTo>
                  <a:lnTo>
                    <a:pt x="2044700" y="1854200"/>
                  </a:lnTo>
                  <a:lnTo>
                    <a:pt x="2273300" y="1625600"/>
                  </a:lnTo>
                  <a:lnTo>
                    <a:pt x="2419350" y="1244600"/>
                  </a:lnTo>
                  <a:lnTo>
                    <a:pt x="2393950" y="1035050"/>
                  </a:lnTo>
                  <a:lnTo>
                    <a:pt x="2209800" y="901700"/>
                  </a:lnTo>
                  <a:lnTo>
                    <a:pt x="2057400" y="914400"/>
                  </a:lnTo>
                  <a:lnTo>
                    <a:pt x="2038350" y="781050"/>
                  </a:lnTo>
                  <a:lnTo>
                    <a:pt x="1860550" y="495300"/>
                  </a:lnTo>
                  <a:lnTo>
                    <a:pt x="1936750" y="425450"/>
                  </a:lnTo>
                  <a:lnTo>
                    <a:pt x="1917700" y="292100"/>
                  </a:lnTo>
                  <a:lnTo>
                    <a:pt x="1905000" y="114300"/>
                  </a:lnTo>
                  <a:lnTo>
                    <a:pt x="1835150" y="120650"/>
                  </a:lnTo>
                  <a:lnTo>
                    <a:pt x="1752600" y="0"/>
                  </a:ln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427" name="グループ化 426">
            <a:extLst>
              <a:ext uri="{FF2B5EF4-FFF2-40B4-BE49-F238E27FC236}">
                <a16:creationId xmlns:a16="http://schemas.microsoft.com/office/drawing/2014/main" id="{644CEC69-F33A-4062-8036-FC06F6241F61}"/>
              </a:ext>
            </a:extLst>
          </p:cNvPr>
          <p:cNvGrpSpPr/>
          <p:nvPr/>
        </p:nvGrpSpPr>
        <p:grpSpPr>
          <a:xfrm>
            <a:off x="4035145" y="1027973"/>
            <a:ext cx="1835709" cy="2352795"/>
            <a:chOff x="1344818" y="1010195"/>
            <a:chExt cx="3052308" cy="3912087"/>
          </a:xfrm>
        </p:grpSpPr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9858BC87-6843-4199-88D6-33439D924C71}"/>
                </a:ext>
              </a:extLst>
            </p:cNvPr>
            <p:cNvGrpSpPr/>
            <p:nvPr/>
          </p:nvGrpSpPr>
          <p:grpSpPr>
            <a:xfrm>
              <a:off x="1344818" y="1010195"/>
              <a:ext cx="3032330" cy="3912087"/>
              <a:chOff x="1344818" y="1010195"/>
              <a:chExt cx="3032330" cy="3912087"/>
            </a:xfrm>
            <a:solidFill>
              <a:srgbClr val="ED7D31">
                <a:lumMod val="50000"/>
              </a:srgbClr>
            </a:solidFill>
          </p:grpSpPr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F82B5895-8CA4-4A3C-BAE2-E354C6C00A57}"/>
                  </a:ext>
                </a:extLst>
              </p:cNvPr>
              <p:cNvGrpSpPr/>
              <p:nvPr/>
            </p:nvGrpSpPr>
            <p:grpSpPr>
              <a:xfrm rot="20995827" flipH="1">
                <a:off x="3205720" y="4316358"/>
                <a:ext cx="745413" cy="551949"/>
                <a:chOff x="1921647" y="5111749"/>
                <a:chExt cx="784026" cy="569647"/>
              </a:xfrm>
              <a:grpFill/>
            </p:grpSpPr>
            <p:sp>
              <p:nvSpPr>
                <p:cNvPr id="481" name="楕円 1">
                  <a:extLst>
                    <a:ext uri="{FF2B5EF4-FFF2-40B4-BE49-F238E27FC236}">
                      <a16:creationId xmlns:a16="http://schemas.microsoft.com/office/drawing/2014/main" id="{4B7361AC-3EEA-4701-9E3A-1D46ACA90C28}"/>
                    </a:ext>
                  </a:extLst>
                </p:cNvPr>
                <p:cNvSpPr/>
                <p:nvPr/>
              </p:nvSpPr>
              <p:spPr>
                <a:xfrm>
                  <a:off x="1921647" y="5111749"/>
                  <a:ext cx="745353" cy="488575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2" name="楕円 1">
                  <a:extLst>
                    <a:ext uri="{FF2B5EF4-FFF2-40B4-BE49-F238E27FC236}">
                      <a16:creationId xmlns:a16="http://schemas.microsoft.com/office/drawing/2014/main" id="{7F571212-6050-4CA8-A897-1F583333472E}"/>
                    </a:ext>
                  </a:extLst>
                </p:cNvPr>
                <p:cNvSpPr/>
                <p:nvPr/>
              </p:nvSpPr>
              <p:spPr>
                <a:xfrm rot="13500000">
                  <a:off x="2052303" y="5125601"/>
                  <a:ext cx="449632" cy="55579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3" name="楕円 1">
                  <a:extLst>
                    <a:ext uri="{FF2B5EF4-FFF2-40B4-BE49-F238E27FC236}">
                      <a16:creationId xmlns:a16="http://schemas.microsoft.com/office/drawing/2014/main" id="{A66A4870-94E5-4E3B-9122-910CCD1215D9}"/>
                    </a:ext>
                  </a:extLst>
                </p:cNvPr>
                <p:cNvSpPr/>
                <p:nvPr/>
              </p:nvSpPr>
              <p:spPr>
                <a:xfrm rot="12600000">
                  <a:off x="2256041" y="5125600"/>
                  <a:ext cx="449632" cy="55579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81A724CB-F873-481F-92CD-593941C411E4}"/>
                  </a:ext>
                </a:extLst>
              </p:cNvPr>
              <p:cNvGrpSpPr/>
              <p:nvPr/>
            </p:nvGrpSpPr>
            <p:grpSpPr>
              <a:xfrm rot="604173">
                <a:off x="1870833" y="4316356"/>
                <a:ext cx="745413" cy="551949"/>
                <a:chOff x="1921647" y="5111749"/>
                <a:chExt cx="784026" cy="569647"/>
              </a:xfrm>
              <a:grpFill/>
            </p:grpSpPr>
            <p:sp>
              <p:nvSpPr>
                <p:cNvPr id="478" name="楕円 1">
                  <a:extLst>
                    <a:ext uri="{FF2B5EF4-FFF2-40B4-BE49-F238E27FC236}">
                      <a16:creationId xmlns:a16="http://schemas.microsoft.com/office/drawing/2014/main" id="{EF9984E1-CCB7-4E3C-A040-377651E7982F}"/>
                    </a:ext>
                  </a:extLst>
                </p:cNvPr>
                <p:cNvSpPr/>
                <p:nvPr/>
              </p:nvSpPr>
              <p:spPr>
                <a:xfrm>
                  <a:off x="1921647" y="5111749"/>
                  <a:ext cx="745353" cy="488575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9" name="楕円 1">
                  <a:extLst>
                    <a:ext uri="{FF2B5EF4-FFF2-40B4-BE49-F238E27FC236}">
                      <a16:creationId xmlns:a16="http://schemas.microsoft.com/office/drawing/2014/main" id="{5DC9C11D-D80D-40F3-818A-6C45E3EF67E5}"/>
                    </a:ext>
                  </a:extLst>
                </p:cNvPr>
                <p:cNvSpPr/>
                <p:nvPr/>
              </p:nvSpPr>
              <p:spPr>
                <a:xfrm rot="13500000">
                  <a:off x="2052303" y="5125601"/>
                  <a:ext cx="449632" cy="55579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0" name="楕円 1">
                  <a:extLst>
                    <a:ext uri="{FF2B5EF4-FFF2-40B4-BE49-F238E27FC236}">
                      <a16:creationId xmlns:a16="http://schemas.microsoft.com/office/drawing/2014/main" id="{794ABF38-613C-4E23-8EC7-2042DE4E317C}"/>
                    </a:ext>
                  </a:extLst>
                </p:cNvPr>
                <p:cNvSpPr/>
                <p:nvPr/>
              </p:nvSpPr>
              <p:spPr>
                <a:xfrm rot="12600000">
                  <a:off x="2256041" y="5125600"/>
                  <a:ext cx="449632" cy="55579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0E3B491C-A6CE-48D6-A43D-5E1E4412802A}"/>
                  </a:ext>
                </a:extLst>
              </p:cNvPr>
              <p:cNvSpPr/>
              <p:nvPr/>
            </p:nvSpPr>
            <p:spPr>
              <a:xfrm>
                <a:off x="2385511" y="4429900"/>
                <a:ext cx="1060313" cy="492382"/>
              </a:xfrm>
              <a:custGeom>
                <a:avLst/>
                <a:gdLst>
                  <a:gd name="connsiteX0" fmla="*/ 285471 w 1060313"/>
                  <a:gd name="connsiteY0" fmla="*/ 23 h 492382"/>
                  <a:gd name="connsiteX1" fmla="*/ 508320 w 1060313"/>
                  <a:gd name="connsiteY1" fmla="*/ 122524 h 492382"/>
                  <a:gd name="connsiteX2" fmla="*/ 527795 w 1060313"/>
                  <a:gd name="connsiteY2" fmla="*/ 162161 h 492382"/>
                  <a:gd name="connsiteX3" fmla="*/ 548608 w 1060313"/>
                  <a:gd name="connsiteY3" fmla="*/ 118068 h 492382"/>
                  <a:gd name="connsiteX4" fmla="*/ 768072 w 1060313"/>
                  <a:gd name="connsiteY4" fmla="*/ 23 h 492382"/>
                  <a:gd name="connsiteX5" fmla="*/ 1060313 w 1060313"/>
                  <a:gd name="connsiteY5" fmla="*/ 328058 h 492382"/>
                  <a:gd name="connsiteX6" fmla="*/ 774842 w 1060313"/>
                  <a:gd name="connsiteY6" fmla="*/ 492382 h 492382"/>
                  <a:gd name="connsiteX7" fmla="*/ 568663 w 1060313"/>
                  <a:gd name="connsiteY7" fmla="*/ 450145 h 492382"/>
                  <a:gd name="connsiteX8" fmla="*/ 533285 w 1060313"/>
                  <a:gd name="connsiteY8" fmla="*/ 420386 h 492382"/>
                  <a:gd name="connsiteX9" fmla="*/ 495035 w 1060313"/>
                  <a:gd name="connsiteY9" fmla="*/ 452692 h 492382"/>
                  <a:gd name="connsiteX10" fmla="*/ 292241 w 1060313"/>
                  <a:gd name="connsiteY10" fmla="*/ 492382 h 492382"/>
                  <a:gd name="connsiteX11" fmla="*/ 0 w 1060313"/>
                  <a:gd name="connsiteY11" fmla="*/ 322965 h 492382"/>
                  <a:gd name="connsiteX12" fmla="*/ 285471 w 1060313"/>
                  <a:gd name="connsiteY12" fmla="*/ 23 h 492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313" h="492382">
                    <a:moveTo>
                      <a:pt x="285471" y="23"/>
                    </a:moveTo>
                    <a:cubicBezTo>
                      <a:pt x="387775" y="1296"/>
                      <a:pt x="460835" y="54991"/>
                      <a:pt x="508320" y="122524"/>
                    </a:cubicBezTo>
                    <a:lnTo>
                      <a:pt x="527795" y="162161"/>
                    </a:lnTo>
                    <a:lnTo>
                      <a:pt x="548608" y="118068"/>
                    </a:lnTo>
                    <a:cubicBezTo>
                      <a:pt x="594400" y="51171"/>
                      <a:pt x="665768" y="-1250"/>
                      <a:pt x="768072" y="23"/>
                    </a:cubicBezTo>
                    <a:cubicBezTo>
                      <a:pt x="972678" y="2569"/>
                      <a:pt x="1060313" y="214801"/>
                      <a:pt x="1060313" y="328058"/>
                    </a:cubicBezTo>
                    <a:cubicBezTo>
                      <a:pt x="1060313" y="441316"/>
                      <a:pt x="934996" y="492382"/>
                      <a:pt x="774842" y="492382"/>
                    </a:cubicBezTo>
                    <a:cubicBezTo>
                      <a:pt x="694764" y="492382"/>
                      <a:pt x="621704" y="478342"/>
                      <a:pt x="568663" y="450145"/>
                    </a:cubicBezTo>
                    <a:lnTo>
                      <a:pt x="533285" y="420386"/>
                    </a:lnTo>
                    <a:lnTo>
                      <a:pt x="495035" y="452692"/>
                    </a:lnTo>
                    <a:cubicBezTo>
                      <a:pt x="443686" y="479616"/>
                      <a:pt x="372319" y="492382"/>
                      <a:pt x="292241" y="492382"/>
                    </a:cubicBezTo>
                    <a:cubicBezTo>
                      <a:pt x="132087" y="492382"/>
                      <a:pt x="0" y="436223"/>
                      <a:pt x="0" y="322965"/>
                    </a:cubicBezTo>
                    <a:cubicBezTo>
                      <a:pt x="0" y="209708"/>
                      <a:pt x="80865" y="-2524"/>
                      <a:pt x="285471" y="23"/>
                    </a:cubicBezTo>
                    <a:close/>
                  </a:path>
                </a:pathLst>
              </a:custGeom>
              <a:solidFill>
                <a:srgbClr val="4C2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8" name="楕円 1">
                <a:extLst>
                  <a:ext uri="{FF2B5EF4-FFF2-40B4-BE49-F238E27FC236}">
                    <a16:creationId xmlns:a16="http://schemas.microsoft.com/office/drawing/2014/main" id="{09AAA1BA-B12B-4C6A-AD0E-0B1E011D36F7}"/>
                  </a:ext>
                </a:extLst>
              </p:cNvPr>
              <p:cNvSpPr/>
              <p:nvPr/>
            </p:nvSpPr>
            <p:spPr>
              <a:xfrm>
                <a:off x="1565910" y="1010195"/>
                <a:ext cx="2694940" cy="2694940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9760" h="1889760">
                    <a:moveTo>
                      <a:pt x="0" y="944880"/>
                    </a:moveTo>
                    <a:cubicBezTo>
                      <a:pt x="0" y="423037"/>
                      <a:pt x="423037" y="0"/>
                      <a:pt x="944880" y="0"/>
                    </a:cubicBezTo>
                    <a:cubicBezTo>
                      <a:pt x="1466723" y="0"/>
                      <a:pt x="1889760" y="423037"/>
                      <a:pt x="1889760" y="944880"/>
                    </a:cubicBezTo>
                    <a:cubicBezTo>
                      <a:pt x="1889760" y="1466723"/>
                      <a:pt x="1466723" y="1889760"/>
                      <a:pt x="944880" y="1889760"/>
                    </a:cubicBezTo>
                    <a:cubicBezTo>
                      <a:pt x="423037" y="1889760"/>
                      <a:pt x="0" y="1466723"/>
                      <a:pt x="0" y="944880"/>
                    </a:cubicBezTo>
                    <a:close/>
                  </a:path>
                </a:pathLst>
              </a:custGeom>
              <a:pattFill prst="dkVert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9" name="楕円 1">
                <a:extLst>
                  <a:ext uri="{FF2B5EF4-FFF2-40B4-BE49-F238E27FC236}">
                    <a16:creationId xmlns:a16="http://schemas.microsoft.com/office/drawing/2014/main" id="{FE01B7FD-3F41-4906-BBCF-82EC77B4B9F9}"/>
                  </a:ext>
                </a:extLst>
              </p:cNvPr>
              <p:cNvSpPr/>
              <p:nvPr/>
            </p:nvSpPr>
            <p:spPr>
              <a:xfrm>
                <a:off x="1762760" y="1200695"/>
                <a:ext cx="2313940" cy="2313940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9760" h="1889760">
                    <a:moveTo>
                      <a:pt x="0" y="944880"/>
                    </a:moveTo>
                    <a:cubicBezTo>
                      <a:pt x="0" y="423037"/>
                      <a:pt x="423037" y="0"/>
                      <a:pt x="944880" y="0"/>
                    </a:cubicBezTo>
                    <a:cubicBezTo>
                      <a:pt x="1466723" y="0"/>
                      <a:pt x="1889760" y="423037"/>
                      <a:pt x="1889760" y="944880"/>
                    </a:cubicBezTo>
                    <a:cubicBezTo>
                      <a:pt x="1889760" y="1466723"/>
                      <a:pt x="1466723" y="1889760"/>
                      <a:pt x="944880" y="1889760"/>
                    </a:cubicBezTo>
                    <a:cubicBezTo>
                      <a:pt x="423037" y="1889760"/>
                      <a:pt x="0" y="1466723"/>
                      <a:pt x="0" y="944880"/>
                    </a:cubicBezTo>
                    <a:close/>
                  </a:path>
                </a:pathLst>
              </a:custGeom>
              <a:pattFill prst="dkVert">
                <a:fgClr>
                  <a:srgbClr val="FFC000">
                    <a:lumMod val="75000"/>
                  </a:srgbClr>
                </a:fgClr>
                <a:bgClr>
                  <a:srgbClr val="FFC000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0" name="楕円 1">
                <a:extLst>
                  <a:ext uri="{FF2B5EF4-FFF2-40B4-BE49-F238E27FC236}">
                    <a16:creationId xmlns:a16="http://schemas.microsoft.com/office/drawing/2014/main" id="{728F653F-1ACE-495A-B91E-D0D3EC13E736}"/>
                  </a:ext>
                </a:extLst>
              </p:cNvPr>
              <p:cNvSpPr/>
              <p:nvPr/>
            </p:nvSpPr>
            <p:spPr>
              <a:xfrm>
                <a:off x="1828800" y="2385059"/>
                <a:ext cx="2225040" cy="217424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1" name="楕円 1">
                <a:extLst>
                  <a:ext uri="{FF2B5EF4-FFF2-40B4-BE49-F238E27FC236}">
                    <a16:creationId xmlns:a16="http://schemas.microsoft.com/office/drawing/2014/main" id="{99A69ACA-4C3B-4416-9683-4D86FF9866D6}"/>
                  </a:ext>
                </a:extLst>
              </p:cNvPr>
              <p:cNvSpPr/>
              <p:nvPr/>
            </p:nvSpPr>
            <p:spPr>
              <a:xfrm>
                <a:off x="1992856" y="2439846"/>
                <a:ext cx="1878104" cy="217424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2" name="月 441">
                <a:extLst>
                  <a:ext uri="{FF2B5EF4-FFF2-40B4-BE49-F238E27FC236}">
                    <a16:creationId xmlns:a16="http://schemas.microsoft.com/office/drawing/2014/main" id="{C52729D7-3863-4C1A-B252-AC2777E782BD}"/>
                  </a:ext>
                </a:extLst>
              </p:cNvPr>
              <p:cNvSpPr/>
              <p:nvPr/>
            </p:nvSpPr>
            <p:spPr>
              <a:xfrm rot="16200000">
                <a:off x="2396046" y="3292606"/>
                <a:ext cx="193980" cy="691286"/>
              </a:xfrm>
              <a:prstGeom prst="moon">
                <a:avLst>
                  <a:gd name="adj" fmla="val 34435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月 442">
                <a:extLst>
                  <a:ext uri="{FF2B5EF4-FFF2-40B4-BE49-F238E27FC236}">
                    <a16:creationId xmlns:a16="http://schemas.microsoft.com/office/drawing/2014/main" id="{6B959090-4370-4FFB-A937-345EB061C963}"/>
                  </a:ext>
                </a:extLst>
              </p:cNvPr>
              <p:cNvSpPr/>
              <p:nvPr/>
            </p:nvSpPr>
            <p:spPr>
              <a:xfrm rot="16200000">
                <a:off x="3257106" y="3292606"/>
                <a:ext cx="193980" cy="691286"/>
              </a:xfrm>
              <a:prstGeom prst="moon">
                <a:avLst>
                  <a:gd name="adj" fmla="val 34435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20152A6B-A94E-4AF3-A293-C96744F9C867}"/>
                  </a:ext>
                </a:extLst>
              </p:cNvPr>
              <p:cNvSpPr/>
              <p:nvPr/>
            </p:nvSpPr>
            <p:spPr>
              <a:xfrm>
                <a:off x="2814502" y="4226194"/>
                <a:ext cx="200748" cy="200748"/>
              </a:xfrm>
              <a:custGeom>
                <a:avLst/>
                <a:gdLst>
                  <a:gd name="connsiteX0" fmla="*/ 113000 w 466076"/>
                  <a:gd name="connsiteY0" fmla="*/ 0 h 466076"/>
                  <a:gd name="connsiteX1" fmla="*/ 233038 w 466076"/>
                  <a:gd name="connsiteY1" fmla="*/ 120038 h 466076"/>
                  <a:gd name="connsiteX2" fmla="*/ 353076 w 466076"/>
                  <a:gd name="connsiteY2" fmla="*/ 0 h 466076"/>
                  <a:gd name="connsiteX3" fmla="*/ 466076 w 466076"/>
                  <a:gd name="connsiteY3" fmla="*/ 113000 h 466076"/>
                  <a:gd name="connsiteX4" fmla="*/ 346038 w 466076"/>
                  <a:gd name="connsiteY4" fmla="*/ 233038 h 466076"/>
                  <a:gd name="connsiteX5" fmla="*/ 466076 w 466076"/>
                  <a:gd name="connsiteY5" fmla="*/ 353076 h 466076"/>
                  <a:gd name="connsiteX6" fmla="*/ 353076 w 466076"/>
                  <a:gd name="connsiteY6" fmla="*/ 466076 h 466076"/>
                  <a:gd name="connsiteX7" fmla="*/ 233038 w 466076"/>
                  <a:gd name="connsiteY7" fmla="*/ 346038 h 466076"/>
                  <a:gd name="connsiteX8" fmla="*/ 113000 w 466076"/>
                  <a:gd name="connsiteY8" fmla="*/ 466076 h 466076"/>
                  <a:gd name="connsiteX9" fmla="*/ 0 w 466076"/>
                  <a:gd name="connsiteY9" fmla="*/ 353076 h 466076"/>
                  <a:gd name="connsiteX10" fmla="*/ 120038 w 466076"/>
                  <a:gd name="connsiteY10" fmla="*/ 233038 h 466076"/>
                  <a:gd name="connsiteX11" fmla="*/ 0 w 466076"/>
                  <a:gd name="connsiteY11" fmla="*/ 113000 h 466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6076" h="466076">
                    <a:moveTo>
                      <a:pt x="113000" y="0"/>
                    </a:moveTo>
                    <a:lnTo>
                      <a:pt x="233038" y="120038"/>
                    </a:lnTo>
                    <a:lnTo>
                      <a:pt x="353076" y="0"/>
                    </a:lnTo>
                    <a:lnTo>
                      <a:pt x="466076" y="113000"/>
                    </a:lnTo>
                    <a:lnTo>
                      <a:pt x="346038" y="233038"/>
                    </a:lnTo>
                    <a:lnTo>
                      <a:pt x="466076" y="353076"/>
                    </a:lnTo>
                    <a:lnTo>
                      <a:pt x="353076" y="466076"/>
                    </a:lnTo>
                    <a:lnTo>
                      <a:pt x="233038" y="346038"/>
                    </a:lnTo>
                    <a:lnTo>
                      <a:pt x="113000" y="466076"/>
                    </a:lnTo>
                    <a:lnTo>
                      <a:pt x="0" y="353076"/>
                    </a:lnTo>
                    <a:lnTo>
                      <a:pt x="120038" y="233038"/>
                    </a:lnTo>
                    <a:lnTo>
                      <a:pt x="0" y="11300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4D098B91-E0B8-4050-98B6-50FAFD9F315F}"/>
                  </a:ext>
                </a:extLst>
              </p:cNvPr>
              <p:cNvGrpSpPr/>
              <p:nvPr/>
            </p:nvGrpSpPr>
            <p:grpSpPr>
              <a:xfrm>
                <a:off x="1785670" y="2883076"/>
                <a:ext cx="2329130" cy="820718"/>
                <a:chOff x="4900884" y="3729532"/>
                <a:chExt cx="2356122" cy="894988"/>
              </a:xfrm>
              <a:grpFill/>
            </p:grpSpPr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9964E421-F9EE-4A8A-A680-0F6CEC369A4F}"/>
                    </a:ext>
                  </a:extLst>
                </p:cNvPr>
                <p:cNvSpPr/>
                <p:nvPr/>
              </p:nvSpPr>
              <p:spPr>
                <a:xfrm rot="12600000">
                  <a:off x="4900884" y="3729532"/>
                  <a:ext cx="1354692" cy="894988"/>
                </a:xfrm>
                <a:custGeom>
                  <a:avLst/>
                  <a:gdLst>
                    <a:gd name="connsiteX0" fmla="*/ 1348104 w 1354692"/>
                    <a:gd name="connsiteY0" fmla="*/ 894988 h 894988"/>
                    <a:gd name="connsiteX1" fmla="*/ 1052943 w 1354692"/>
                    <a:gd name="connsiteY1" fmla="*/ 642931 h 894988"/>
                    <a:gd name="connsiteX2" fmla="*/ 746690 w 1354692"/>
                    <a:gd name="connsiteY2" fmla="*/ 662416 h 894988"/>
                    <a:gd name="connsiteX3" fmla="*/ 717228 w 1354692"/>
                    <a:gd name="connsiteY3" fmla="*/ 682433 h 894988"/>
                    <a:gd name="connsiteX4" fmla="*/ 677960 w 1354692"/>
                    <a:gd name="connsiteY4" fmla="*/ 711598 h 894988"/>
                    <a:gd name="connsiteX5" fmla="*/ 366896 w 1354692"/>
                    <a:gd name="connsiteY5" fmla="*/ 735421 h 894988"/>
                    <a:gd name="connsiteX6" fmla="*/ 98890 w 1354692"/>
                    <a:gd name="connsiteY6" fmla="*/ 438107 h 894988"/>
                    <a:gd name="connsiteX7" fmla="*/ 106219 w 1354692"/>
                    <a:gd name="connsiteY7" fmla="*/ 392874 h 894988"/>
                    <a:gd name="connsiteX8" fmla="*/ 66253 w 1354692"/>
                    <a:gd name="connsiteY8" fmla="*/ 378232 h 894988"/>
                    <a:gd name="connsiteX9" fmla="*/ 0 w 1354692"/>
                    <a:gd name="connsiteY9" fmla="*/ 196851 h 894988"/>
                    <a:gd name="connsiteX10" fmla="*/ 108478 w 1354692"/>
                    <a:gd name="connsiteY10" fmla="*/ 0 h 894988"/>
                    <a:gd name="connsiteX11" fmla="*/ 54239 w 1354692"/>
                    <a:gd name="connsiteY11" fmla="*/ 196851 h 894988"/>
                    <a:gd name="connsiteX12" fmla="*/ 85599 w 1354692"/>
                    <a:gd name="connsiteY12" fmla="*/ 354231 h 894988"/>
                    <a:gd name="connsiteX13" fmla="*/ 106608 w 1354692"/>
                    <a:gd name="connsiteY13" fmla="*/ 390475 h 894988"/>
                    <a:gd name="connsiteX14" fmla="*/ 107282 w 1354692"/>
                    <a:gd name="connsiteY14" fmla="*/ 386311 h 894988"/>
                    <a:gd name="connsiteX15" fmla="*/ 393466 w 1354692"/>
                    <a:gd name="connsiteY15" fmla="*/ 648515 h 894988"/>
                    <a:gd name="connsiteX16" fmla="*/ 700211 w 1354692"/>
                    <a:gd name="connsiteY16" fmla="*/ 639731 h 894988"/>
                    <a:gd name="connsiteX17" fmla="*/ 722277 w 1354692"/>
                    <a:gd name="connsiteY17" fmla="*/ 625840 h 894988"/>
                    <a:gd name="connsiteX18" fmla="*/ 723879 w 1354692"/>
                    <a:gd name="connsiteY18" fmla="*/ 623779 h 894988"/>
                    <a:gd name="connsiteX19" fmla="*/ 1076464 w 1354692"/>
                    <a:gd name="connsiteY19" fmla="*/ 555151 h 894988"/>
                    <a:gd name="connsiteX20" fmla="*/ 1348104 w 1354692"/>
                    <a:gd name="connsiteY20" fmla="*/ 894988 h 89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354692" h="894988">
                      <a:moveTo>
                        <a:pt x="1348104" y="894988"/>
                      </a:moveTo>
                      <a:cubicBezTo>
                        <a:pt x="1314655" y="780785"/>
                        <a:pt x="1199078" y="682088"/>
                        <a:pt x="1052943" y="642931"/>
                      </a:cubicBezTo>
                      <a:cubicBezTo>
                        <a:pt x="943342" y="613564"/>
                        <a:pt x="831881" y="621795"/>
                        <a:pt x="746690" y="662416"/>
                      </a:cubicBezTo>
                      <a:lnTo>
                        <a:pt x="717228" y="682433"/>
                      </a:lnTo>
                      <a:lnTo>
                        <a:pt x="677960" y="711598"/>
                      </a:lnTo>
                      <a:cubicBezTo>
                        <a:pt x="597692" y="758809"/>
                        <a:pt x="482541" y="770778"/>
                        <a:pt x="366896" y="735421"/>
                      </a:cubicBezTo>
                      <a:cubicBezTo>
                        <a:pt x="204992" y="685923"/>
                        <a:pt x="95763" y="560066"/>
                        <a:pt x="98890" y="438107"/>
                      </a:cubicBezTo>
                      <a:lnTo>
                        <a:pt x="106219" y="392874"/>
                      </a:lnTo>
                      <a:lnTo>
                        <a:pt x="66253" y="378232"/>
                      </a:lnTo>
                      <a:cubicBezTo>
                        <a:pt x="27319" y="348349"/>
                        <a:pt x="0" y="278389"/>
                        <a:pt x="0" y="196851"/>
                      </a:cubicBezTo>
                      <a:cubicBezTo>
                        <a:pt x="0" y="88133"/>
                        <a:pt x="48567" y="0"/>
                        <a:pt x="108478" y="0"/>
                      </a:cubicBezTo>
                      <a:cubicBezTo>
                        <a:pt x="74333" y="46470"/>
                        <a:pt x="54239" y="119400"/>
                        <a:pt x="54239" y="196851"/>
                      </a:cubicBezTo>
                      <a:cubicBezTo>
                        <a:pt x="54238" y="254938"/>
                        <a:pt x="65542" y="310484"/>
                        <a:pt x="85599" y="354231"/>
                      </a:cubicBezTo>
                      <a:lnTo>
                        <a:pt x="106608" y="390475"/>
                      </a:lnTo>
                      <a:lnTo>
                        <a:pt x="107282" y="386311"/>
                      </a:lnTo>
                      <a:cubicBezTo>
                        <a:pt x="136725" y="501612"/>
                        <a:pt x="248786" y="604282"/>
                        <a:pt x="393466" y="648515"/>
                      </a:cubicBezTo>
                      <a:cubicBezTo>
                        <a:pt x="501975" y="681690"/>
                        <a:pt x="613656" y="677353"/>
                        <a:pt x="700211" y="639731"/>
                      </a:cubicBezTo>
                      <a:lnTo>
                        <a:pt x="722277" y="625840"/>
                      </a:lnTo>
                      <a:lnTo>
                        <a:pt x="723879" y="623779"/>
                      </a:lnTo>
                      <a:cubicBezTo>
                        <a:pt x="799213" y="548116"/>
                        <a:pt x="936293" y="517592"/>
                        <a:pt x="1076464" y="555151"/>
                      </a:cubicBezTo>
                      <a:cubicBezTo>
                        <a:pt x="1263358" y="605229"/>
                        <a:pt x="1384975" y="757379"/>
                        <a:pt x="1348104" y="894988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3883DF14-03EA-4980-9B78-E1BE4A8F8E58}"/>
                    </a:ext>
                  </a:extLst>
                </p:cNvPr>
                <p:cNvSpPr/>
                <p:nvPr/>
              </p:nvSpPr>
              <p:spPr>
                <a:xfrm rot="9000000" flipH="1">
                  <a:off x="5902314" y="3729532"/>
                  <a:ext cx="1354692" cy="894988"/>
                </a:xfrm>
                <a:custGeom>
                  <a:avLst/>
                  <a:gdLst>
                    <a:gd name="connsiteX0" fmla="*/ 1348104 w 1354692"/>
                    <a:gd name="connsiteY0" fmla="*/ 894988 h 894988"/>
                    <a:gd name="connsiteX1" fmla="*/ 1052943 w 1354692"/>
                    <a:gd name="connsiteY1" fmla="*/ 642931 h 894988"/>
                    <a:gd name="connsiteX2" fmla="*/ 746690 w 1354692"/>
                    <a:gd name="connsiteY2" fmla="*/ 662416 h 894988"/>
                    <a:gd name="connsiteX3" fmla="*/ 717228 w 1354692"/>
                    <a:gd name="connsiteY3" fmla="*/ 682433 h 894988"/>
                    <a:gd name="connsiteX4" fmla="*/ 677960 w 1354692"/>
                    <a:gd name="connsiteY4" fmla="*/ 711598 h 894988"/>
                    <a:gd name="connsiteX5" fmla="*/ 366896 w 1354692"/>
                    <a:gd name="connsiteY5" fmla="*/ 735421 h 894988"/>
                    <a:gd name="connsiteX6" fmla="*/ 98890 w 1354692"/>
                    <a:gd name="connsiteY6" fmla="*/ 438107 h 894988"/>
                    <a:gd name="connsiteX7" fmla="*/ 106219 w 1354692"/>
                    <a:gd name="connsiteY7" fmla="*/ 392874 h 894988"/>
                    <a:gd name="connsiteX8" fmla="*/ 66253 w 1354692"/>
                    <a:gd name="connsiteY8" fmla="*/ 378232 h 894988"/>
                    <a:gd name="connsiteX9" fmla="*/ 0 w 1354692"/>
                    <a:gd name="connsiteY9" fmla="*/ 196851 h 894988"/>
                    <a:gd name="connsiteX10" fmla="*/ 108478 w 1354692"/>
                    <a:gd name="connsiteY10" fmla="*/ 0 h 894988"/>
                    <a:gd name="connsiteX11" fmla="*/ 54239 w 1354692"/>
                    <a:gd name="connsiteY11" fmla="*/ 196851 h 894988"/>
                    <a:gd name="connsiteX12" fmla="*/ 85599 w 1354692"/>
                    <a:gd name="connsiteY12" fmla="*/ 354231 h 894988"/>
                    <a:gd name="connsiteX13" fmla="*/ 106608 w 1354692"/>
                    <a:gd name="connsiteY13" fmla="*/ 390475 h 894988"/>
                    <a:gd name="connsiteX14" fmla="*/ 107282 w 1354692"/>
                    <a:gd name="connsiteY14" fmla="*/ 386311 h 894988"/>
                    <a:gd name="connsiteX15" fmla="*/ 393466 w 1354692"/>
                    <a:gd name="connsiteY15" fmla="*/ 648515 h 894988"/>
                    <a:gd name="connsiteX16" fmla="*/ 700211 w 1354692"/>
                    <a:gd name="connsiteY16" fmla="*/ 639731 h 894988"/>
                    <a:gd name="connsiteX17" fmla="*/ 722277 w 1354692"/>
                    <a:gd name="connsiteY17" fmla="*/ 625840 h 894988"/>
                    <a:gd name="connsiteX18" fmla="*/ 723879 w 1354692"/>
                    <a:gd name="connsiteY18" fmla="*/ 623779 h 894988"/>
                    <a:gd name="connsiteX19" fmla="*/ 1076464 w 1354692"/>
                    <a:gd name="connsiteY19" fmla="*/ 555151 h 894988"/>
                    <a:gd name="connsiteX20" fmla="*/ 1348104 w 1354692"/>
                    <a:gd name="connsiteY20" fmla="*/ 894988 h 89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354692" h="894988">
                      <a:moveTo>
                        <a:pt x="1348104" y="894988"/>
                      </a:moveTo>
                      <a:cubicBezTo>
                        <a:pt x="1314655" y="780785"/>
                        <a:pt x="1199078" y="682088"/>
                        <a:pt x="1052943" y="642931"/>
                      </a:cubicBezTo>
                      <a:cubicBezTo>
                        <a:pt x="943342" y="613564"/>
                        <a:pt x="831881" y="621795"/>
                        <a:pt x="746690" y="662416"/>
                      </a:cubicBezTo>
                      <a:lnTo>
                        <a:pt x="717228" y="682433"/>
                      </a:lnTo>
                      <a:lnTo>
                        <a:pt x="677960" y="711598"/>
                      </a:lnTo>
                      <a:cubicBezTo>
                        <a:pt x="597692" y="758809"/>
                        <a:pt x="482541" y="770778"/>
                        <a:pt x="366896" y="735421"/>
                      </a:cubicBezTo>
                      <a:cubicBezTo>
                        <a:pt x="204992" y="685923"/>
                        <a:pt x="95763" y="560066"/>
                        <a:pt x="98890" y="438107"/>
                      </a:cubicBezTo>
                      <a:lnTo>
                        <a:pt x="106219" y="392874"/>
                      </a:lnTo>
                      <a:lnTo>
                        <a:pt x="66253" y="378232"/>
                      </a:lnTo>
                      <a:cubicBezTo>
                        <a:pt x="27319" y="348349"/>
                        <a:pt x="0" y="278389"/>
                        <a:pt x="0" y="196851"/>
                      </a:cubicBezTo>
                      <a:cubicBezTo>
                        <a:pt x="0" y="88133"/>
                        <a:pt x="48567" y="0"/>
                        <a:pt x="108478" y="0"/>
                      </a:cubicBezTo>
                      <a:cubicBezTo>
                        <a:pt x="74333" y="46470"/>
                        <a:pt x="54239" y="119400"/>
                        <a:pt x="54239" y="196851"/>
                      </a:cubicBezTo>
                      <a:cubicBezTo>
                        <a:pt x="54238" y="254938"/>
                        <a:pt x="65542" y="310484"/>
                        <a:pt x="85599" y="354231"/>
                      </a:cubicBezTo>
                      <a:lnTo>
                        <a:pt x="106608" y="390475"/>
                      </a:lnTo>
                      <a:lnTo>
                        <a:pt x="107282" y="386311"/>
                      </a:lnTo>
                      <a:cubicBezTo>
                        <a:pt x="136725" y="501612"/>
                        <a:pt x="248786" y="604282"/>
                        <a:pt x="393466" y="648515"/>
                      </a:cubicBezTo>
                      <a:cubicBezTo>
                        <a:pt x="501975" y="681690"/>
                        <a:pt x="613656" y="677353"/>
                        <a:pt x="700211" y="639731"/>
                      </a:cubicBezTo>
                      <a:lnTo>
                        <a:pt x="722277" y="625840"/>
                      </a:lnTo>
                      <a:lnTo>
                        <a:pt x="723879" y="623779"/>
                      </a:lnTo>
                      <a:cubicBezTo>
                        <a:pt x="799213" y="548116"/>
                        <a:pt x="936293" y="517592"/>
                        <a:pt x="1076464" y="555151"/>
                      </a:cubicBezTo>
                      <a:cubicBezTo>
                        <a:pt x="1263358" y="605229"/>
                        <a:pt x="1384975" y="757379"/>
                        <a:pt x="1348104" y="894988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7" name="楕円 476">
                  <a:extLst>
                    <a:ext uri="{FF2B5EF4-FFF2-40B4-BE49-F238E27FC236}">
                      <a16:creationId xmlns:a16="http://schemas.microsoft.com/office/drawing/2014/main" id="{5C1BF2C9-535C-4952-97CF-E95310DAE803}"/>
                    </a:ext>
                  </a:extLst>
                </p:cNvPr>
                <p:cNvSpPr/>
                <p:nvPr/>
              </p:nvSpPr>
              <p:spPr>
                <a:xfrm>
                  <a:off x="5993940" y="4426942"/>
                  <a:ext cx="180636" cy="180975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D2129543-EE5A-425B-AE9C-85B4E8B9DF1C}"/>
                  </a:ext>
                </a:extLst>
              </p:cNvPr>
              <p:cNvGrpSpPr/>
              <p:nvPr/>
            </p:nvGrpSpPr>
            <p:grpSpPr>
              <a:xfrm rot="637343">
                <a:off x="1971040" y="1554479"/>
                <a:ext cx="1958390" cy="1508436"/>
                <a:chOff x="1958340" y="1516379"/>
                <a:chExt cx="1958390" cy="1508436"/>
              </a:xfrm>
              <a:grpFill/>
            </p:grpSpPr>
            <p:sp>
              <p:nvSpPr>
                <p:cNvPr id="461" name="楕円 460">
                  <a:extLst>
                    <a:ext uri="{FF2B5EF4-FFF2-40B4-BE49-F238E27FC236}">
                      <a16:creationId xmlns:a16="http://schemas.microsoft.com/office/drawing/2014/main" id="{95490D94-515B-462F-8B72-01ABBCBBFF3F}"/>
                    </a:ext>
                  </a:extLst>
                </p:cNvPr>
                <p:cNvSpPr/>
                <p:nvPr/>
              </p:nvSpPr>
              <p:spPr>
                <a:xfrm>
                  <a:off x="1967172" y="1516379"/>
                  <a:ext cx="723900" cy="723900"/>
                </a:xfrm>
                <a:prstGeom prst="ellipse">
                  <a:avLst/>
                </a:pr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2" name="楕円 461">
                  <a:extLst>
                    <a:ext uri="{FF2B5EF4-FFF2-40B4-BE49-F238E27FC236}">
                      <a16:creationId xmlns:a16="http://schemas.microsoft.com/office/drawing/2014/main" id="{3A0E9524-0F07-4075-BCA0-E594C67A32F5}"/>
                    </a:ext>
                  </a:extLst>
                </p:cNvPr>
                <p:cNvSpPr/>
                <p:nvPr/>
              </p:nvSpPr>
              <p:spPr>
                <a:xfrm>
                  <a:off x="2072397" y="1621604"/>
                  <a:ext cx="513450" cy="5134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3" name="楕円 462">
                  <a:extLst>
                    <a:ext uri="{FF2B5EF4-FFF2-40B4-BE49-F238E27FC236}">
                      <a16:creationId xmlns:a16="http://schemas.microsoft.com/office/drawing/2014/main" id="{FFA3BB36-33AC-405F-911F-C0F050B55B98}"/>
                    </a:ext>
                  </a:extLst>
                </p:cNvPr>
                <p:cNvSpPr/>
                <p:nvPr/>
              </p:nvSpPr>
              <p:spPr>
                <a:xfrm>
                  <a:off x="3173730" y="1516379"/>
                  <a:ext cx="723900" cy="723900"/>
                </a:xfrm>
                <a:prstGeom prst="ellipse">
                  <a:avLst/>
                </a:pr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4" name="楕円 463">
                  <a:extLst>
                    <a:ext uri="{FF2B5EF4-FFF2-40B4-BE49-F238E27FC236}">
                      <a16:creationId xmlns:a16="http://schemas.microsoft.com/office/drawing/2014/main" id="{327D1E1C-5865-46A8-BBFA-6E743CBCC802}"/>
                    </a:ext>
                  </a:extLst>
                </p:cNvPr>
                <p:cNvSpPr/>
                <p:nvPr/>
              </p:nvSpPr>
              <p:spPr>
                <a:xfrm>
                  <a:off x="3278955" y="1621604"/>
                  <a:ext cx="513450" cy="5134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63E0EA54-2EB0-4923-945A-B2868BEB1634}"/>
                    </a:ext>
                  </a:extLst>
                </p:cNvPr>
                <p:cNvSpPr/>
                <p:nvPr/>
              </p:nvSpPr>
              <p:spPr>
                <a:xfrm>
                  <a:off x="1958340" y="1516379"/>
                  <a:ext cx="1958390" cy="1508436"/>
                </a:xfrm>
                <a:custGeom>
                  <a:avLst/>
                  <a:gdLst>
                    <a:gd name="connsiteX0" fmla="*/ 971550 w 1958340"/>
                    <a:gd name="connsiteY0" fmla="*/ 0 h 1616346"/>
                    <a:gd name="connsiteX1" fmla="*/ 1958340 w 1958340"/>
                    <a:gd name="connsiteY1" fmla="*/ 922688 h 1616346"/>
                    <a:gd name="connsiteX2" fmla="*/ 1360307 w 1958340"/>
                    <a:gd name="connsiteY2" fmla="*/ 1597336 h 1616346"/>
                    <a:gd name="connsiteX3" fmla="*/ 1278409 w 1958340"/>
                    <a:gd name="connsiteY3" fmla="*/ 1616346 h 1616346"/>
                    <a:gd name="connsiteX4" fmla="*/ 1258226 w 1958340"/>
                    <a:gd name="connsiteY4" fmla="*/ 1602358 h 1616346"/>
                    <a:gd name="connsiteX5" fmla="*/ 979170 w 1958340"/>
                    <a:gd name="connsiteY5" fmla="*/ 1179276 h 1616346"/>
                    <a:gd name="connsiteX6" fmla="*/ 702752 w 1958340"/>
                    <a:gd name="connsiteY6" fmla="*/ 1595371 h 1616346"/>
                    <a:gd name="connsiteX7" fmla="*/ 674847 w 1958340"/>
                    <a:gd name="connsiteY7" fmla="*/ 1615166 h 1616346"/>
                    <a:gd name="connsiteX8" fmla="*/ 598033 w 1958340"/>
                    <a:gd name="connsiteY8" fmla="*/ 1597336 h 1616346"/>
                    <a:gd name="connsiteX9" fmla="*/ 0 w 1958340"/>
                    <a:gd name="connsiteY9" fmla="*/ 922688 h 1616346"/>
                    <a:gd name="connsiteX10" fmla="*/ 971550 w 1958340"/>
                    <a:gd name="connsiteY10" fmla="*/ 0 h 1616346"/>
                    <a:gd name="connsiteX0" fmla="*/ 971550 w 1958340"/>
                    <a:gd name="connsiteY0" fmla="*/ 0 h 1616346"/>
                    <a:gd name="connsiteX1" fmla="*/ 1958340 w 1958340"/>
                    <a:gd name="connsiteY1" fmla="*/ 922688 h 1616346"/>
                    <a:gd name="connsiteX2" fmla="*/ 1360307 w 1958340"/>
                    <a:gd name="connsiteY2" fmla="*/ 1597336 h 1616346"/>
                    <a:gd name="connsiteX3" fmla="*/ 1278409 w 1958340"/>
                    <a:gd name="connsiteY3" fmla="*/ 1616346 h 1616346"/>
                    <a:gd name="connsiteX4" fmla="*/ 1258226 w 1958340"/>
                    <a:gd name="connsiteY4" fmla="*/ 1602358 h 1616346"/>
                    <a:gd name="connsiteX5" fmla="*/ 979170 w 1958340"/>
                    <a:gd name="connsiteY5" fmla="*/ 1179276 h 1616346"/>
                    <a:gd name="connsiteX6" fmla="*/ 702752 w 1958340"/>
                    <a:gd name="connsiteY6" fmla="*/ 1595371 h 1616346"/>
                    <a:gd name="connsiteX7" fmla="*/ 598033 w 1958340"/>
                    <a:gd name="connsiteY7" fmla="*/ 1597336 h 1616346"/>
                    <a:gd name="connsiteX8" fmla="*/ 0 w 1958340"/>
                    <a:gd name="connsiteY8" fmla="*/ 922688 h 1616346"/>
                    <a:gd name="connsiteX9" fmla="*/ 971550 w 1958340"/>
                    <a:gd name="connsiteY9" fmla="*/ 0 h 1616346"/>
                    <a:gd name="connsiteX0" fmla="*/ 971550 w 1958340"/>
                    <a:gd name="connsiteY0" fmla="*/ 0 h 1602358"/>
                    <a:gd name="connsiteX1" fmla="*/ 1958340 w 1958340"/>
                    <a:gd name="connsiteY1" fmla="*/ 922688 h 1602358"/>
                    <a:gd name="connsiteX2" fmla="*/ 1360307 w 1958340"/>
                    <a:gd name="connsiteY2" fmla="*/ 1597336 h 1602358"/>
                    <a:gd name="connsiteX3" fmla="*/ 1258226 w 1958340"/>
                    <a:gd name="connsiteY3" fmla="*/ 1602358 h 1602358"/>
                    <a:gd name="connsiteX4" fmla="*/ 979170 w 1958340"/>
                    <a:gd name="connsiteY4" fmla="*/ 1179276 h 1602358"/>
                    <a:gd name="connsiteX5" fmla="*/ 702752 w 1958340"/>
                    <a:gd name="connsiteY5" fmla="*/ 1595371 h 1602358"/>
                    <a:gd name="connsiteX6" fmla="*/ 598033 w 1958340"/>
                    <a:gd name="connsiteY6" fmla="*/ 1597336 h 1602358"/>
                    <a:gd name="connsiteX7" fmla="*/ 0 w 1958340"/>
                    <a:gd name="connsiteY7" fmla="*/ 922688 h 1602358"/>
                    <a:gd name="connsiteX8" fmla="*/ 971550 w 1958340"/>
                    <a:gd name="connsiteY8" fmla="*/ 0 h 1602358"/>
                    <a:gd name="connsiteX0" fmla="*/ 971550 w 1958340"/>
                    <a:gd name="connsiteY0" fmla="*/ 0 h 1602358"/>
                    <a:gd name="connsiteX1" fmla="*/ 1958340 w 1958340"/>
                    <a:gd name="connsiteY1" fmla="*/ 922688 h 1602358"/>
                    <a:gd name="connsiteX2" fmla="*/ 1360307 w 1958340"/>
                    <a:gd name="connsiteY2" fmla="*/ 1597336 h 1602358"/>
                    <a:gd name="connsiteX3" fmla="*/ 1258226 w 1958340"/>
                    <a:gd name="connsiteY3" fmla="*/ 1602358 h 1602358"/>
                    <a:gd name="connsiteX4" fmla="*/ 979170 w 1958340"/>
                    <a:gd name="connsiteY4" fmla="*/ 1179276 h 1602358"/>
                    <a:gd name="connsiteX5" fmla="*/ 702752 w 1958340"/>
                    <a:gd name="connsiteY5" fmla="*/ 1595371 h 1602358"/>
                    <a:gd name="connsiteX6" fmla="*/ 540883 w 1958340"/>
                    <a:gd name="connsiteY6" fmla="*/ 1457636 h 1602358"/>
                    <a:gd name="connsiteX7" fmla="*/ 0 w 1958340"/>
                    <a:gd name="connsiteY7" fmla="*/ 922688 h 1602358"/>
                    <a:gd name="connsiteX8" fmla="*/ 971550 w 1958340"/>
                    <a:gd name="connsiteY8" fmla="*/ 0 h 1602358"/>
                    <a:gd name="connsiteX0" fmla="*/ 971550 w 1958340"/>
                    <a:gd name="connsiteY0" fmla="*/ 0 h 1602358"/>
                    <a:gd name="connsiteX1" fmla="*/ 1958340 w 1958340"/>
                    <a:gd name="connsiteY1" fmla="*/ 922688 h 1602358"/>
                    <a:gd name="connsiteX2" fmla="*/ 1360307 w 1958340"/>
                    <a:gd name="connsiteY2" fmla="*/ 1597336 h 1602358"/>
                    <a:gd name="connsiteX3" fmla="*/ 1258226 w 1958340"/>
                    <a:gd name="connsiteY3" fmla="*/ 1602358 h 1602358"/>
                    <a:gd name="connsiteX4" fmla="*/ 979170 w 1958340"/>
                    <a:gd name="connsiteY4" fmla="*/ 1179276 h 1602358"/>
                    <a:gd name="connsiteX5" fmla="*/ 715452 w 1958340"/>
                    <a:gd name="connsiteY5" fmla="*/ 1462021 h 1602358"/>
                    <a:gd name="connsiteX6" fmla="*/ 540883 w 1958340"/>
                    <a:gd name="connsiteY6" fmla="*/ 1457636 h 1602358"/>
                    <a:gd name="connsiteX7" fmla="*/ 0 w 1958340"/>
                    <a:gd name="connsiteY7" fmla="*/ 922688 h 1602358"/>
                    <a:gd name="connsiteX8" fmla="*/ 971550 w 1958340"/>
                    <a:gd name="connsiteY8" fmla="*/ 0 h 1602358"/>
                    <a:gd name="connsiteX0" fmla="*/ 971550 w 1958340"/>
                    <a:gd name="connsiteY0" fmla="*/ 0 h 1597336"/>
                    <a:gd name="connsiteX1" fmla="*/ 1958340 w 1958340"/>
                    <a:gd name="connsiteY1" fmla="*/ 922688 h 1597336"/>
                    <a:gd name="connsiteX2" fmla="*/ 1360307 w 1958340"/>
                    <a:gd name="connsiteY2" fmla="*/ 1597336 h 1597336"/>
                    <a:gd name="connsiteX3" fmla="*/ 1245526 w 1958340"/>
                    <a:gd name="connsiteY3" fmla="*/ 1481708 h 1597336"/>
                    <a:gd name="connsiteX4" fmla="*/ 979170 w 1958340"/>
                    <a:gd name="connsiteY4" fmla="*/ 1179276 h 1597336"/>
                    <a:gd name="connsiteX5" fmla="*/ 715452 w 1958340"/>
                    <a:gd name="connsiteY5" fmla="*/ 1462021 h 1597336"/>
                    <a:gd name="connsiteX6" fmla="*/ 540883 w 1958340"/>
                    <a:gd name="connsiteY6" fmla="*/ 1457636 h 1597336"/>
                    <a:gd name="connsiteX7" fmla="*/ 0 w 1958340"/>
                    <a:gd name="connsiteY7" fmla="*/ 922688 h 1597336"/>
                    <a:gd name="connsiteX8" fmla="*/ 971550 w 1958340"/>
                    <a:gd name="connsiteY8" fmla="*/ 0 h 1597336"/>
                    <a:gd name="connsiteX0" fmla="*/ 971550 w 1966938"/>
                    <a:gd name="connsiteY0" fmla="*/ 0 h 1508436"/>
                    <a:gd name="connsiteX1" fmla="*/ 1958340 w 1966938"/>
                    <a:gd name="connsiteY1" fmla="*/ 922688 h 1508436"/>
                    <a:gd name="connsiteX2" fmla="*/ 1360307 w 1966938"/>
                    <a:gd name="connsiteY2" fmla="*/ 1508436 h 1508436"/>
                    <a:gd name="connsiteX3" fmla="*/ 1245526 w 1966938"/>
                    <a:gd name="connsiteY3" fmla="*/ 1481708 h 1508436"/>
                    <a:gd name="connsiteX4" fmla="*/ 979170 w 1966938"/>
                    <a:gd name="connsiteY4" fmla="*/ 1179276 h 1508436"/>
                    <a:gd name="connsiteX5" fmla="*/ 715452 w 1966938"/>
                    <a:gd name="connsiteY5" fmla="*/ 1462021 h 1508436"/>
                    <a:gd name="connsiteX6" fmla="*/ 540883 w 1966938"/>
                    <a:gd name="connsiteY6" fmla="*/ 1457636 h 1508436"/>
                    <a:gd name="connsiteX7" fmla="*/ 0 w 1966938"/>
                    <a:gd name="connsiteY7" fmla="*/ 922688 h 1508436"/>
                    <a:gd name="connsiteX8" fmla="*/ 971550 w 1966938"/>
                    <a:gd name="connsiteY8" fmla="*/ 0 h 1508436"/>
                    <a:gd name="connsiteX0" fmla="*/ 971550 w 1958390"/>
                    <a:gd name="connsiteY0" fmla="*/ 0 h 1508436"/>
                    <a:gd name="connsiteX1" fmla="*/ 1958340 w 1958390"/>
                    <a:gd name="connsiteY1" fmla="*/ 922688 h 1508436"/>
                    <a:gd name="connsiteX2" fmla="*/ 1360307 w 1958390"/>
                    <a:gd name="connsiteY2" fmla="*/ 1508436 h 1508436"/>
                    <a:gd name="connsiteX3" fmla="*/ 1245526 w 1958390"/>
                    <a:gd name="connsiteY3" fmla="*/ 1481708 h 1508436"/>
                    <a:gd name="connsiteX4" fmla="*/ 979170 w 1958390"/>
                    <a:gd name="connsiteY4" fmla="*/ 1179276 h 1508436"/>
                    <a:gd name="connsiteX5" fmla="*/ 715452 w 1958390"/>
                    <a:gd name="connsiteY5" fmla="*/ 1462021 h 1508436"/>
                    <a:gd name="connsiteX6" fmla="*/ 540883 w 1958390"/>
                    <a:gd name="connsiteY6" fmla="*/ 1457636 h 1508436"/>
                    <a:gd name="connsiteX7" fmla="*/ 0 w 1958390"/>
                    <a:gd name="connsiteY7" fmla="*/ 922688 h 1508436"/>
                    <a:gd name="connsiteX8" fmla="*/ 971550 w 1958390"/>
                    <a:gd name="connsiteY8" fmla="*/ 0 h 1508436"/>
                    <a:gd name="connsiteX0" fmla="*/ 971550 w 1958390"/>
                    <a:gd name="connsiteY0" fmla="*/ 0 h 1508436"/>
                    <a:gd name="connsiteX1" fmla="*/ 1958340 w 1958390"/>
                    <a:gd name="connsiteY1" fmla="*/ 922688 h 1508436"/>
                    <a:gd name="connsiteX2" fmla="*/ 1360307 w 1958390"/>
                    <a:gd name="connsiteY2" fmla="*/ 1508436 h 1508436"/>
                    <a:gd name="connsiteX3" fmla="*/ 1245526 w 1958390"/>
                    <a:gd name="connsiteY3" fmla="*/ 1481708 h 1508436"/>
                    <a:gd name="connsiteX4" fmla="*/ 979170 w 1958390"/>
                    <a:gd name="connsiteY4" fmla="*/ 1179276 h 1508436"/>
                    <a:gd name="connsiteX5" fmla="*/ 715452 w 1958390"/>
                    <a:gd name="connsiteY5" fmla="*/ 1462021 h 1508436"/>
                    <a:gd name="connsiteX6" fmla="*/ 540883 w 1958390"/>
                    <a:gd name="connsiteY6" fmla="*/ 1457636 h 1508436"/>
                    <a:gd name="connsiteX7" fmla="*/ 0 w 1958390"/>
                    <a:gd name="connsiteY7" fmla="*/ 922688 h 1508436"/>
                    <a:gd name="connsiteX8" fmla="*/ 971550 w 1958390"/>
                    <a:gd name="connsiteY8" fmla="*/ 0 h 1508436"/>
                    <a:gd name="connsiteX0" fmla="*/ 971550 w 1958390"/>
                    <a:gd name="connsiteY0" fmla="*/ 0 h 1508436"/>
                    <a:gd name="connsiteX1" fmla="*/ 1958340 w 1958390"/>
                    <a:gd name="connsiteY1" fmla="*/ 922688 h 1508436"/>
                    <a:gd name="connsiteX2" fmla="*/ 1360307 w 1958390"/>
                    <a:gd name="connsiteY2" fmla="*/ 1508436 h 1508436"/>
                    <a:gd name="connsiteX3" fmla="*/ 1245526 w 1958390"/>
                    <a:gd name="connsiteY3" fmla="*/ 1481708 h 1508436"/>
                    <a:gd name="connsiteX4" fmla="*/ 979170 w 1958390"/>
                    <a:gd name="connsiteY4" fmla="*/ 1179276 h 1508436"/>
                    <a:gd name="connsiteX5" fmla="*/ 715452 w 1958390"/>
                    <a:gd name="connsiteY5" fmla="*/ 1462021 h 1508436"/>
                    <a:gd name="connsiteX6" fmla="*/ 540883 w 1958390"/>
                    <a:gd name="connsiteY6" fmla="*/ 1457636 h 1508436"/>
                    <a:gd name="connsiteX7" fmla="*/ 0 w 1958390"/>
                    <a:gd name="connsiteY7" fmla="*/ 922688 h 1508436"/>
                    <a:gd name="connsiteX8" fmla="*/ 971550 w 1958390"/>
                    <a:gd name="connsiteY8" fmla="*/ 0 h 1508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58390" h="1508436">
                      <a:moveTo>
                        <a:pt x="971550" y="0"/>
                      </a:moveTo>
                      <a:cubicBezTo>
                        <a:pt x="1588532" y="0"/>
                        <a:pt x="1963397" y="531582"/>
                        <a:pt x="1958340" y="922688"/>
                      </a:cubicBezTo>
                      <a:cubicBezTo>
                        <a:pt x="1953283" y="1313794"/>
                        <a:pt x="1705396" y="1435384"/>
                        <a:pt x="1360307" y="1508436"/>
                      </a:cubicBezTo>
                      <a:lnTo>
                        <a:pt x="1245526" y="1481708"/>
                      </a:lnTo>
                      <a:cubicBezTo>
                        <a:pt x="1173017" y="1425827"/>
                        <a:pt x="1100675" y="1438561"/>
                        <a:pt x="979170" y="1179276"/>
                      </a:cubicBezTo>
                      <a:cubicBezTo>
                        <a:pt x="860443" y="1431200"/>
                        <a:pt x="788448" y="1404845"/>
                        <a:pt x="715452" y="1462021"/>
                      </a:cubicBezTo>
                      <a:lnTo>
                        <a:pt x="540883" y="1457636"/>
                      </a:lnTo>
                      <a:cubicBezTo>
                        <a:pt x="170394" y="1365534"/>
                        <a:pt x="0" y="1225970"/>
                        <a:pt x="0" y="922688"/>
                      </a:cubicBezTo>
                      <a:cubicBezTo>
                        <a:pt x="0" y="518311"/>
                        <a:pt x="354569" y="0"/>
                        <a:pt x="971550" y="0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6" name="楕円 1">
                  <a:extLst>
                    <a:ext uri="{FF2B5EF4-FFF2-40B4-BE49-F238E27FC236}">
                      <a16:creationId xmlns:a16="http://schemas.microsoft.com/office/drawing/2014/main" id="{4120AE82-693C-40DF-ABB6-E12699385D02}"/>
                    </a:ext>
                  </a:extLst>
                </p:cNvPr>
                <p:cNvSpPr/>
                <p:nvPr/>
              </p:nvSpPr>
              <p:spPr>
                <a:xfrm rot="16200000">
                  <a:off x="2033109" y="1911293"/>
                  <a:ext cx="853933" cy="75720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1847316"/>
                    <a:gd name="connsiteX1" fmla="*/ 937527 w 1889760"/>
                    <a:gd name="connsiteY1" fmla="*/ 0 h 1847316"/>
                    <a:gd name="connsiteX2" fmla="*/ 1889760 w 1889760"/>
                    <a:gd name="connsiteY2" fmla="*/ 1190718 h 1847316"/>
                    <a:gd name="connsiteX3" fmla="*/ 952088 w 1889760"/>
                    <a:gd name="connsiteY3" fmla="*/ 1847316 h 1847316"/>
                    <a:gd name="connsiteX4" fmla="*/ 0 w 1889760"/>
                    <a:gd name="connsiteY4" fmla="*/ 1190718 h 1847316"/>
                    <a:gd name="connsiteX0" fmla="*/ 0 w 1889760"/>
                    <a:gd name="connsiteY0" fmla="*/ 1190718 h 1737090"/>
                    <a:gd name="connsiteX1" fmla="*/ 937527 w 1889760"/>
                    <a:gd name="connsiteY1" fmla="*/ 0 h 1737090"/>
                    <a:gd name="connsiteX2" fmla="*/ 1889760 w 1889760"/>
                    <a:gd name="connsiteY2" fmla="*/ 1190718 h 1737090"/>
                    <a:gd name="connsiteX3" fmla="*/ 959296 w 1889760"/>
                    <a:gd name="connsiteY3" fmla="*/ 1737090 h 1737090"/>
                    <a:gd name="connsiteX4" fmla="*/ 0 w 1889760"/>
                    <a:gd name="connsiteY4" fmla="*/ 1190718 h 1737090"/>
                    <a:gd name="connsiteX0" fmla="*/ 0 w 1889760"/>
                    <a:gd name="connsiteY0" fmla="*/ 1155047 h 1701419"/>
                    <a:gd name="connsiteX1" fmla="*/ 726738 w 1889760"/>
                    <a:gd name="connsiteY1" fmla="*/ 0 h 1701419"/>
                    <a:gd name="connsiteX2" fmla="*/ 1889760 w 1889760"/>
                    <a:gd name="connsiteY2" fmla="*/ 1155047 h 1701419"/>
                    <a:gd name="connsiteX3" fmla="*/ 959296 w 1889760"/>
                    <a:gd name="connsiteY3" fmla="*/ 1701419 h 1701419"/>
                    <a:gd name="connsiteX4" fmla="*/ 0 w 1889760"/>
                    <a:gd name="connsiteY4" fmla="*/ 1155047 h 1701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9760" h="1701419">
                      <a:moveTo>
                        <a:pt x="0" y="1155047"/>
                      </a:moveTo>
                      <a:cubicBezTo>
                        <a:pt x="0" y="633204"/>
                        <a:pt x="131363" y="0"/>
                        <a:pt x="726738" y="0"/>
                      </a:cubicBezTo>
                      <a:cubicBezTo>
                        <a:pt x="1322113" y="0"/>
                        <a:pt x="1889760" y="633204"/>
                        <a:pt x="1889760" y="1155047"/>
                      </a:cubicBezTo>
                      <a:cubicBezTo>
                        <a:pt x="1889760" y="1676890"/>
                        <a:pt x="1481139" y="1701419"/>
                        <a:pt x="959296" y="1701419"/>
                      </a:cubicBezTo>
                      <a:cubicBezTo>
                        <a:pt x="437453" y="1701419"/>
                        <a:pt x="0" y="1676890"/>
                        <a:pt x="0" y="115504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7" name="楕円 1">
                  <a:extLst>
                    <a:ext uri="{FF2B5EF4-FFF2-40B4-BE49-F238E27FC236}">
                      <a16:creationId xmlns:a16="http://schemas.microsoft.com/office/drawing/2014/main" id="{E73C3D30-95BB-4B4E-8130-D79D98764B89}"/>
                    </a:ext>
                  </a:extLst>
                </p:cNvPr>
                <p:cNvSpPr/>
                <p:nvPr/>
              </p:nvSpPr>
              <p:spPr>
                <a:xfrm rot="5400000" flipH="1">
                  <a:off x="2976431" y="1911293"/>
                  <a:ext cx="853933" cy="75720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1847316"/>
                    <a:gd name="connsiteX1" fmla="*/ 937527 w 1889760"/>
                    <a:gd name="connsiteY1" fmla="*/ 0 h 1847316"/>
                    <a:gd name="connsiteX2" fmla="*/ 1889760 w 1889760"/>
                    <a:gd name="connsiteY2" fmla="*/ 1190718 h 1847316"/>
                    <a:gd name="connsiteX3" fmla="*/ 952088 w 1889760"/>
                    <a:gd name="connsiteY3" fmla="*/ 1847316 h 1847316"/>
                    <a:gd name="connsiteX4" fmla="*/ 0 w 1889760"/>
                    <a:gd name="connsiteY4" fmla="*/ 1190718 h 1847316"/>
                    <a:gd name="connsiteX0" fmla="*/ 0 w 1889760"/>
                    <a:gd name="connsiteY0" fmla="*/ 1190718 h 1737090"/>
                    <a:gd name="connsiteX1" fmla="*/ 937527 w 1889760"/>
                    <a:gd name="connsiteY1" fmla="*/ 0 h 1737090"/>
                    <a:gd name="connsiteX2" fmla="*/ 1889760 w 1889760"/>
                    <a:gd name="connsiteY2" fmla="*/ 1190718 h 1737090"/>
                    <a:gd name="connsiteX3" fmla="*/ 959296 w 1889760"/>
                    <a:gd name="connsiteY3" fmla="*/ 1737090 h 1737090"/>
                    <a:gd name="connsiteX4" fmla="*/ 0 w 1889760"/>
                    <a:gd name="connsiteY4" fmla="*/ 1190718 h 1737090"/>
                    <a:gd name="connsiteX0" fmla="*/ 0 w 1889760"/>
                    <a:gd name="connsiteY0" fmla="*/ 1155047 h 1701419"/>
                    <a:gd name="connsiteX1" fmla="*/ 726738 w 1889760"/>
                    <a:gd name="connsiteY1" fmla="*/ 0 h 1701419"/>
                    <a:gd name="connsiteX2" fmla="*/ 1889760 w 1889760"/>
                    <a:gd name="connsiteY2" fmla="*/ 1155047 h 1701419"/>
                    <a:gd name="connsiteX3" fmla="*/ 959296 w 1889760"/>
                    <a:gd name="connsiteY3" fmla="*/ 1701419 h 1701419"/>
                    <a:gd name="connsiteX4" fmla="*/ 0 w 1889760"/>
                    <a:gd name="connsiteY4" fmla="*/ 1155047 h 1701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9760" h="1701419">
                      <a:moveTo>
                        <a:pt x="0" y="1155047"/>
                      </a:moveTo>
                      <a:cubicBezTo>
                        <a:pt x="0" y="633204"/>
                        <a:pt x="131363" y="0"/>
                        <a:pt x="726738" y="0"/>
                      </a:cubicBezTo>
                      <a:cubicBezTo>
                        <a:pt x="1322113" y="0"/>
                        <a:pt x="1889760" y="633204"/>
                        <a:pt x="1889760" y="1155047"/>
                      </a:cubicBezTo>
                      <a:cubicBezTo>
                        <a:pt x="1889760" y="1676890"/>
                        <a:pt x="1481139" y="1701419"/>
                        <a:pt x="959296" y="1701419"/>
                      </a:cubicBezTo>
                      <a:cubicBezTo>
                        <a:pt x="437453" y="1701419"/>
                        <a:pt x="0" y="1676890"/>
                        <a:pt x="0" y="115504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8" name="楕円 1">
                  <a:extLst>
                    <a:ext uri="{FF2B5EF4-FFF2-40B4-BE49-F238E27FC236}">
                      <a16:creationId xmlns:a16="http://schemas.microsoft.com/office/drawing/2014/main" id="{6ABEB7B3-1077-44C5-9B4E-2F092FA58248}"/>
                    </a:ext>
                  </a:extLst>
                </p:cNvPr>
                <p:cNvSpPr/>
                <p:nvPr/>
              </p:nvSpPr>
              <p:spPr>
                <a:xfrm>
                  <a:off x="2803028" y="2139953"/>
                  <a:ext cx="259080" cy="31567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1672163"/>
                    <a:gd name="connsiteX1" fmla="*/ 937527 w 1889760"/>
                    <a:gd name="connsiteY1" fmla="*/ 0 h 1672163"/>
                    <a:gd name="connsiteX2" fmla="*/ 1889760 w 1889760"/>
                    <a:gd name="connsiteY2" fmla="*/ 1190718 h 1672163"/>
                    <a:gd name="connsiteX3" fmla="*/ 854605 w 1889760"/>
                    <a:gd name="connsiteY3" fmla="*/ 1671397 h 1672163"/>
                    <a:gd name="connsiteX4" fmla="*/ 0 w 1889760"/>
                    <a:gd name="connsiteY4" fmla="*/ 1190718 h 1672163"/>
                    <a:gd name="connsiteX0" fmla="*/ 0 w 1889760"/>
                    <a:gd name="connsiteY0" fmla="*/ 1190718 h 1623692"/>
                    <a:gd name="connsiteX1" fmla="*/ 937527 w 1889760"/>
                    <a:gd name="connsiteY1" fmla="*/ 0 h 1623692"/>
                    <a:gd name="connsiteX2" fmla="*/ 1889760 w 1889760"/>
                    <a:gd name="connsiteY2" fmla="*/ 1190718 h 1623692"/>
                    <a:gd name="connsiteX3" fmla="*/ 914788 w 1889760"/>
                    <a:gd name="connsiteY3" fmla="*/ 1616786 h 1623692"/>
                    <a:gd name="connsiteX4" fmla="*/ 0 w 1889760"/>
                    <a:gd name="connsiteY4" fmla="*/ 1190718 h 1623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9760" h="1623692">
                      <a:moveTo>
                        <a:pt x="0" y="1190718"/>
                      </a:moveTo>
                      <a:cubicBezTo>
                        <a:pt x="0" y="668875"/>
                        <a:pt x="342152" y="0"/>
                        <a:pt x="937527" y="0"/>
                      </a:cubicBezTo>
                      <a:cubicBezTo>
                        <a:pt x="1532902" y="0"/>
                        <a:pt x="1889760" y="668875"/>
                        <a:pt x="1889760" y="1190718"/>
                      </a:cubicBezTo>
                      <a:cubicBezTo>
                        <a:pt x="1889760" y="1712561"/>
                        <a:pt x="1436631" y="1616786"/>
                        <a:pt x="914788" y="1616786"/>
                      </a:cubicBezTo>
                      <a:cubicBezTo>
                        <a:pt x="392945" y="1616786"/>
                        <a:pt x="0" y="1712561"/>
                        <a:pt x="0" y="1190718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9" name="楕円 468">
                  <a:extLst>
                    <a:ext uri="{FF2B5EF4-FFF2-40B4-BE49-F238E27FC236}">
                      <a16:creationId xmlns:a16="http://schemas.microsoft.com/office/drawing/2014/main" id="{7885D5D5-4DA0-4BEB-B115-716D8C0928AD}"/>
                    </a:ext>
                  </a:extLst>
                </p:cNvPr>
                <p:cNvSpPr/>
                <p:nvPr/>
              </p:nvSpPr>
              <p:spPr>
                <a:xfrm>
                  <a:off x="2353194" y="2077021"/>
                  <a:ext cx="307456" cy="30745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0" name="楕円 469">
                  <a:extLst>
                    <a:ext uri="{FF2B5EF4-FFF2-40B4-BE49-F238E27FC236}">
                      <a16:creationId xmlns:a16="http://schemas.microsoft.com/office/drawing/2014/main" id="{BEA5BE25-ADC4-42A7-B035-A54E5E619629}"/>
                    </a:ext>
                  </a:extLst>
                </p:cNvPr>
                <p:cNvSpPr/>
                <p:nvPr/>
              </p:nvSpPr>
              <p:spPr>
                <a:xfrm>
                  <a:off x="3191394" y="2077021"/>
                  <a:ext cx="307456" cy="30745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1" name="楕円 470">
                  <a:extLst>
                    <a:ext uri="{FF2B5EF4-FFF2-40B4-BE49-F238E27FC236}">
                      <a16:creationId xmlns:a16="http://schemas.microsoft.com/office/drawing/2014/main" id="{BCF6994E-9ED0-4D69-9FAF-7364A091FE46}"/>
                    </a:ext>
                  </a:extLst>
                </p:cNvPr>
                <p:cNvSpPr/>
                <p:nvPr/>
              </p:nvSpPr>
              <p:spPr>
                <a:xfrm>
                  <a:off x="2403994" y="2118741"/>
                  <a:ext cx="205856" cy="2058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2" name="楕円 471">
                  <a:extLst>
                    <a:ext uri="{FF2B5EF4-FFF2-40B4-BE49-F238E27FC236}">
                      <a16:creationId xmlns:a16="http://schemas.microsoft.com/office/drawing/2014/main" id="{8EF324E1-2E99-4CCA-8030-5B89F2907FDA}"/>
                    </a:ext>
                  </a:extLst>
                </p:cNvPr>
                <p:cNvSpPr/>
                <p:nvPr/>
              </p:nvSpPr>
              <p:spPr>
                <a:xfrm>
                  <a:off x="3242194" y="2118741"/>
                  <a:ext cx="205856" cy="2058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3" name="楕円 472">
                  <a:extLst>
                    <a:ext uri="{FF2B5EF4-FFF2-40B4-BE49-F238E27FC236}">
                      <a16:creationId xmlns:a16="http://schemas.microsoft.com/office/drawing/2014/main" id="{20532102-0B89-42A8-A8E3-E116E100DFB8}"/>
                    </a:ext>
                  </a:extLst>
                </p:cNvPr>
                <p:cNvSpPr/>
                <p:nvPr/>
              </p:nvSpPr>
              <p:spPr>
                <a:xfrm>
                  <a:off x="2470190" y="2154609"/>
                  <a:ext cx="59460" cy="5946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DBD6F434-E884-4304-B3E3-B91A0AC969F9}"/>
                    </a:ext>
                  </a:extLst>
                </p:cNvPr>
                <p:cNvSpPr/>
                <p:nvPr/>
              </p:nvSpPr>
              <p:spPr>
                <a:xfrm>
                  <a:off x="3308391" y="2154609"/>
                  <a:ext cx="59460" cy="5946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11B3E405-7C12-4B7F-AFEA-B2A7ED1B4FBA}"/>
                  </a:ext>
                </a:extLst>
              </p:cNvPr>
              <p:cNvGrpSpPr/>
              <p:nvPr/>
            </p:nvGrpSpPr>
            <p:grpSpPr>
              <a:xfrm>
                <a:off x="1344818" y="1779929"/>
                <a:ext cx="832567" cy="3013592"/>
                <a:chOff x="1320703" y="2064491"/>
                <a:chExt cx="796212" cy="2619115"/>
              </a:xfrm>
              <a:grpFill/>
            </p:grpSpPr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BBB350DE-7A06-4C0C-AD1D-1161F890DC04}"/>
                    </a:ext>
                  </a:extLst>
                </p:cNvPr>
                <p:cNvSpPr/>
                <p:nvPr/>
              </p:nvSpPr>
              <p:spPr>
                <a:xfrm>
                  <a:off x="1320703" y="2064491"/>
                  <a:ext cx="796212" cy="2619115"/>
                </a:xfrm>
                <a:custGeom>
                  <a:avLst/>
                  <a:gdLst>
                    <a:gd name="connsiteX0" fmla="*/ 323383 w 796212"/>
                    <a:gd name="connsiteY0" fmla="*/ 0 h 2619115"/>
                    <a:gd name="connsiteX1" fmla="*/ 646766 w 796212"/>
                    <a:gd name="connsiteY1" fmla="*/ 323383 h 2619115"/>
                    <a:gd name="connsiteX2" fmla="*/ 621353 w 796212"/>
                    <a:gd name="connsiteY2" fmla="*/ 449258 h 2619115"/>
                    <a:gd name="connsiteX3" fmla="*/ 607919 w 796212"/>
                    <a:gd name="connsiteY3" fmla="*/ 474009 h 2619115"/>
                    <a:gd name="connsiteX4" fmla="*/ 625053 w 796212"/>
                    <a:gd name="connsiteY4" fmla="*/ 494356 h 2619115"/>
                    <a:gd name="connsiteX5" fmla="*/ 713799 w 796212"/>
                    <a:gd name="connsiteY5" fmla="*/ 685677 h 2619115"/>
                    <a:gd name="connsiteX6" fmla="*/ 681150 w 796212"/>
                    <a:gd name="connsiteY6" fmla="*/ 1085180 h 2619115"/>
                    <a:gd name="connsiteX7" fmla="*/ 642531 w 796212"/>
                    <a:gd name="connsiteY7" fmla="*/ 1148722 h 2619115"/>
                    <a:gd name="connsiteX8" fmla="*/ 745953 w 796212"/>
                    <a:gd name="connsiteY8" fmla="*/ 1121630 h 2619115"/>
                    <a:gd name="connsiteX9" fmla="*/ 593771 w 796212"/>
                    <a:gd name="connsiteY9" fmla="*/ 1666848 h 2619115"/>
                    <a:gd name="connsiteX10" fmla="*/ 632988 w 796212"/>
                    <a:gd name="connsiteY10" fmla="*/ 1956785 h 2619115"/>
                    <a:gd name="connsiteX11" fmla="*/ 648862 w 796212"/>
                    <a:gd name="connsiteY11" fmla="*/ 2001222 h 2619115"/>
                    <a:gd name="connsiteX12" fmla="*/ 649242 w 796212"/>
                    <a:gd name="connsiteY12" fmla="*/ 2001669 h 2619115"/>
                    <a:gd name="connsiteX13" fmla="*/ 710146 w 796212"/>
                    <a:gd name="connsiteY13" fmla="*/ 2619115 h 2619115"/>
                    <a:gd name="connsiteX14" fmla="*/ 492920 w 796212"/>
                    <a:gd name="connsiteY14" fmla="*/ 2107668 h 2619115"/>
                    <a:gd name="connsiteX15" fmla="*/ 463615 w 796212"/>
                    <a:gd name="connsiteY15" fmla="*/ 2068580 h 2619115"/>
                    <a:gd name="connsiteX16" fmla="*/ 463841 w 796212"/>
                    <a:gd name="connsiteY16" fmla="*/ 2068446 h 2619115"/>
                    <a:gd name="connsiteX17" fmla="*/ 448830 w 796212"/>
                    <a:gd name="connsiteY17" fmla="*/ 2052376 h 2619115"/>
                    <a:gd name="connsiteX18" fmla="*/ 325757 w 796212"/>
                    <a:gd name="connsiteY18" fmla="*/ 1666848 h 2619115"/>
                    <a:gd name="connsiteX19" fmla="*/ 397520 w 796212"/>
                    <a:gd name="connsiteY19" fmla="*/ 1362011 h 2619115"/>
                    <a:gd name="connsiteX20" fmla="*/ 429643 w 796212"/>
                    <a:gd name="connsiteY20" fmla="*/ 1311494 h 2619115"/>
                    <a:gd name="connsiteX21" fmla="*/ 406949 w 796212"/>
                    <a:gd name="connsiteY21" fmla="*/ 1320507 h 2619115"/>
                    <a:gd name="connsiteX22" fmla="*/ 393162 w 796212"/>
                    <a:gd name="connsiteY22" fmla="*/ 771592 h 2619115"/>
                    <a:gd name="connsiteX23" fmla="*/ 350890 w 796212"/>
                    <a:gd name="connsiteY23" fmla="*/ 643993 h 2619115"/>
                    <a:gd name="connsiteX24" fmla="*/ 323383 w 796212"/>
                    <a:gd name="connsiteY24" fmla="*/ 646766 h 2619115"/>
                    <a:gd name="connsiteX25" fmla="*/ 0 w 796212"/>
                    <a:gd name="connsiteY25" fmla="*/ 323383 h 2619115"/>
                    <a:gd name="connsiteX26" fmla="*/ 323383 w 796212"/>
                    <a:gd name="connsiteY26" fmla="*/ 0 h 2619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96212" h="2619115">
                      <a:moveTo>
                        <a:pt x="323383" y="0"/>
                      </a:moveTo>
                      <a:cubicBezTo>
                        <a:pt x="501982" y="0"/>
                        <a:pt x="646766" y="144784"/>
                        <a:pt x="646766" y="323383"/>
                      </a:cubicBezTo>
                      <a:cubicBezTo>
                        <a:pt x="646766" y="368033"/>
                        <a:pt x="637717" y="410569"/>
                        <a:pt x="621353" y="449258"/>
                      </a:cubicBezTo>
                      <a:lnTo>
                        <a:pt x="607919" y="474009"/>
                      </a:lnTo>
                      <a:lnTo>
                        <a:pt x="625053" y="494356"/>
                      </a:lnTo>
                      <a:cubicBezTo>
                        <a:pt x="664100" y="550006"/>
                        <a:pt x="694724" y="614489"/>
                        <a:pt x="713799" y="685677"/>
                      </a:cubicBezTo>
                      <a:cubicBezTo>
                        <a:pt x="751949" y="828054"/>
                        <a:pt x="736679" y="970298"/>
                        <a:pt x="681150" y="1085180"/>
                      </a:cubicBezTo>
                      <a:lnTo>
                        <a:pt x="642531" y="1148722"/>
                      </a:lnTo>
                      <a:lnTo>
                        <a:pt x="745953" y="1121630"/>
                      </a:lnTo>
                      <a:cubicBezTo>
                        <a:pt x="647623" y="1274667"/>
                        <a:pt x="593771" y="1467604"/>
                        <a:pt x="593771" y="1666848"/>
                      </a:cubicBezTo>
                      <a:cubicBezTo>
                        <a:pt x="593771" y="1766471"/>
                        <a:pt x="607234" y="1864516"/>
                        <a:pt x="632988" y="1956785"/>
                      </a:cubicBezTo>
                      <a:lnTo>
                        <a:pt x="648862" y="2001222"/>
                      </a:lnTo>
                      <a:lnTo>
                        <a:pt x="649242" y="2001669"/>
                      </a:lnTo>
                      <a:cubicBezTo>
                        <a:pt x="818236" y="2250892"/>
                        <a:pt x="845503" y="2527331"/>
                        <a:pt x="710146" y="2619115"/>
                      </a:cubicBezTo>
                      <a:cubicBezTo>
                        <a:pt x="681610" y="2453562"/>
                        <a:pt x="604741" y="2272577"/>
                        <a:pt x="492920" y="2107668"/>
                      </a:cubicBezTo>
                      <a:lnTo>
                        <a:pt x="463615" y="2068580"/>
                      </a:lnTo>
                      <a:lnTo>
                        <a:pt x="463841" y="2068446"/>
                      </a:lnTo>
                      <a:lnTo>
                        <a:pt x="448830" y="2052376"/>
                      </a:lnTo>
                      <a:cubicBezTo>
                        <a:pt x="372789" y="1953710"/>
                        <a:pt x="325757" y="1817407"/>
                        <a:pt x="325757" y="1666848"/>
                      </a:cubicBezTo>
                      <a:cubicBezTo>
                        <a:pt x="325757" y="1553930"/>
                        <a:pt x="352212" y="1449029"/>
                        <a:pt x="397520" y="1362011"/>
                      </a:cubicBezTo>
                      <a:lnTo>
                        <a:pt x="429643" y="1311494"/>
                      </a:lnTo>
                      <a:lnTo>
                        <a:pt x="406949" y="1320507"/>
                      </a:lnTo>
                      <a:cubicBezTo>
                        <a:pt x="447405" y="1139851"/>
                        <a:pt x="441011" y="950167"/>
                        <a:pt x="393162" y="771592"/>
                      </a:cubicBezTo>
                      <a:lnTo>
                        <a:pt x="350890" y="643993"/>
                      </a:lnTo>
                      <a:lnTo>
                        <a:pt x="323383" y="646766"/>
                      </a:lnTo>
                      <a:cubicBezTo>
                        <a:pt x="144784" y="646766"/>
                        <a:pt x="0" y="501982"/>
                        <a:pt x="0" y="323383"/>
                      </a:cubicBezTo>
                      <a:cubicBezTo>
                        <a:pt x="0" y="144784"/>
                        <a:pt x="144784" y="0"/>
                        <a:pt x="323383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0" name="楕円 459">
                  <a:extLst>
                    <a:ext uri="{FF2B5EF4-FFF2-40B4-BE49-F238E27FC236}">
                      <a16:creationId xmlns:a16="http://schemas.microsoft.com/office/drawing/2014/main" id="{90F52F14-59E3-46BD-BEED-85046DC3FD98}"/>
                    </a:ext>
                  </a:extLst>
                </p:cNvPr>
                <p:cNvSpPr/>
                <p:nvPr/>
              </p:nvSpPr>
              <p:spPr>
                <a:xfrm>
                  <a:off x="1406901" y="2246038"/>
                  <a:ext cx="326105" cy="326105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1D3498BE-BC56-4880-BA0C-9061636B7DA8}"/>
                  </a:ext>
                </a:extLst>
              </p:cNvPr>
              <p:cNvSpPr/>
              <p:nvPr/>
            </p:nvSpPr>
            <p:spPr>
              <a:xfrm>
                <a:off x="1580299" y="2684201"/>
                <a:ext cx="578573" cy="646766"/>
              </a:xfrm>
              <a:custGeom>
                <a:avLst/>
                <a:gdLst>
                  <a:gd name="connsiteX0" fmla="*/ 273020 w 578573"/>
                  <a:gd name="connsiteY0" fmla="*/ 0 h 646766"/>
                  <a:gd name="connsiteX1" fmla="*/ 328043 w 578573"/>
                  <a:gd name="connsiteY1" fmla="*/ 6159 h 646766"/>
                  <a:gd name="connsiteX2" fmla="*/ 373290 w 578573"/>
                  <a:gd name="connsiteY2" fmla="*/ 21756 h 646766"/>
                  <a:gd name="connsiteX3" fmla="*/ 420595 w 578573"/>
                  <a:gd name="connsiteY3" fmla="*/ 14840 h 646766"/>
                  <a:gd name="connsiteX4" fmla="*/ 578573 w 578573"/>
                  <a:gd name="connsiteY4" fmla="*/ 129213 h 646766"/>
                  <a:gd name="connsiteX5" fmla="*/ 566157 w 578573"/>
                  <a:gd name="connsiteY5" fmla="*/ 173732 h 646766"/>
                  <a:gd name="connsiteX6" fmla="*/ 536655 w 578573"/>
                  <a:gd name="connsiteY6" fmla="*/ 205413 h 646766"/>
                  <a:gd name="connsiteX7" fmla="*/ 566158 w 578573"/>
                  <a:gd name="connsiteY7" fmla="*/ 237095 h 646766"/>
                  <a:gd name="connsiteX8" fmla="*/ 578572 w 578573"/>
                  <a:gd name="connsiteY8" fmla="*/ 281613 h 646766"/>
                  <a:gd name="connsiteX9" fmla="*/ 566158 w 578573"/>
                  <a:gd name="connsiteY9" fmla="*/ 326132 h 646766"/>
                  <a:gd name="connsiteX10" fmla="*/ 541559 w 578573"/>
                  <a:gd name="connsiteY10" fmla="*/ 352546 h 646766"/>
                  <a:gd name="connsiteX11" fmla="*/ 540494 w 578573"/>
                  <a:gd name="connsiteY11" fmla="*/ 364267 h 646766"/>
                  <a:gd name="connsiteX12" fmla="*/ 539518 w 578573"/>
                  <a:gd name="connsiteY12" fmla="*/ 367239 h 646766"/>
                  <a:gd name="connsiteX13" fmla="*/ 566158 w 578573"/>
                  <a:gd name="connsiteY13" fmla="*/ 395844 h 646766"/>
                  <a:gd name="connsiteX14" fmla="*/ 578572 w 578573"/>
                  <a:gd name="connsiteY14" fmla="*/ 440363 h 646766"/>
                  <a:gd name="connsiteX15" fmla="*/ 482087 w 578573"/>
                  <a:gd name="connsiteY15" fmla="*/ 545747 h 646766"/>
                  <a:gd name="connsiteX16" fmla="*/ 451784 w 578573"/>
                  <a:gd name="connsiteY16" fmla="*/ 550177 h 646766"/>
                  <a:gd name="connsiteX17" fmla="*/ 455924 w 578573"/>
                  <a:gd name="connsiteY17" fmla="*/ 560950 h 646766"/>
                  <a:gd name="connsiteX18" fmla="*/ 451420 w 578573"/>
                  <a:gd name="connsiteY18" fmla="*/ 598451 h 646766"/>
                  <a:gd name="connsiteX19" fmla="*/ 292139 w 578573"/>
                  <a:gd name="connsiteY19" fmla="*/ 632177 h 646766"/>
                  <a:gd name="connsiteX20" fmla="*/ 247159 w 578573"/>
                  <a:gd name="connsiteY20" fmla="*/ 605153 h 646766"/>
                  <a:gd name="connsiteX21" fmla="*/ 245458 w 578573"/>
                  <a:gd name="connsiteY21" fmla="*/ 603251 h 646766"/>
                  <a:gd name="connsiteX22" fmla="*/ 217998 w 578573"/>
                  <a:gd name="connsiteY22" fmla="*/ 600177 h 646766"/>
                  <a:gd name="connsiteX23" fmla="*/ 0 w 578573"/>
                  <a:gd name="connsiteY23" fmla="*/ 303168 h 646766"/>
                  <a:gd name="connsiteX24" fmla="*/ 273020 w 578573"/>
                  <a:gd name="connsiteY24" fmla="*/ 0 h 646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8573" h="646766">
                    <a:moveTo>
                      <a:pt x="273020" y="0"/>
                    </a:moveTo>
                    <a:cubicBezTo>
                      <a:pt x="291868" y="-1"/>
                      <a:pt x="310271" y="2120"/>
                      <a:pt x="328043" y="6159"/>
                    </a:cubicBezTo>
                    <a:lnTo>
                      <a:pt x="373290" y="21756"/>
                    </a:lnTo>
                    <a:lnTo>
                      <a:pt x="420595" y="14840"/>
                    </a:lnTo>
                    <a:cubicBezTo>
                      <a:pt x="507843" y="14841"/>
                      <a:pt x="578572" y="66047"/>
                      <a:pt x="578573" y="129213"/>
                    </a:cubicBezTo>
                    <a:cubicBezTo>
                      <a:pt x="578572" y="145004"/>
                      <a:pt x="574152" y="160048"/>
                      <a:pt x="566157" y="173732"/>
                    </a:cubicBezTo>
                    <a:lnTo>
                      <a:pt x="536655" y="205413"/>
                    </a:lnTo>
                    <a:lnTo>
                      <a:pt x="566158" y="237095"/>
                    </a:lnTo>
                    <a:cubicBezTo>
                      <a:pt x="574152" y="250778"/>
                      <a:pt x="578573" y="265821"/>
                      <a:pt x="578572" y="281613"/>
                    </a:cubicBezTo>
                    <a:cubicBezTo>
                      <a:pt x="578573" y="297404"/>
                      <a:pt x="574152" y="312448"/>
                      <a:pt x="566158" y="326132"/>
                    </a:cubicBezTo>
                    <a:lnTo>
                      <a:pt x="541559" y="352546"/>
                    </a:lnTo>
                    <a:lnTo>
                      <a:pt x="540494" y="364267"/>
                    </a:lnTo>
                    <a:lnTo>
                      <a:pt x="539518" y="367239"/>
                    </a:lnTo>
                    <a:lnTo>
                      <a:pt x="566158" y="395844"/>
                    </a:lnTo>
                    <a:cubicBezTo>
                      <a:pt x="574152" y="409527"/>
                      <a:pt x="578573" y="424572"/>
                      <a:pt x="578572" y="440363"/>
                    </a:cubicBezTo>
                    <a:cubicBezTo>
                      <a:pt x="578572" y="487738"/>
                      <a:pt x="538788" y="528385"/>
                      <a:pt x="482087" y="545747"/>
                    </a:cubicBezTo>
                    <a:lnTo>
                      <a:pt x="451784" y="550177"/>
                    </a:lnTo>
                    <a:lnTo>
                      <a:pt x="455924" y="560950"/>
                    </a:lnTo>
                    <a:cubicBezTo>
                      <a:pt x="457791" y="573855"/>
                      <a:pt x="456444" y="586601"/>
                      <a:pt x="451420" y="598451"/>
                    </a:cubicBezTo>
                    <a:cubicBezTo>
                      <a:pt x="431327" y="645851"/>
                      <a:pt x="360014" y="660950"/>
                      <a:pt x="292139" y="632177"/>
                    </a:cubicBezTo>
                    <a:cubicBezTo>
                      <a:pt x="275169" y="624983"/>
                      <a:pt x="260022" y="615729"/>
                      <a:pt x="247159" y="605153"/>
                    </a:cubicBezTo>
                    <a:lnTo>
                      <a:pt x="245458" y="603251"/>
                    </a:lnTo>
                    <a:lnTo>
                      <a:pt x="217998" y="600177"/>
                    </a:lnTo>
                    <a:cubicBezTo>
                      <a:pt x="93586" y="571907"/>
                      <a:pt x="-1" y="449674"/>
                      <a:pt x="0" y="303168"/>
                    </a:cubicBezTo>
                    <a:cubicBezTo>
                      <a:pt x="-1" y="135733"/>
                      <a:pt x="122235" y="0"/>
                      <a:pt x="273020" y="0"/>
                    </a:cubicBezTo>
                    <a:close/>
                  </a:path>
                </a:pathLst>
              </a:custGeom>
              <a:solidFill>
                <a:srgbClr val="4C2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9" name="楕円 1">
                <a:extLst>
                  <a:ext uri="{FF2B5EF4-FFF2-40B4-BE49-F238E27FC236}">
                    <a16:creationId xmlns:a16="http://schemas.microsoft.com/office/drawing/2014/main" id="{BB91F7A2-6388-4861-8AEC-C789F6EB089B}"/>
                  </a:ext>
                </a:extLst>
              </p:cNvPr>
              <p:cNvSpPr/>
              <p:nvPr/>
            </p:nvSpPr>
            <p:spPr>
              <a:xfrm>
                <a:off x="3524545" y="3456132"/>
                <a:ext cx="852603" cy="1039913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0" name="楕円 1">
                <a:extLst>
                  <a:ext uri="{FF2B5EF4-FFF2-40B4-BE49-F238E27FC236}">
                    <a16:creationId xmlns:a16="http://schemas.microsoft.com/office/drawing/2014/main" id="{326B3136-2B48-4AFD-82AB-CCF85E656436}"/>
                  </a:ext>
                </a:extLst>
              </p:cNvPr>
              <p:cNvSpPr/>
              <p:nvPr/>
            </p:nvSpPr>
            <p:spPr>
              <a:xfrm flipV="1">
                <a:off x="3685293" y="3456355"/>
                <a:ext cx="531108" cy="10587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1" name="楕円 1">
                <a:extLst>
                  <a:ext uri="{FF2B5EF4-FFF2-40B4-BE49-F238E27FC236}">
                    <a16:creationId xmlns:a16="http://schemas.microsoft.com/office/drawing/2014/main" id="{0C7F8EDE-74E0-4568-8D69-4F5E336F9E1A}"/>
                  </a:ext>
                </a:extLst>
              </p:cNvPr>
              <p:cNvSpPr/>
              <p:nvPr/>
            </p:nvSpPr>
            <p:spPr>
              <a:xfrm flipV="1">
                <a:off x="3685293" y="3526205"/>
                <a:ext cx="531108" cy="10587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D1C1F593-A409-4325-89E4-A3610E6CEEF7}"/>
                  </a:ext>
                </a:extLst>
              </p:cNvPr>
              <p:cNvSpPr/>
              <p:nvPr/>
            </p:nvSpPr>
            <p:spPr>
              <a:xfrm rot="9900000">
                <a:off x="3646655" y="2892755"/>
                <a:ext cx="578573" cy="646766"/>
              </a:xfrm>
              <a:custGeom>
                <a:avLst/>
                <a:gdLst>
                  <a:gd name="connsiteX0" fmla="*/ 273020 w 578573"/>
                  <a:gd name="connsiteY0" fmla="*/ 0 h 646766"/>
                  <a:gd name="connsiteX1" fmla="*/ 328043 w 578573"/>
                  <a:gd name="connsiteY1" fmla="*/ 6159 h 646766"/>
                  <a:gd name="connsiteX2" fmla="*/ 373290 w 578573"/>
                  <a:gd name="connsiteY2" fmla="*/ 21756 h 646766"/>
                  <a:gd name="connsiteX3" fmla="*/ 420595 w 578573"/>
                  <a:gd name="connsiteY3" fmla="*/ 14840 h 646766"/>
                  <a:gd name="connsiteX4" fmla="*/ 578573 w 578573"/>
                  <a:gd name="connsiteY4" fmla="*/ 129213 h 646766"/>
                  <a:gd name="connsiteX5" fmla="*/ 566157 w 578573"/>
                  <a:gd name="connsiteY5" fmla="*/ 173732 h 646766"/>
                  <a:gd name="connsiteX6" fmla="*/ 536655 w 578573"/>
                  <a:gd name="connsiteY6" fmla="*/ 205413 h 646766"/>
                  <a:gd name="connsiteX7" fmla="*/ 566158 w 578573"/>
                  <a:gd name="connsiteY7" fmla="*/ 237095 h 646766"/>
                  <a:gd name="connsiteX8" fmla="*/ 578572 w 578573"/>
                  <a:gd name="connsiteY8" fmla="*/ 281613 h 646766"/>
                  <a:gd name="connsiteX9" fmla="*/ 566158 w 578573"/>
                  <a:gd name="connsiteY9" fmla="*/ 326132 h 646766"/>
                  <a:gd name="connsiteX10" fmla="*/ 541559 w 578573"/>
                  <a:gd name="connsiteY10" fmla="*/ 352546 h 646766"/>
                  <a:gd name="connsiteX11" fmla="*/ 540494 w 578573"/>
                  <a:gd name="connsiteY11" fmla="*/ 364267 h 646766"/>
                  <a:gd name="connsiteX12" fmla="*/ 539518 w 578573"/>
                  <a:gd name="connsiteY12" fmla="*/ 367239 h 646766"/>
                  <a:gd name="connsiteX13" fmla="*/ 566158 w 578573"/>
                  <a:gd name="connsiteY13" fmla="*/ 395844 h 646766"/>
                  <a:gd name="connsiteX14" fmla="*/ 578572 w 578573"/>
                  <a:gd name="connsiteY14" fmla="*/ 440363 h 646766"/>
                  <a:gd name="connsiteX15" fmla="*/ 482087 w 578573"/>
                  <a:gd name="connsiteY15" fmla="*/ 545747 h 646766"/>
                  <a:gd name="connsiteX16" fmla="*/ 451784 w 578573"/>
                  <a:gd name="connsiteY16" fmla="*/ 550177 h 646766"/>
                  <a:gd name="connsiteX17" fmla="*/ 455924 w 578573"/>
                  <a:gd name="connsiteY17" fmla="*/ 560950 h 646766"/>
                  <a:gd name="connsiteX18" fmla="*/ 451420 w 578573"/>
                  <a:gd name="connsiteY18" fmla="*/ 598451 h 646766"/>
                  <a:gd name="connsiteX19" fmla="*/ 292139 w 578573"/>
                  <a:gd name="connsiteY19" fmla="*/ 632177 h 646766"/>
                  <a:gd name="connsiteX20" fmla="*/ 247159 w 578573"/>
                  <a:gd name="connsiteY20" fmla="*/ 605153 h 646766"/>
                  <a:gd name="connsiteX21" fmla="*/ 245458 w 578573"/>
                  <a:gd name="connsiteY21" fmla="*/ 603251 h 646766"/>
                  <a:gd name="connsiteX22" fmla="*/ 217998 w 578573"/>
                  <a:gd name="connsiteY22" fmla="*/ 600177 h 646766"/>
                  <a:gd name="connsiteX23" fmla="*/ 0 w 578573"/>
                  <a:gd name="connsiteY23" fmla="*/ 303168 h 646766"/>
                  <a:gd name="connsiteX24" fmla="*/ 273020 w 578573"/>
                  <a:gd name="connsiteY24" fmla="*/ 0 h 646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8573" h="646766">
                    <a:moveTo>
                      <a:pt x="273020" y="0"/>
                    </a:moveTo>
                    <a:cubicBezTo>
                      <a:pt x="291868" y="-1"/>
                      <a:pt x="310271" y="2120"/>
                      <a:pt x="328043" y="6159"/>
                    </a:cubicBezTo>
                    <a:lnTo>
                      <a:pt x="373290" y="21756"/>
                    </a:lnTo>
                    <a:lnTo>
                      <a:pt x="420595" y="14840"/>
                    </a:lnTo>
                    <a:cubicBezTo>
                      <a:pt x="507843" y="14841"/>
                      <a:pt x="578572" y="66047"/>
                      <a:pt x="578573" y="129213"/>
                    </a:cubicBezTo>
                    <a:cubicBezTo>
                      <a:pt x="578572" y="145004"/>
                      <a:pt x="574152" y="160048"/>
                      <a:pt x="566157" y="173732"/>
                    </a:cubicBezTo>
                    <a:lnTo>
                      <a:pt x="536655" y="205413"/>
                    </a:lnTo>
                    <a:lnTo>
                      <a:pt x="566158" y="237095"/>
                    </a:lnTo>
                    <a:cubicBezTo>
                      <a:pt x="574152" y="250778"/>
                      <a:pt x="578573" y="265821"/>
                      <a:pt x="578572" y="281613"/>
                    </a:cubicBezTo>
                    <a:cubicBezTo>
                      <a:pt x="578573" y="297404"/>
                      <a:pt x="574152" y="312448"/>
                      <a:pt x="566158" y="326132"/>
                    </a:cubicBezTo>
                    <a:lnTo>
                      <a:pt x="541559" y="352546"/>
                    </a:lnTo>
                    <a:lnTo>
                      <a:pt x="540494" y="364267"/>
                    </a:lnTo>
                    <a:lnTo>
                      <a:pt x="539518" y="367239"/>
                    </a:lnTo>
                    <a:lnTo>
                      <a:pt x="566158" y="395844"/>
                    </a:lnTo>
                    <a:cubicBezTo>
                      <a:pt x="574152" y="409527"/>
                      <a:pt x="578573" y="424572"/>
                      <a:pt x="578572" y="440363"/>
                    </a:cubicBezTo>
                    <a:cubicBezTo>
                      <a:pt x="578572" y="487738"/>
                      <a:pt x="538788" y="528385"/>
                      <a:pt x="482087" y="545747"/>
                    </a:cubicBezTo>
                    <a:lnTo>
                      <a:pt x="451784" y="550177"/>
                    </a:lnTo>
                    <a:lnTo>
                      <a:pt x="455924" y="560950"/>
                    </a:lnTo>
                    <a:cubicBezTo>
                      <a:pt x="457791" y="573855"/>
                      <a:pt x="456444" y="586601"/>
                      <a:pt x="451420" y="598451"/>
                    </a:cubicBezTo>
                    <a:cubicBezTo>
                      <a:pt x="431327" y="645851"/>
                      <a:pt x="360014" y="660950"/>
                      <a:pt x="292139" y="632177"/>
                    </a:cubicBezTo>
                    <a:cubicBezTo>
                      <a:pt x="275169" y="624983"/>
                      <a:pt x="260022" y="615729"/>
                      <a:pt x="247159" y="605153"/>
                    </a:cubicBezTo>
                    <a:lnTo>
                      <a:pt x="245458" y="603251"/>
                    </a:lnTo>
                    <a:lnTo>
                      <a:pt x="217998" y="600177"/>
                    </a:lnTo>
                    <a:cubicBezTo>
                      <a:pt x="93586" y="571907"/>
                      <a:pt x="-1" y="449674"/>
                      <a:pt x="0" y="303168"/>
                    </a:cubicBezTo>
                    <a:cubicBezTo>
                      <a:pt x="-1" y="135733"/>
                      <a:pt x="122235" y="0"/>
                      <a:pt x="273020" y="0"/>
                    </a:cubicBezTo>
                    <a:close/>
                  </a:path>
                </a:pathLst>
              </a:custGeom>
              <a:solidFill>
                <a:srgbClr val="4C2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3" name="楕円 1">
                <a:extLst>
                  <a:ext uri="{FF2B5EF4-FFF2-40B4-BE49-F238E27FC236}">
                    <a16:creationId xmlns:a16="http://schemas.microsoft.com/office/drawing/2014/main" id="{C5668790-13B3-4144-86BB-FADE620D10C9}"/>
                  </a:ext>
                </a:extLst>
              </p:cNvPr>
              <p:cNvSpPr/>
              <p:nvPr/>
            </p:nvSpPr>
            <p:spPr>
              <a:xfrm rot="16200000" flipV="1">
                <a:off x="3793490" y="3697317"/>
                <a:ext cx="531108" cy="10587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4" name="楕円 1">
                <a:extLst>
                  <a:ext uri="{FF2B5EF4-FFF2-40B4-BE49-F238E27FC236}">
                    <a16:creationId xmlns:a16="http://schemas.microsoft.com/office/drawing/2014/main" id="{DE4A4FE6-078F-42EC-97C0-2FC3E43FF11D}"/>
                  </a:ext>
                </a:extLst>
              </p:cNvPr>
              <p:cNvSpPr/>
              <p:nvPr/>
            </p:nvSpPr>
            <p:spPr>
              <a:xfrm rot="14975660" flipV="1">
                <a:off x="3926840" y="3697317"/>
                <a:ext cx="531108" cy="10587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06BE30D5-2A70-4EF6-AC33-F95EF7EE74D8}"/>
                  </a:ext>
                </a:extLst>
              </p:cNvPr>
              <p:cNvSpPr/>
              <p:nvPr/>
            </p:nvSpPr>
            <p:spPr>
              <a:xfrm>
                <a:off x="3970503" y="3451769"/>
                <a:ext cx="178567" cy="165957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6" name="楕円 1">
                <a:extLst>
                  <a:ext uri="{FF2B5EF4-FFF2-40B4-BE49-F238E27FC236}">
                    <a16:creationId xmlns:a16="http://schemas.microsoft.com/office/drawing/2014/main" id="{83A87697-2577-42E4-A67D-0B9597553095}"/>
                  </a:ext>
                </a:extLst>
              </p:cNvPr>
              <p:cNvSpPr/>
              <p:nvPr/>
            </p:nvSpPr>
            <p:spPr>
              <a:xfrm rot="633138">
                <a:off x="2558905" y="2497573"/>
                <a:ext cx="643026" cy="31951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9760" h="1889760">
                    <a:moveTo>
                      <a:pt x="0" y="944880"/>
                    </a:moveTo>
                    <a:cubicBezTo>
                      <a:pt x="0" y="423037"/>
                      <a:pt x="423037" y="0"/>
                      <a:pt x="944880" y="0"/>
                    </a:cubicBezTo>
                    <a:cubicBezTo>
                      <a:pt x="1466723" y="0"/>
                      <a:pt x="1889760" y="423037"/>
                      <a:pt x="1889760" y="944880"/>
                    </a:cubicBezTo>
                    <a:cubicBezTo>
                      <a:pt x="1889760" y="1466723"/>
                      <a:pt x="1466723" y="1889760"/>
                      <a:pt x="944880" y="1889760"/>
                    </a:cubicBezTo>
                    <a:cubicBezTo>
                      <a:pt x="423037" y="1889760"/>
                      <a:pt x="0" y="1466723"/>
                      <a:pt x="0" y="94488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7" name="楕円 1">
                <a:extLst>
                  <a:ext uri="{FF2B5EF4-FFF2-40B4-BE49-F238E27FC236}">
                    <a16:creationId xmlns:a16="http://schemas.microsoft.com/office/drawing/2014/main" id="{26615C94-8E81-44C7-A117-54E19F624C80}"/>
                  </a:ext>
                </a:extLst>
              </p:cNvPr>
              <p:cNvSpPr/>
              <p:nvPr/>
            </p:nvSpPr>
            <p:spPr>
              <a:xfrm rot="633138">
                <a:off x="2676287" y="2628209"/>
                <a:ext cx="398264" cy="98034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3101479"/>
                  <a:gd name="connsiteX1" fmla="*/ 944880 w 1889760"/>
                  <a:gd name="connsiteY1" fmla="*/ 0 h 3101479"/>
                  <a:gd name="connsiteX2" fmla="*/ 1889760 w 1889760"/>
                  <a:gd name="connsiteY2" fmla="*/ 944880 h 3101479"/>
                  <a:gd name="connsiteX3" fmla="*/ 890182 w 1889760"/>
                  <a:gd name="connsiteY3" fmla="*/ 3101488 h 3101479"/>
                  <a:gd name="connsiteX4" fmla="*/ 0 w 1889760"/>
                  <a:gd name="connsiteY4" fmla="*/ 944880 h 3101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9760" h="3101479">
                    <a:moveTo>
                      <a:pt x="0" y="944880"/>
                    </a:moveTo>
                    <a:cubicBezTo>
                      <a:pt x="0" y="423037"/>
                      <a:pt x="423037" y="0"/>
                      <a:pt x="944880" y="0"/>
                    </a:cubicBezTo>
                    <a:cubicBezTo>
                      <a:pt x="1466723" y="0"/>
                      <a:pt x="1889760" y="423037"/>
                      <a:pt x="1889760" y="944880"/>
                    </a:cubicBezTo>
                    <a:cubicBezTo>
                      <a:pt x="1889760" y="1466723"/>
                      <a:pt x="1412025" y="3101488"/>
                      <a:pt x="890182" y="3101488"/>
                    </a:cubicBezTo>
                    <a:cubicBezTo>
                      <a:pt x="368339" y="3101488"/>
                      <a:pt x="0" y="1466723"/>
                      <a:pt x="0" y="94488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2EFFED18-07C4-49C4-8669-856E6CCECB9F}"/>
                </a:ext>
              </a:extLst>
            </p:cNvPr>
            <p:cNvSpPr/>
            <p:nvPr/>
          </p:nvSpPr>
          <p:spPr>
            <a:xfrm>
              <a:off x="3213374" y="1663741"/>
              <a:ext cx="281444" cy="208360"/>
            </a:xfrm>
            <a:custGeom>
              <a:avLst/>
              <a:gdLst>
                <a:gd name="connsiteX0" fmla="*/ 156571 w 338397"/>
                <a:gd name="connsiteY0" fmla="*/ 67084 h 250524"/>
                <a:gd name="connsiteX1" fmla="*/ 194336 w 338397"/>
                <a:gd name="connsiteY1" fmla="*/ 75013 h 250524"/>
                <a:gd name="connsiteX2" fmla="*/ 316429 w 338397"/>
                <a:gd name="connsiteY2" fmla="*/ 158480 h 250524"/>
                <a:gd name="connsiteX3" fmla="*/ 329597 w 338397"/>
                <a:gd name="connsiteY3" fmla="*/ 228555 h 250524"/>
                <a:gd name="connsiteX4" fmla="*/ 259521 w 338397"/>
                <a:gd name="connsiteY4" fmla="*/ 241723 h 250524"/>
                <a:gd name="connsiteX5" fmla="*/ 137428 w 338397"/>
                <a:gd name="connsiteY5" fmla="*/ 158256 h 250524"/>
                <a:gd name="connsiteX6" fmla="*/ 124260 w 338397"/>
                <a:gd name="connsiteY6" fmla="*/ 88181 h 250524"/>
                <a:gd name="connsiteX7" fmla="*/ 156571 w 338397"/>
                <a:gd name="connsiteY7" fmla="*/ 67084 h 250524"/>
                <a:gd name="connsiteX8" fmla="*/ 51327 w 338397"/>
                <a:gd name="connsiteY8" fmla="*/ 0 h 250524"/>
                <a:gd name="connsiteX9" fmla="*/ 102654 w 338397"/>
                <a:gd name="connsiteY9" fmla="*/ 51327 h 250524"/>
                <a:gd name="connsiteX10" fmla="*/ 51327 w 338397"/>
                <a:gd name="connsiteY10" fmla="*/ 102654 h 250524"/>
                <a:gd name="connsiteX11" fmla="*/ 0 w 338397"/>
                <a:gd name="connsiteY11" fmla="*/ 51327 h 250524"/>
                <a:gd name="connsiteX12" fmla="*/ 51327 w 338397"/>
                <a:gd name="connsiteY12" fmla="*/ 0 h 25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8397" h="250524">
                  <a:moveTo>
                    <a:pt x="156571" y="67084"/>
                  </a:moveTo>
                  <a:cubicBezTo>
                    <a:pt x="169252" y="64701"/>
                    <a:pt x="182842" y="67156"/>
                    <a:pt x="194336" y="75013"/>
                  </a:cubicBezTo>
                  <a:lnTo>
                    <a:pt x="316429" y="158480"/>
                  </a:lnTo>
                  <a:cubicBezTo>
                    <a:pt x="339416" y="174195"/>
                    <a:pt x="345311" y="205569"/>
                    <a:pt x="329597" y="228555"/>
                  </a:cubicBezTo>
                  <a:cubicBezTo>
                    <a:pt x="313882" y="251542"/>
                    <a:pt x="282508" y="257438"/>
                    <a:pt x="259521" y="241723"/>
                  </a:cubicBezTo>
                  <a:lnTo>
                    <a:pt x="137428" y="158256"/>
                  </a:lnTo>
                  <a:cubicBezTo>
                    <a:pt x="114441" y="142542"/>
                    <a:pt x="108546" y="111168"/>
                    <a:pt x="124260" y="88181"/>
                  </a:cubicBezTo>
                  <a:cubicBezTo>
                    <a:pt x="132118" y="76687"/>
                    <a:pt x="143890" y="69467"/>
                    <a:pt x="156571" y="67084"/>
                  </a:cubicBezTo>
                  <a:close/>
                  <a:moveTo>
                    <a:pt x="51327" y="0"/>
                  </a:moveTo>
                  <a:cubicBezTo>
                    <a:pt x="79674" y="0"/>
                    <a:pt x="102654" y="22980"/>
                    <a:pt x="102654" y="51327"/>
                  </a:cubicBezTo>
                  <a:cubicBezTo>
                    <a:pt x="102654" y="79674"/>
                    <a:pt x="79674" y="102654"/>
                    <a:pt x="51327" y="102654"/>
                  </a:cubicBezTo>
                  <a:cubicBezTo>
                    <a:pt x="22980" y="102654"/>
                    <a:pt x="0" y="79674"/>
                    <a:pt x="0" y="51327"/>
                  </a:cubicBezTo>
                  <a:cubicBezTo>
                    <a:pt x="0" y="22980"/>
                    <a:pt x="22980" y="0"/>
                    <a:pt x="513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651ACF25-20BF-4343-A9CC-39CB37D344C8}"/>
                </a:ext>
              </a:extLst>
            </p:cNvPr>
            <p:cNvSpPr/>
            <p:nvPr/>
          </p:nvSpPr>
          <p:spPr>
            <a:xfrm rot="849648">
              <a:off x="4006045" y="3006756"/>
              <a:ext cx="185309" cy="137189"/>
            </a:xfrm>
            <a:custGeom>
              <a:avLst/>
              <a:gdLst>
                <a:gd name="connsiteX0" fmla="*/ 156571 w 338397"/>
                <a:gd name="connsiteY0" fmla="*/ 67084 h 250524"/>
                <a:gd name="connsiteX1" fmla="*/ 194336 w 338397"/>
                <a:gd name="connsiteY1" fmla="*/ 75013 h 250524"/>
                <a:gd name="connsiteX2" fmla="*/ 316429 w 338397"/>
                <a:gd name="connsiteY2" fmla="*/ 158480 h 250524"/>
                <a:gd name="connsiteX3" fmla="*/ 329597 w 338397"/>
                <a:gd name="connsiteY3" fmla="*/ 228555 h 250524"/>
                <a:gd name="connsiteX4" fmla="*/ 259521 w 338397"/>
                <a:gd name="connsiteY4" fmla="*/ 241723 h 250524"/>
                <a:gd name="connsiteX5" fmla="*/ 137428 w 338397"/>
                <a:gd name="connsiteY5" fmla="*/ 158256 h 250524"/>
                <a:gd name="connsiteX6" fmla="*/ 124260 w 338397"/>
                <a:gd name="connsiteY6" fmla="*/ 88181 h 250524"/>
                <a:gd name="connsiteX7" fmla="*/ 156571 w 338397"/>
                <a:gd name="connsiteY7" fmla="*/ 67084 h 250524"/>
                <a:gd name="connsiteX8" fmla="*/ 51327 w 338397"/>
                <a:gd name="connsiteY8" fmla="*/ 0 h 250524"/>
                <a:gd name="connsiteX9" fmla="*/ 102654 w 338397"/>
                <a:gd name="connsiteY9" fmla="*/ 51327 h 250524"/>
                <a:gd name="connsiteX10" fmla="*/ 51327 w 338397"/>
                <a:gd name="connsiteY10" fmla="*/ 102654 h 250524"/>
                <a:gd name="connsiteX11" fmla="*/ 0 w 338397"/>
                <a:gd name="connsiteY11" fmla="*/ 51327 h 250524"/>
                <a:gd name="connsiteX12" fmla="*/ 51327 w 338397"/>
                <a:gd name="connsiteY12" fmla="*/ 0 h 25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8397" h="250524">
                  <a:moveTo>
                    <a:pt x="156571" y="67084"/>
                  </a:moveTo>
                  <a:cubicBezTo>
                    <a:pt x="169252" y="64701"/>
                    <a:pt x="182842" y="67156"/>
                    <a:pt x="194336" y="75013"/>
                  </a:cubicBezTo>
                  <a:lnTo>
                    <a:pt x="316429" y="158480"/>
                  </a:lnTo>
                  <a:cubicBezTo>
                    <a:pt x="339416" y="174195"/>
                    <a:pt x="345311" y="205569"/>
                    <a:pt x="329597" y="228555"/>
                  </a:cubicBezTo>
                  <a:cubicBezTo>
                    <a:pt x="313882" y="251542"/>
                    <a:pt x="282508" y="257438"/>
                    <a:pt x="259521" y="241723"/>
                  </a:cubicBezTo>
                  <a:lnTo>
                    <a:pt x="137428" y="158256"/>
                  </a:lnTo>
                  <a:cubicBezTo>
                    <a:pt x="114441" y="142542"/>
                    <a:pt x="108546" y="111168"/>
                    <a:pt x="124260" y="88181"/>
                  </a:cubicBezTo>
                  <a:cubicBezTo>
                    <a:pt x="132118" y="76687"/>
                    <a:pt x="143890" y="69467"/>
                    <a:pt x="156571" y="67084"/>
                  </a:cubicBezTo>
                  <a:close/>
                  <a:moveTo>
                    <a:pt x="51327" y="0"/>
                  </a:moveTo>
                  <a:cubicBezTo>
                    <a:pt x="79674" y="0"/>
                    <a:pt x="102654" y="22980"/>
                    <a:pt x="102654" y="51327"/>
                  </a:cubicBezTo>
                  <a:cubicBezTo>
                    <a:pt x="102654" y="79674"/>
                    <a:pt x="79674" y="102654"/>
                    <a:pt x="51327" y="102654"/>
                  </a:cubicBezTo>
                  <a:cubicBezTo>
                    <a:pt x="22980" y="102654"/>
                    <a:pt x="0" y="79674"/>
                    <a:pt x="0" y="51327"/>
                  </a:cubicBezTo>
                  <a:cubicBezTo>
                    <a:pt x="0" y="22980"/>
                    <a:pt x="22980" y="0"/>
                    <a:pt x="513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22AA909D-37F7-4E3A-8FF5-BC4E17C8A0F7}"/>
                </a:ext>
              </a:extLst>
            </p:cNvPr>
            <p:cNvSpPr/>
            <p:nvPr/>
          </p:nvSpPr>
          <p:spPr>
            <a:xfrm rot="3671282">
              <a:off x="4218870" y="4080961"/>
              <a:ext cx="204854" cy="151659"/>
            </a:xfrm>
            <a:custGeom>
              <a:avLst/>
              <a:gdLst>
                <a:gd name="connsiteX0" fmla="*/ 156571 w 338397"/>
                <a:gd name="connsiteY0" fmla="*/ 67084 h 250524"/>
                <a:gd name="connsiteX1" fmla="*/ 194336 w 338397"/>
                <a:gd name="connsiteY1" fmla="*/ 75013 h 250524"/>
                <a:gd name="connsiteX2" fmla="*/ 316429 w 338397"/>
                <a:gd name="connsiteY2" fmla="*/ 158480 h 250524"/>
                <a:gd name="connsiteX3" fmla="*/ 329597 w 338397"/>
                <a:gd name="connsiteY3" fmla="*/ 228555 h 250524"/>
                <a:gd name="connsiteX4" fmla="*/ 259521 w 338397"/>
                <a:gd name="connsiteY4" fmla="*/ 241723 h 250524"/>
                <a:gd name="connsiteX5" fmla="*/ 137428 w 338397"/>
                <a:gd name="connsiteY5" fmla="*/ 158256 h 250524"/>
                <a:gd name="connsiteX6" fmla="*/ 124260 w 338397"/>
                <a:gd name="connsiteY6" fmla="*/ 88181 h 250524"/>
                <a:gd name="connsiteX7" fmla="*/ 156571 w 338397"/>
                <a:gd name="connsiteY7" fmla="*/ 67084 h 250524"/>
                <a:gd name="connsiteX8" fmla="*/ 51327 w 338397"/>
                <a:gd name="connsiteY8" fmla="*/ 0 h 250524"/>
                <a:gd name="connsiteX9" fmla="*/ 102654 w 338397"/>
                <a:gd name="connsiteY9" fmla="*/ 51327 h 250524"/>
                <a:gd name="connsiteX10" fmla="*/ 51327 w 338397"/>
                <a:gd name="connsiteY10" fmla="*/ 102654 h 250524"/>
                <a:gd name="connsiteX11" fmla="*/ 0 w 338397"/>
                <a:gd name="connsiteY11" fmla="*/ 51327 h 250524"/>
                <a:gd name="connsiteX12" fmla="*/ 51327 w 338397"/>
                <a:gd name="connsiteY12" fmla="*/ 0 h 25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8397" h="250524">
                  <a:moveTo>
                    <a:pt x="156571" y="67084"/>
                  </a:moveTo>
                  <a:cubicBezTo>
                    <a:pt x="169252" y="64701"/>
                    <a:pt x="182842" y="67156"/>
                    <a:pt x="194336" y="75013"/>
                  </a:cubicBezTo>
                  <a:lnTo>
                    <a:pt x="316429" y="158480"/>
                  </a:lnTo>
                  <a:cubicBezTo>
                    <a:pt x="339416" y="174195"/>
                    <a:pt x="345311" y="205569"/>
                    <a:pt x="329597" y="228555"/>
                  </a:cubicBezTo>
                  <a:cubicBezTo>
                    <a:pt x="313882" y="251542"/>
                    <a:pt x="282508" y="257438"/>
                    <a:pt x="259521" y="241723"/>
                  </a:cubicBezTo>
                  <a:lnTo>
                    <a:pt x="137428" y="158256"/>
                  </a:lnTo>
                  <a:cubicBezTo>
                    <a:pt x="114441" y="142542"/>
                    <a:pt x="108546" y="111168"/>
                    <a:pt x="124260" y="88181"/>
                  </a:cubicBezTo>
                  <a:cubicBezTo>
                    <a:pt x="132118" y="76687"/>
                    <a:pt x="143890" y="69467"/>
                    <a:pt x="156571" y="67084"/>
                  </a:cubicBezTo>
                  <a:close/>
                  <a:moveTo>
                    <a:pt x="51327" y="0"/>
                  </a:moveTo>
                  <a:cubicBezTo>
                    <a:pt x="79674" y="0"/>
                    <a:pt x="102654" y="22980"/>
                    <a:pt x="102654" y="51327"/>
                  </a:cubicBezTo>
                  <a:cubicBezTo>
                    <a:pt x="102654" y="79674"/>
                    <a:pt x="79674" y="102654"/>
                    <a:pt x="51327" y="102654"/>
                  </a:cubicBezTo>
                  <a:cubicBezTo>
                    <a:pt x="22980" y="102654"/>
                    <a:pt x="0" y="79674"/>
                    <a:pt x="0" y="51327"/>
                  </a:cubicBezTo>
                  <a:cubicBezTo>
                    <a:pt x="0" y="22980"/>
                    <a:pt x="22980" y="0"/>
                    <a:pt x="513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629A7094-C786-4E98-92D7-3918C90D5E44}"/>
                </a:ext>
              </a:extLst>
            </p:cNvPr>
            <p:cNvSpPr/>
            <p:nvPr/>
          </p:nvSpPr>
          <p:spPr>
            <a:xfrm rot="5989014">
              <a:off x="1620546" y="2753590"/>
              <a:ext cx="204854" cy="151659"/>
            </a:xfrm>
            <a:custGeom>
              <a:avLst/>
              <a:gdLst>
                <a:gd name="connsiteX0" fmla="*/ 156571 w 338397"/>
                <a:gd name="connsiteY0" fmla="*/ 67084 h 250524"/>
                <a:gd name="connsiteX1" fmla="*/ 194336 w 338397"/>
                <a:gd name="connsiteY1" fmla="*/ 75013 h 250524"/>
                <a:gd name="connsiteX2" fmla="*/ 316429 w 338397"/>
                <a:gd name="connsiteY2" fmla="*/ 158480 h 250524"/>
                <a:gd name="connsiteX3" fmla="*/ 329597 w 338397"/>
                <a:gd name="connsiteY3" fmla="*/ 228555 h 250524"/>
                <a:gd name="connsiteX4" fmla="*/ 259521 w 338397"/>
                <a:gd name="connsiteY4" fmla="*/ 241723 h 250524"/>
                <a:gd name="connsiteX5" fmla="*/ 137428 w 338397"/>
                <a:gd name="connsiteY5" fmla="*/ 158256 h 250524"/>
                <a:gd name="connsiteX6" fmla="*/ 124260 w 338397"/>
                <a:gd name="connsiteY6" fmla="*/ 88181 h 250524"/>
                <a:gd name="connsiteX7" fmla="*/ 156571 w 338397"/>
                <a:gd name="connsiteY7" fmla="*/ 67084 h 250524"/>
                <a:gd name="connsiteX8" fmla="*/ 51327 w 338397"/>
                <a:gd name="connsiteY8" fmla="*/ 0 h 250524"/>
                <a:gd name="connsiteX9" fmla="*/ 102654 w 338397"/>
                <a:gd name="connsiteY9" fmla="*/ 51327 h 250524"/>
                <a:gd name="connsiteX10" fmla="*/ 51327 w 338397"/>
                <a:gd name="connsiteY10" fmla="*/ 102654 h 250524"/>
                <a:gd name="connsiteX11" fmla="*/ 0 w 338397"/>
                <a:gd name="connsiteY11" fmla="*/ 51327 h 250524"/>
                <a:gd name="connsiteX12" fmla="*/ 51327 w 338397"/>
                <a:gd name="connsiteY12" fmla="*/ 0 h 25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8397" h="250524">
                  <a:moveTo>
                    <a:pt x="156571" y="67084"/>
                  </a:moveTo>
                  <a:cubicBezTo>
                    <a:pt x="169252" y="64701"/>
                    <a:pt x="182842" y="67156"/>
                    <a:pt x="194336" y="75013"/>
                  </a:cubicBezTo>
                  <a:lnTo>
                    <a:pt x="316429" y="158480"/>
                  </a:lnTo>
                  <a:cubicBezTo>
                    <a:pt x="339416" y="174195"/>
                    <a:pt x="345311" y="205569"/>
                    <a:pt x="329597" y="228555"/>
                  </a:cubicBezTo>
                  <a:cubicBezTo>
                    <a:pt x="313882" y="251542"/>
                    <a:pt x="282508" y="257438"/>
                    <a:pt x="259521" y="241723"/>
                  </a:cubicBezTo>
                  <a:lnTo>
                    <a:pt x="137428" y="158256"/>
                  </a:lnTo>
                  <a:cubicBezTo>
                    <a:pt x="114441" y="142542"/>
                    <a:pt x="108546" y="111168"/>
                    <a:pt x="124260" y="88181"/>
                  </a:cubicBezTo>
                  <a:cubicBezTo>
                    <a:pt x="132118" y="76687"/>
                    <a:pt x="143890" y="69467"/>
                    <a:pt x="156571" y="67084"/>
                  </a:cubicBezTo>
                  <a:close/>
                  <a:moveTo>
                    <a:pt x="51327" y="0"/>
                  </a:moveTo>
                  <a:cubicBezTo>
                    <a:pt x="79674" y="0"/>
                    <a:pt x="102654" y="22980"/>
                    <a:pt x="102654" y="51327"/>
                  </a:cubicBezTo>
                  <a:cubicBezTo>
                    <a:pt x="102654" y="79674"/>
                    <a:pt x="79674" y="102654"/>
                    <a:pt x="51327" y="102654"/>
                  </a:cubicBezTo>
                  <a:cubicBezTo>
                    <a:pt x="22980" y="102654"/>
                    <a:pt x="0" y="79674"/>
                    <a:pt x="0" y="51327"/>
                  </a:cubicBezTo>
                  <a:cubicBezTo>
                    <a:pt x="0" y="22980"/>
                    <a:pt x="22980" y="0"/>
                    <a:pt x="513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3" name="テキスト ボックス 432">
              <a:extLst>
                <a:ext uri="{FF2B5EF4-FFF2-40B4-BE49-F238E27FC236}">
                  <a16:creationId xmlns:a16="http://schemas.microsoft.com/office/drawing/2014/main" id="{6444D0DF-9975-4EE4-B05B-B71FDA527E4D}"/>
                </a:ext>
              </a:extLst>
            </p:cNvPr>
            <p:cNvSpPr txBox="1"/>
            <p:nvPr/>
          </p:nvSpPr>
          <p:spPr>
            <a:xfrm>
              <a:off x="3622833" y="3875224"/>
              <a:ext cx="339567" cy="4224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酒</a:t>
              </a:r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DE394CB3-B8E1-4F8C-8C3D-9CE0A7904644}"/>
                </a:ext>
              </a:extLst>
            </p:cNvPr>
            <p:cNvSpPr/>
            <p:nvPr/>
          </p:nvSpPr>
          <p:spPr>
            <a:xfrm rot="1520839">
              <a:off x="1788696" y="1901421"/>
              <a:ext cx="204854" cy="151659"/>
            </a:xfrm>
            <a:custGeom>
              <a:avLst/>
              <a:gdLst>
                <a:gd name="connsiteX0" fmla="*/ 156571 w 338397"/>
                <a:gd name="connsiteY0" fmla="*/ 67084 h 250524"/>
                <a:gd name="connsiteX1" fmla="*/ 194336 w 338397"/>
                <a:gd name="connsiteY1" fmla="*/ 75013 h 250524"/>
                <a:gd name="connsiteX2" fmla="*/ 316429 w 338397"/>
                <a:gd name="connsiteY2" fmla="*/ 158480 h 250524"/>
                <a:gd name="connsiteX3" fmla="*/ 329597 w 338397"/>
                <a:gd name="connsiteY3" fmla="*/ 228555 h 250524"/>
                <a:gd name="connsiteX4" fmla="*/ 259521 w 338397"/>
                <a:gd name="connsiteY4" fmla="*/ 241723 h 250524"/>
                <a:gd name="connsiteX5" fmla="*/ 137428 w 338397"/>
                <a:gd name="connsiteY5" fmla="*/ 158256 h 250524"/>
                <a:gd name="connsiteX6" fmla="*/ 124260 w 338397"/>
                <a:gd name="connsiteY6" fmla="*/ 88181 h 250524"/>
                <a:gd name="connsiteX7" fmla="*/ 156571 w 338397"/>
                <a:gd name="connsiteY7" fmla="*/ 67084 h 250524"/>
                <a:gd name="connsiteX8" fmla="*/ 51327 w 338397"/>
                <a:gd name="connsiteY8" fmla="*/ 0 h 250524"/>
                <a:gd name="connsiteX9" fmla="*/ 102654 w 338397"/>
                <a:gd name="connsiteY9" fmla="*/ 51327 h 250524"/>
                <a:gd name="connsiteX10" fmla="*/ 51327 w 338397"/>
                <a:gd name="connsiteY10" fmla="*/ 102654 h 250524"/>
                <a:gd name="connsiteX11" fmla="*/ 0 w 338397"/>
                <a:gd name="connsiteY11" fmla="*/ 51327 h 250524"/>
                <a:gd name="connsiteX12" fmla="*/ 51327 w 338397"/>
                <a:gd name="connsiteY12" fmla="*/ 0 h 25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8397" h="250524">
                  <a:moveTo>
                    <a:pt x="156571" y="67084"/>
                  </a:moveTo>
                  <a:cubicBezTo>
                    <a:pt x="169252" y="64701"/>
                    <a:pt x="182842" y="67156"/>
                    <a:pt x="194336" y="75013"/>
                  </a:cubicBezTo>
                  <a:lnTo>
                    <a:pt x="316429" y="158480"/>
                  </a:lnTo>
                  <a:cubicBezTo>
                    <a:pt x="339416" y="174195"/>
                    <a:pt x="345311" y="205569"/>
                    <a:pt x="329597" y="228555"/>
                  </a:cubicBezTo>
                  <a:cubicBezTo>
                    <a:pt x="313882" y="251542"/>
                    <a:pt x="282508" y="257438"/>
                    <a:pt x="259521" y="241723"/>
                  </a:cubicBezTo>
                  <a:lnTo>
                    <a:pt x="137428" y="158256"/>
                  </a:lnTo>
                  <a:cubicBezTo>
                    <a:pt x="114441" y="142542"/>
                    <a:pt x="108546" y="111168"/>
                    <a:pt x="124260" y="88181"/>
                  </a:cubicBezTo>
                  <a:cubicBezTo>
                    <a:pt x="132118" y="76687"/>
                    <a:pt x="143890" y="69467"/>
                    <a:pt x="156571" y="67084"/>
                  </a:cubicBezTo>
                  <a:close/>
                  <a:moveTo>
                    <a:pt x="51327" y="0"/>
                  </a:moveTo>
                  <a:cubicBezTo>
                    <a:pt x="79674" y="0"/>
                    <a:pt x="102654" y="22980"/>
                    <a:pt x="102654" y="51327"/>
                  </a:cubicBezTo>
                  <a:cubicBezTo>
                    <a:pt x="102654" y="79674"/>
                    <a:pt x="79674" y="102654"/>
                    <a:pt x="51327" y="102654"/>
                  </a:cubicBezTo>
                  <a:cubicBezTo>
                    <a:pt x="22980" y="102654"/>
                    <a:pt x="0" y="79674"/>
                    <a:pt x="0" y="51327"/>
                  </a:cubicBezTo>
                  <a:cubicBezTo>
                    <a:pt x="0" y="22980"/>
                    <a:pt x="22980" y="0"/>
                    <a:pt x="513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484" name="グループ化 483">
            <a:extLst>
              <a:ext uri="{FF2B5EF4-FFF2-40B4-BE49-F238E27FC236}">
                <a16:creationId xmlns:a16="http://schemas.microsoft.com/office/drawing/2014/main" id="{84D755F9-9922-41BB-B458-93CC4230658B}"/>
              </a:ext>
            </a:extLst>
          </p:cNvPr>
          <p:cNvGrpSpPr/>
          <p:nvPr/>
        </p:nvGrpSpPr>
        <p:grpSpPr>
          <a:xfrm>
            <a:off x="6914948" y="1076516"/>
            <a:ext cx="1989505" cy="2331710"/>
            <a:chOff x="-221272" y="1003561"/>
            <a:chExt cx="3589244" cy="4206614"/>
          </a:xfrm>
        </p:grpSpPr>
        <p:sp>
          <p:nvSpPr>
            <p:cNvPr id="485" name="二等辺三角形 484">
              <a:extLst>
                <a:ext uri="{FF2B5EF4-FFF2-40B4-BE49-F238E27FC236}">
                  <a16:creationId xmlns:a16="http://schemas.microsoft.com/office/drawing/2014/main" id="{6714853A-FBBB-48EF-B69D-2C525CDDC168}"/>
                </a:ext>
              </a:extLst>
            </p:cNvPr>
            <p:cNvSpPr/>
            <p:nvPr/>
          </p:nvSpPr>
          <p:spPr>
            <a:xfrm>
              <a:off x="984542" y="1240782"/>
              <a:ext cx="1163169" cy="371470"/>
            </a:xfrm>
            <a:prstGeom prst="triangl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6" name="正方形/長方形 485">
              <a:extLst>
                <a:ext uri="{FF2B5EF4-FFF2-40B4-BE49-F238E27FC236}">
                  <a16:creationId xmlns:a16="http://schemas.microsoft.com/office/drawing/2014/main" id="{CEAC0471-9070-4486-BAA8-442D57627347}"/>
                </a:ext>
              </a:extLst>
            </p:cNvPr>
            <p:cNvSpPr/>
            <p:nvPr/>
          </p:nvSpPr>
          <p:spPr>
            <a:xfrm>
              <a:off x="727463" y="1567791"/>
              <a:ext cx="1663312" cy="685025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EF2EF5AA-9FF3-48EE-A504-B3BCD5BE6B7A}"/>
                </a:ext>
              </a:extLst>
            </p:cNvPr>
            <p:cNvGrpSpPr/>
            <p:nvPr/>
          </p:nvGrpSpPr>
          <p:grpSpPr>
            <a:xfrm>
              <a:off x="1837819" y="1865146"/>
              <a:ext cx="349622" cy="360878"/>
              <a:chOff x="969674" y="1935256"/>
              <a:chExt cx="357476" cy="388153"/>
            </a:xfrm>
          </p:grpSpPr>
          <p:sp>
            <p:nvSpPr>
              <p:cNvPr id="536" name="四角形: 上の 2 つの角を丸める 535">
                <a:extLst>
                  <a:ext uri="{FF2B5EF4-FFF2-40B4-BE49-F238E27FC236}">
                    <a16:creationId xmlns:a16="http://schemas.microsoft.com/office/drawing/2014/main" id="{ACAA4A63-0384-44FB-8DBA-C3924FF7F33A}"/>
                  </a:ext>
                </a:extLst>
              </p:cNvPr>
              <p:cNvSpPr/>
              <p:nvPr/>
            </p:nvSpPr>
            <p:spPr>
              <a:xfrm>
                <a:off x="969674" y="1935256"/>
                <a:ext cx="357476" cy="38660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7" name="四角形: 上の 2 つの角を丸める 536">
                <a:extLst>
                  <a:ext uri="{FF2B5EF4-FFF2-40B4-BE49-F238E27FC236}">
                    <a16:creationId xmlns:a16="http://schemas.microsoft.com/office/drawing/2014/main" id="{81041574-83DF-4C0E-9ADB-9A400AEFA263}"/>
                  </a:ext>
                </a:extLst>
              </p:cNvPr>
              <p:cNvSpPr/>
              <p:nvPr/>
            </p:nvSpPr>
            <p:spPr>
              <a:xfrm>
                <a:off x="1003736" y="1978205"/>
                <a:ext cx="291664" cy="3452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64D67914-BB0E-4891-9C3F-67FF83AD1BF7}"/>
                </a:ext>
              </a:extLst>
            </p:cNvPr>
            <p:cNvGrpSpPr/>
            <p:nvPr/>
          </p:nvGrpSpPr>
          <p:grpSpPr>
            <a:xfrm>
              <a:off x="943509" y="1865146"/>
              <a:ext cx="349622" cy="360878"/>
              <a:chOff x="969674" y="1935256"/>
              <a:chExt cx="357476" cy="388153"/>
            </a:xfrm>
          </p:grpSpPr>
          <p:sp>
            <p:nvSpPr>
              <p:cNvPr id="534" name="四角形: 上の 2 つの角を丸める 533">
                <a:extLst>
                  <a:ext uri="{FF2B5EF4-FFF2-40B4-BE49-F238E27FC236}">
                    <a16:creationId xmlns:a16="http://schemas.microsoft.com/office/drawing/2014/main" id="{F879A150-3FB9-4A83-B6EA-E37FBD74FFA2}"/>
                  </a:ext>
                </a:extLst>
              </p:cNvPr>
              <p:cNvSpPr/>
              <p:nvPr/>
            </p:nvSpPr>
            <p:spPr>
              <a:xfrm>
                <a:off x="969674" y="1935256"/>
                <a:ext cx="357476" cy="38660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5" name="四角形: 上の 2 つの角を丸める 534">
                <a:extLst>
                  <a:ext uri="{FF2B5EF4-FFF2-40B4-BE49-F238E27FC236}">
                    <a16:creationId xmlns:a16="http://schemas.microsoft.com/office/drawing/2014/main" id="{3F48DC5A-FF8D-424A-9E70-5A29697C04C4}"/>
                  </a:ext>
                </a:extLst>
              </p:cNvPr>
              <p:cNvSpPr/>
              <p:nvPr/>
            </p:nvSpPr>
            <p:spPr>
              <a:xfrm>
                <a:off x="1003736" y="1978205"/>
                <a:ext cx="291664" cy="3452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56E79F09-85DB-496C-98EC-EF27AD8C8205}"/>
                </a:ext>
              </a:extLst>
            </p:cNvPr>
            <p:cNvSpPr/>
            <p:nvPr/>
          </p:nvSpPr>
          <p:spPr>
            <a:xfrm>
              <a:off x="607273" y="2019490"/>
              <a:ext cx="1917709" cy="209486"/>
            </a:xfrm>
            <a:custGeom>
              <a:avLst/>
              <a:gdLst>
                <a:gd name="connsiteX0" fmla="*/ 1470725 w 1763709"/>
                <a:gd name="connsiteY0" fmla="*/ 69668 h 218417"/>
                <a:gd name="connsiteX1" fmla="*/ 1470725 w 1763709"/>
                <a:gd name="connsiteY1" fmla="*/ 119385 h 218417"/>
                <a:gd name="connsiteX2" fmla="*/ 1727903 w 1763709"/>
                <a:gd name="connsiteY2" fmla="*/ 119385 h 218417"/>
                <a:gd name="connsiteX3" fmla="*/ 1727903 w 1763709"/>
                <a:gd name="connsiteY3" fmla="*/ 69668 h 218417"/>
                <a:gd name="connsiteX4" fmla="*/ 1188728 w 1763709"/>
                <a:gd name="connsiteY4" fmla="*/ 69668 h 218417"/>
                <a:gd name="connsiteX5" fmla="*/ 1188728 w 1763709"/>
                <a:gd name="connsiteY5" fmla="*/ 119385 h 218417"/>
                <a:gd name="connsiteX6" fmla="*/ 1434919 w 1763709"/>
                <a:gd name="connsiteY6" fmla="*/ 119385 h 218417"/>
                <a:gd name="connsiteX7" fmla="*/ 1434919 w 1763709"/>
                <a:gd name="connsiteY7" fmla="*/ 69668 h 218417"/>
                <a:gd name="connsiteX8" fmla="*/ 900109 w 1763709"/>
                <a:gd name="connsiteY8" fmla="*/ 69668 h 218417"/>
                <a:gd name="connsiteX9" fmla="*/ 900109 w 1763709"/>
                <a:gd name="connsiteY9" fmla="*/ 119385 h 218417"/>
                <a:gd name="connsiteX10" fmla="*/ 1152922 w 1763709"/>
                <a:gd name="connsiteY10" fmla="*/ 119385 h 218417"/>
                <a:gd name="connsiteX11" fmla="*/ 1152922 w 1763709"/>
                <a:gd name="connsiteY11" fmla="*/ 69668 h 218417"/>
                <a:gd name="connsiteX12" fmla="*/ 607125 w 1763709"/>
                <a:gd name="connsiteY12" fmla="*/ 69668 h 218417"/>
                <a:gd name="connsiteX13" fmla="*/ 607125 w 1763709"/>
                <a:gd name="connsiteY13" fmla="*/ 119385 h 218417"/>
                <a:gd name="connsiteX14" fmla="*/ 863600 w 1763709"/>
                <a:gd name="connsiteY14" fmla="*/ 119385 h 218417"/>
                <a:gd name="connsiteX15" fmla="*/ 863600 w 1763709"/>
                <a:gd name="connsiteY15" fmla="*/ 69668 h 218417"/>
                <a:gd name="connsiteX16" fmla="*/ 325128 w 1763709"/>
                <a:gd name="connsiteY16" fmla="*/ 69668 h 218417"/>
                <a:gd name="connsiteX17" fmla="*/ 325128 w 1763709"/>
                <a:gd name="connsiteY17" fmla="*/ 119385 h 218417"/>
                <a:gd name="connsiteX18" fmla="*/ 571319 w 1763709"/>
                <a:gd name="connsiteY18" fmla="*/ 119385 h 218417"/>
                <a:gd name="connsiteX19" fmla="*/ 571319 w 1763709"/>
                <a:gd name="connsiteY19" fmla="*/ 69668 h 218417"/>
                <a:gd name="connsiteX20" fmla="*/ 35806 w 1763709"/>
                <a:gd name="connsiteY20" fmla="*/ 69668 h 218417"/>
                <a:gd name="connsiteX21" fmla="*/ 35806 w 1763709"/>
                <a:gd name="connsiteY21" fmla="*/ 119385 h 218417"/>
                <a:gd name="connsiteX22" fmla="*/ 289322 w 1763709"/>
                <a:gd name="connsiteY22" fmla="*/ 119385 h 218417"/>
                <a:gd name="connsiteX23" fmla="*/ 289322 w 1763709"/>
                <a:gd name="connsiteY23" fmla="*/ 69668 h 218417"/>
                <a:gd name="connsiteX24" fmla="*/ 17903 w 1763709"/>
                <a:gd name="connsiteY24" fmla="*/ 0 h 218417"/>
                <a:gd name="connsiteX25" fmla="*/ 35806 w 1763709"/>
                <a:gd name="connsiteY25" fmla="*/ 9205 h 218417"/>
                <a:gd name="connsiteX26" fmla="*/ 35806 w 1763709"/>
                <a:gd name="connsiteY26" fmla="*/ 47073 h 218417"/>
                <a:gd name="connsiteX27" fmla="*/ 289322 w 1763709"/>
                <a:gd name="connsiteY27" fmla="*/ 47073 h 218417"/>
                <a:gd name="connsiteX28" fmla="*/ 289322 w 1763709"/>
                <a:gd name="connsiteY28" fmla="*/ 9205 h 218417"/>
                <a:gd name="connsiteX29" fmla="*/ 307225 w 1763709"/>
                <a:gd name="connsiteY29" fmla="*/ 0 h 218417"/>
                <a:gd name="connsiteX30" fmla="*/ 325128 w 1763709"/>
                <a:gd name="connsiteY30" fmla="*/ 9205 h 218417"/>
                <a:gd name="connsiteX31" fmla="*/ 325128 w 1763709"/>
                <a:gd name="connsiteY31" fmla="*/ 47073 h 218417"/>
                <a:gd name="connsiteX32" fmla="*/ 571319 w 1763709"/>
                <a:gd name="connsiteY32" fmla="*/ 47073 h 218417"/>
                <a:gd name="connsiteX33" fmla="*/ 571319 w 1763709"/>
                <a:gd name="connsiteY33" fmla="*/ 9205 h 218417"/>
                <a:gd name="connsiteX34" fmla="*/ 589222 w 1763709"/>
                <a:gd name="connsiteY34" fmla="*/ 0 h 218417"/>
                <a:gd name="connsiteX35" fmla="*/ 607125 w 1763709"/>
                <a:gd name="connsiteY35" fmla="*/ 9205 h 218417"/>
                <a:gd name="connsiteX36" fmla="*/ 607125 w 1763709"/>
                <a:gd name="connsiteY36" fmla="*/ 47073 h 218417"/>
                <a:gd name="connsiteX37" fmla="*/ 863600 w 1763709"/>
                <a:gd name="connsiteY37" fmla="*/ 47073 h 218417"/>
                <a:gd name="connsiteX38" fmla="*/ 863600 w 1763709"/>
                <a:gd name="connsiteY38" fmla="*/ 9205 h 218417"/>
                <a:gd name="connsiteX39" fmla="*/ 881503 w 1763709"/>
                <a:gd name="connsiteY39" fmla="*/ 0 h 218417"/>
                <a:gd name="connsiteX40" fmla="*/ 881855 w 1763709"/>
                <a:gd name="connsiteY40" fmla="*/ 181 h 218417"/>
                <a:gd name="connsiteX41" fmla="*/ 882206 w 1763709"/>
                <a:gd name="connsiteY41" fmla="*/ 0 h 218417"/>
                <a:gd name="connsiteX42" fmla="*/ 900109 w 1763709"/>
                <a:gd name="connsiteY42" fmla="*/ 9205 h 218417"/>
                <a:gd name="connsiteX43" fmla="*/ 900109 w 1763709"/>
                <a:gd name="connsiteY43" fmla="*/ 47073 h 218417"/>
                <a:gd name="connsiteX44" fmla="*/ 1152922 w 1763709"/>
                <a:gd name="connsiteY44" fmla="*/ 47073 h 218417"/>
                <a:gd name="connsiteX45" fmla="*/ 1152922 w 1763709"/>
                <a:gd name="connsiteY45" fmla="*/ 9205 h 218417"/>
                <a:gd name="connsiteX46" fmla="*/ 1170825 w 1763709"/>
                <a:gd name="connsiteY46" fmla="*/ 0 h 218417"/>
                <a:gd name="connsiteX47" fmla="*/ 1188728 w 1763709"/>
                <a:gd name="connsiteY47" fmla="*/ 9205 h 218417"/>
                <a:gd name="connsiteX48" fmla="*/ 1188728 w 1763709"/>
                <a:gd name="connsiteY48" fmla="*/ 47073 h 218417"/>
                <a:gd name="connsiteX49" fmla="*/ 1434919 w 1763709"/>
                <a:gd name="connsiteY49" fmla="*/ 47073 h 218417"/>
                <a:gd name="connsiteX50" fmla="*/ 1434919 w 1763709"/>
                <a:gd name="connsiteY50" fmla="*/ 9205 h 218417"/>
                <a:gd name="connsiteX51" fmla="*/ 1452822 w 1763709"/>
                <a:gd name="connsiteY51" fmla="*/ 0 h 218417"/>
                <a:gd name="connsiteX52" fmla="*/ 1470725 w 1763709"/>
                <a:gd name="connsiteY52" fmla="*/ 9205 h 218417"/>
                <a:gd name="connsiteX53" fmla="*/ 1470725 w 1763709"/>
                <a:gd name="connsiteY53" fmla="*/ 47073 h 218417"/>
                <a:gd name="connsiteX54" fmla="*/ 1727903 w 1763709"/>
                <a:gd name="connsiteY54" fmla="*/ 47073 h 218417"/>
                <a:gd name="connsiteX55" fmla="*/ 1727903 w 1763709"/>
                <a:gd name="connsiteY55" fmla="*/ 9205 h 218417"/>
                <a:gd name="connsiteX56" fmla="*/ 1745806 w 1763709"/>
                <a:gd name="connsiteY56" fmla="*/ 0 h 218417"/>
                <a:gd name="connsiteX57" fmla="*/ 1763709 w 1763709"/>
                <a:gd name="connsiteY57" fmla="*/ 9205 h 218417"/>
                <a:gd name="connsiteX58" fmla="*/ 1763709 w 1763709"/>
                <a:gd name="connsiteY58" fmla="*/ 218417 h 218417"/>
                <a:gd name="connsiteX59" fmla="*/ 1727903 w 1763709"/>
                <a:gd name="connsiteY59" fmla="*/ 218417 h 218417"/>
                <a:gd name="connsiteX60" fmla="*/ 1727903 w 1763709"/>
                <a:gd name="connsiteY60" fmla="*/ 141980 h 218417"/>
                <a:gd name="connsiteX61" fmla="*/ 1470725 w 1763709"/>
                <a:gd name="connsiteY61" fmla="*/ 141980 h 218417"/>
                <a:gd name="connsiteX62" fmla="*/ 1470725 w 1763709"/>
                <a:gd name="connsiteY62" fmla="*/ 218417 h 218417"/>
                <a:gd name="connsiteX63" fmla="*/ 1434919 w 1763709"/>
                <a:gd name="connsiteY63" fmla="*/ 218417 h 218417"/>
                <a:gd name="connsiteX64" fmla="*/ 1434919 w 1763709"/>
                <a:gd name="connsiteY64" fmla="*/ 141980 h 218417"/>
                <a:gd name="connsiteX65" fmla="*/ 1188728 w 1763709"/>
                <a:gd name="connsiteY65" fmla="*/ 141980 h 218417"/>
                <a:gd name="connsiteX66" fmla="*/ 1188728 w 1763709"/>
                <a:gd name="connsiteY66" fmla="*/ 218417 h 218417"/>
                <a:gd name="connsiteX67" fmla="*/ 1152922 w 1763709"/>
                <a:gd name="connsiteY67" fmla="*/ 218417 h 218417"/>
                <a:gd name="connsiteX68" fmla="*/ 1152922 w 1763709"/>
                <a:gd name="connsiteY68" fmla="*/ 141980 h 218417"/>
                <a:gd name="connsiteX69" fmla="*/ 900109 w 1763709"/>
                <a:gd name="connsiteY69" fmla="*/ 141980 h 218417"/>
                <a:gd name="connsiteX70" fmla="*/ 900109 w 1763709"/>
                <a:gd name="connsiteY70" fmla="*/ 218417 h 218417"/>
                <a:gd name="connsiteX71" fmla="*/ 899406 w 1763709"/>
                <a:gd name="connsiteY71" fmla="*/ 218417 h 218417"/>
                <a:gd name="connsiteX72" fmla="*/ 864303 w 1763709"/>
                <a:gd name="connsiteY72" fmla="*/ 218417 h 218417"/>
                <a:gd name="connsiteX73" fmla="*/ 863600 w 1763709"/>
                <a:gd name="connsiteY73" fmla="*/ 218417 h 218417"/>
                <a:gd name="connsiteX74" fmla="*/ 863600 w 1763709"/>
                <a:gd name="connsiteY74" fmla="*/ 141980 h 218417"/>
                <a:gd name="connsiteX75" fmla="*/ 607125 w 1763709"/>
                <a:gd name="connsiteY75" fmla="*/ 141980 h 218417"/>
                <a:gd name="connsiteX76" fmla="*/ 607125 w 1763709"/>
                <a:gd name="connsiteY76" fmla="*/ 218417 h 218417"/>
                <a:gd name="connsiteX77" fmla="*/ 571319 w 1763709"/>
                <a:gd name="connsiteY77" fmla="*/ 218417 h 218417"/>
                <a:gd name="connsiteX78" fmla="*/ 571319 w 1763709"/>
                <a:gd name="connsiteY78" fmla="*/ 141980 h 218417"/>
                <a:gd name="connsiteX79" fmla="*/ 325128 w 1763709"/>
                <a:gd name="connsiteY79" fmla="*/ 141980 h 218417"/>
                <a:gd name="connsiteX80" fmla="*/ 325128 w 1763709"/>
                <a:gd name="connsiteY80" fmla="*/ 218417 h 218417"/>
                <a:gd name="connsiteX81" fmla="*/ 289322 w 1763709"/>
                <a:gd name="connsiteY81" fmla="*/ 218417 h 218417"/>
                <a:gd name="connsiteX82" fmla="*/ 289322 w 1763709"/>
                <a:gd name="connsiteY82" fmla="*/ 141980 h 218417"/>
                <a:gd name="connsiteX83" fmla="*/ 35806 w 1763709"/>
                <a:gd name="connsiteY83" fmla="*/ 141980 h 218417"/>
                <a:gd name="connsiteX84" fmla="*/ 35806 w 1763709"/>
                <a:gd name="connsiteY84" fmla="*/ 218417 h 218417"/>
                <a:gd name="connsiteX85" fmla="*/ 0 w 1763709"/>
                <a:gd name="connsiteY85" fmla="*/ 218417 h 218417"/>
                <a:gd name="connsiteX86" fmla="*/ 0 w 1763709"/>
                <a:gd name="connsiteY86" fmla="*/ 9205 h 218417"/>
                <a:gd name="connsiteX87" fmla="*/ 17903 w 1763709"/>
                <a:gd name="connsiteY87" fmla="*/ 0 h 21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763709" h="218417">
                  <a:moveTo>
                    <a:pt x="1470725" y="69668"/>
                  </a:moveTo>
                  <a:lnTo>
                    <a:pt x="1470725" y="119385"/>
                  </a:lnTo>
                  <a:lnTo>
                    <a:pt x="1727903" y="119385"/>
                  </a:lnTo>
                  <a:lnTo>
                    <a:pt x="1727903" y="69668"/>
                  </a:lnTo>
                  <a:close/>
                  <a:moveTo>
                    <a:pt x="1188728" y="69668"/>
                  </a:moveTo>
                  <a:lnTo>
                    <a:pt x="1188728" y="119385"/>
                  </a:lnTo>
                  <a:lnTo>
                    <a:pt x="1434919" y="119385"/>
                  </a:lnTo>
                  <a:lnTo>
                    <a:pt x="1434919" y="69668"/>
                  </a:lnTo>
                  <a:close/>
                  <a:moveTo>
                    <a:pt x="900109" y="69668"/>
                  </a:moveTo>
                  <a:lnTo>
                    <a:pt x="900109" y="119385"/>
                  </a:lnTo>
                  <a:lnTo>
                    <a:pt x="1152922" y="119385"/>
                  </a:lnTo>
                  <a:lnTo>
                    <a:pt x="1152922" y="69668"/>
                  </a:lnTo>
                  <a:close/>
                  <a:moveTo>
                    <a:pt x="607125" y="69668"/>
                  </a:moveTo>
                  <a:lnTo>
                    <a:pt x="607125" y="119385"/>
                  </a:lnTo>
                  <a:lnTo>
                    <a:pt x="863600" y="119385"/>
                  </a:lnTo>
                  <a:lnTo>
                    <a:pt x="863600" y="69668"/>
                  </a:lnTo>
                  <a:close/>
                  <a:moveTo>
                    <a:pt x="325128" y="69668"/>
                  </a:moveTo>
                  <a:lnTo>
                    <a:pt x="325128" y="119385"/>
                  </a:lnTo>
                  <a:lnTo>
                    <a:pt x="571319" y="119385"/>
                  </a:lnTo>
                  <a:lnTo>
                    <a:pt x="571319" y="69668"/>
                  </a:lnTo>
                  <a:close/>
                  <a:moveTo>
                    <a:pt x="35806" y="69668"/>
                  </a:moveTo>
                  <a:lnTo>
                    <a:pt x="35806" y="119385"/>
                  </a:lnTo>
                  <a:lnTo>
                    <a:pt x="289322" y="119385"/>
                  </a:lnTo>
                  <a:lnTo>
                    <a:pt x="289322" y="69668"/>
                  </a:lnTo>
                  <a:close/>
                  <a:moveTo>
                    <a:pt x="17903" y="0"/>
                  </a:moveTo>
                  <a:cubicBezTo>
                    <a:pt x="27791" y="0"/>
                    <a:pt x="35806" y="4121"/>
                    <a:pt x="35806" y="9205"/>
                  </a:cubicBezTo>
                  <a:lnTo>
                    <a:pt x="35806" y="47073"/>
                  </a:lnTo>
                  <a:lnTo>
                    <a:pt x="289322" y="47073"/>
                  </a:lnTo>
                  <a:lnTo>
                    <a:pt x="289322" y="9205"/>
                  </a:lnTo>
                  <a:cubicBezTo>
                    <a:pt x="289322" y="4121"/>
                    <a:pt x="297337" y="0"/>
                    <a:pt x="307225" y="0"/>
                  </a:cubicBezTo>
                  <a:cubicBezTo>
                    <a:pt x="317112" y="0"/>
                    <a:pt x="325128" y="4121"/>
                    <a:pt x="325128" y="9205"/>
                  </a:cubicBezTo>
                  <a:lnTo>
                    <a:pt x="325128" y="47073"/>
                  </a:lnTo>
                  <a:lnTo>
                    <a:pt x="571319" y="47073"/>
                  </a:lnTo>
                  <a:lnTo>
                    <a:pt x="571319" y="9205"/>
                  </a:lnTo>
                  <a:cubicBezTo>
                    <a:pt x="571319" y="4121"/>
                    <a:pt x="579334" y="0"/>
                    <a:pt x="589222" y="0"/>
                  </a:cubicBezTo>
                  <a:cubicBezTo>
                    <a:pt x="599109" y="0"/>
                    <a:pt x="607125" y="4121"/>
                    <a:pt x="607125" y="9205"/>
                  </a:cubicBezTo>
                  <a:lnTo>
                    <a:pt x="607125" y="47073"/>
                  </a:lnTo>
                  <a:lnTo>
                    <a:pt x="863600" y="47073"/>
                  </a:lnTo>
                  <a:lnTo>
                    <a:pt x="863600" y="9205"/>
                  </a:lnTo>
                  <a:cubicBezTo>
                    <a:pt x="863600" y="4121"/>
                    <a:pt x="871616" y="0"/>
                    <a:pt x="881503" y="0"/>
                  </a:cubicBezTo>
                  <a:lnTo>
                    <a:pt x="881855" y="181"/>
                  </a:lnTo>
                  <a:lnTo>
                    <a:pt x="882206" y="0"/>
                  </a:lnTo>
                  <a:cubicBezTo>
                    <a:pt x="892094" y="0"/>
                    <a:pt x="900109" y="4121"/>
                    <a:pt x="900109" y="9205"/>
                  </a:cubicBezTo>
                  <a:lnTo>
                    <a:pt x="900109" y="47073"/>
                  </a:lnTo>
                  <a:lnTo>
                    <a:pt x="1152922" y="47073"/>
                  </a:lnTo>
                  <a:lnTo>
                    <a:pt x="1152922" y="9205"/>
                  </a:lnTo>
                  <a:cubicBezTo>
                    <a:pt x="1152922" y="4121"/>
                    <a:pt x="1160937" y="0"/>
                    <a:pt x="1170825" y="0"/>
                  </a:cubicBezTo>
                  <a:cubicBezTo>
                    <a:pt x="1180713" y="0"/>
                    <a:pt x="1188728" y="4121"/>
                    <a:pt x="1188728" y="9205"/>
                  </a:cubicBezTo>
                  <a:lnTo>
                    <a:pt x="1188728" y="47073"/>
                  </a:lnTo>
                  <a:lnTo>
                    <a:pt x="1434919" y="47073"/>
                  </a:lnTo>
                  <a:lnTo>
                    <a:pt x="1434919" y="9205"/>
                  </a:lnTo>
                  <a:cubicBezTo>
                    <a:pt x="1434919" y="4121"/>
                    <a:pt x="1442934" y="0"/>
                    <a:pt x="1452822" y="0"/>
                  </a:cubicBezTo>
                  <a:cubicBezTo>
                    <a:pt x="1462710" y="0"/>
                    <a:pt x="1470725" y="4121"/>
                    <a:pt x="1470725" y="9205"/>
                  </a:cubicBezTo>
                  <a:lnTo>
                    <a:pt x="1470725" y="47073"/>
                  </a:lnTo>
                  <a:lnTo>
                    <a:pt x="1727903" y="47073"/>
                  </a:lnTo>
                  <a:lnTo>
                    <a:pt x="1727903" y="9205"/>
                  </a:lnTo>
                  <a:cubicBezTo>
                    <a:pt x="1727903" y="4121"/>
                    <a:pt x="1735918" y="0"/>
                    <a:pt x="1745806" y="0"/>
                  </a:cubicBezTo>
                  <a:cubicBezTo>
                    <a:pt x="1755694" y="0"/>
                    <a:pt x="1763709" y="4121"/>
                    <a:pt x="1763709" y="9205"/>
                  </a:cubicBezTo>
                  <a:lnTo>
                    <a:pt x="1763709" y="218417"/>
                  </a:lnTo>
                  <a:lnTo>
                    <a:pt x="1727903" y="218417"/>
                  </a:lnTo>
                  <a:lnTo>
                    <a:pt x="1727903" y="141980"/>
                  </a:lnTo>
                  <a:lnTo>
                    <a:pt x="1470725" y="141980"/>
                  </a:lnTo>
                  <a:lnTo>
                    <a:pt x="1470725" y="218417"/>
                  </a:lnTo>
                  <a:lnTo>
                    <a:pt x="1434919" y="218417"/>
                  </a:lnTo>
                  <a:lnTo>
                    <a:pt x="1434919" y="141980"/>
                  </a:lnTo>
                  <a:lnTo>
                    <a:pt x="1188728" y="141980"/>
                  </a:lnTo>
                  <a:lnTo>
                    <a:pt x="1188728" y="218417"/>
                  </a:lnTo>
                  <a:lnTo>
                    <a:pt x="1152922" y="218417"/>
                  </a:lnTo>
                  <a:lnTo>
                    <a:pt x="1152922" y="141980"/>
                  </a:lnTo>
                  <a:lnTo>
                    <a:pt x="900109" y="141980"/>
                  </a:lnTo>
                  <a:lnTo>
                    <a:pt x="900109" y="218417"/>
                  </a:lnTo>
                  <a:lnTo>
                    <a:pt x="899406" y="218417"/>
                  </a:lnTo>
                  <a:lnTo>
                    <a:pt x="864303" y="218417"/>
                  </a:lnTo>
                  <a:lnTo>
                    <a:pt x="863600" y="218417"/>
                  </a:lnTo>
                  <a:lnTo>
                    <a:pt x="863600" y="141980"/>
                  </a:lnTo>
                  <a:lnTo>
                    <a:pt x="607125" y="141980"/>
                  </a:lnTo>
                  <a:lnTo>
                    <a:pt x="607125" y="218417"/>
                  </a:lnTo>
                  <a:lnTo>
                    <a:pt x="571319" y="218417"/>
                  </a:lnTo>
                  <a:lnTo>
                    <a:pt x="571319" y="141980"/>
                  </a:lnTo>
                  <a:lnTo>
                    <a:pt x="325128" y="141980"/>
                  </a:lnTo>
                  <a:lnTo>
                    <a:pt x="325128" y="218417"/>
                  </a:lnTo>
                  <a:lnTo>
                    <a:pt x="289322" y="218417"/>
                  </a:lnTo>
                  <a:lnTo>
                    <a:pt x="289322" y="141980"/>
                  </a:lnTo>
                  <a:lnTo>
                    <a:pt x="35806" y="141980"/>
                  </a:lnTo>
                  <a:lnTo>
                    <a:pt x="35806" y="218417"/>
                  </a:lnTo>
                  <a:lnTo>
                    <a:pt x="0" y="218417"/>
                  </a:lnTo>
                  <a:lnTo>
                    <a:pt x="0" y="9205"/>
                  </a:lnTo>
                  <a:cubicBezTo>
                    <a:pt x="0" y="4121"/>
                    <a:pt x="8015" y="0"/>
                    <a:pt x="17903" y="0"/>
                  </a:cubicBezTo>
                  <a:close/>
                </a:path>
              </a:pathLst>
            </a:cu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0" name="正方形/長方形 489">
              <a:extLst>
                <a:ext uri="{FF2B5EF4-FFF2-40B4-BE49-F238E27FC236}">
                  <a16:creationId xmlns:a16="http://schemas.microsoft.com/office/drawing/2014/main" id="{B9236912-F3F6-44AD-8A14-3689D0338F06}"/>
                </a:ext>
              </a:extLst>
            </p:cNvPr>
            <p:cNvSpPr/>
            <p:nvPr/>
          </p:nvSpPr>
          <p:spPr>
            <a:xfrm>
              <a:off x="502273" y="2214750"/>
              <a:ext cx="2113692" cy="740617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1" name="フリーフォーム: 図形 490">
              <a:extLst>
                <a:ext uri="{FF2B5EF4-FFF2-40B4-BE49-F238E27FC236}">
                  <a16:creationId xmlns:a16="http://schemas.microsoft.com/office/drawing/2014/main" id="{F993C1B5-8C6A-4366-8028-81AC0EC3D6A2}"/>
                </a:ext>
              </a:extLst>
            </p:cNvPr>
            <p:cNvSpPr/>
            <p:nvPr/>
          </p:nvSpPr>
          <p:spPr>
            <a:xfrm>
              <a:off x="289573" y="2223648"/>
              <a:ext cx="2548798" cy="277290"/>
            </a:xfrm>
            <a:custGeom>
              <a:avLst/>
              <a:gdLst>
                <a:gd name="connsiteX0" fmla="*/ 184719 w 2606054"/>
                <a:gd name="connsiteY0" fmla="*/ 0 h 298247"/>
                <a:gd name="connsiteX1" fmla="*/ 2421335 w 2606054"/>
                <a:gd name="connsiteY1" fmla="*/ 0 h 298247"/>
                <a:gd name="connsiteX2" fmla="*/ 2606054 w 2606054"/>
                <a:gd name="connsiteY2" fmla="*/ 298247 h 298247"/>
                <a:gd name="connsiteX3" fmla="*/ 1990664 w 2606054"/>
                <a:gd name="connsiteY3" fmla="*/ 298247 h 298247"/>
                <a:gd name="connsiteX4" fmla="*/ 1956193 w 2606054"/>
                <a:gd name="connsiteY4" fmla="*/ 240806 h 298247"/>
                <a:gd name="connsiteX5" fmla="*/ 1321171 w 2606054"/>
                <a:gd name="connsiteY5" fmla="*/ 99199 h 298247"/>
                <a:gd name="connsiteX6" fmla="*/ 686149 w 2606054"/>
                <a:gd name="connsiteY6" fmla="*/ 240806 h 298247"/>
                <a:gd name="connsiteX7" fmla="*/ 651678 w 2606054"/>
                <a:gd name="connsiteY7" fmla="*/ 298247 h 298247"/>
                <a:gd name="connsiteX8" fmla="*/ 0 w 2606054"/>
                <a:gd name="connsiteY8" fmla="*/ 298247 h 298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06054" h="298247">
                  <a:moveTo>
                    <a:pt x="184719" y="0"/>
                  </a:moveTo>
                  <a:lnTo>
                    <a:pt x="2421335" y="0"/>
                  </a:lnTo>
                  <a:lnTo>
                    <a:pt x="2606054" y="298247"/>
                  </a:lnTo>
                  <a:lnTo>
                    <a:pt x="1990664" y="298247"/>
                  </a:lnTo>
                  <a:lnTo>
                    <a:pt x="1956193" y="240806"/>
                  </a:lnTo>
                  <a:cubicBezTo>
                    <a:pt x="1851569" y="157589"/>
                    <a:pt x="1606639" y="99199"/>
                    <a:pt x="1321171" y="99199"/>
                  </a:cubicBezTo>
                  <a:cubicBezTo>
                    <a:pt x="1035703" y="99199"/>
                    <a:pt x="790773" y="157589"/>
                    <a:pt x="686149" y="240806"/>
                  </a:cubicBezTo>
                  <a:lnTo>
                    <a:pt x="651678" y="298247"/>
                  </a:lnTo>
                  <a:lnTo>
                    <a:pt x="0" y="298247"/>
                  </a:lnTo>
                  <a:close/>
                </a:path>
              </a:pathLst>
            </a:cu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2" name="フリーフォーム: 図形 491">
              <a:extLst>
                <a:ext uri="{FF2B5EF4-FFF2-40B4-BE49-F238E27FC236}">
                  <a16:creationId xmlns:a16="http://schemas.microsoft.com/office/drawing/2014/main" id="{CFB2F147-FB2B-4789-9691-3CB81C7E47AE}"/>
                </a:ext>
              </a:extLst>
            </p:cNvPr>
            <p:cNvSpPr/>
            <p:nvPr/>
          </p:nvSpPr>
          <p:spPr>
            <a:xfrm>
              <a:off x="889047" y="2280881"/>
              <a:ext cx="1348079" cy="218211"/>
            </a:xfrm>
            <a:custGeom>
              <a:avLst/>
              <a:gdLst>
                <a:gd name="connsiteX0" fmla="*/ 689181 w 1378362"/>
                <a:gd name="connsiteY0" fmla="*/ 0 h 234703"/>
                <a:gd name="connsiteX1" fmla="*/ 1378362 w 1378362"/>
                <a:gd name="connsiteY1" fmla="*/ 231856 h 234703"/>
                <a:gd name="connsiteX2" fmla="*/ 1376654 w 1378362"/>
                <a:gd name="connsiteY2" fmla="*/ 234703 h 234703"/>
                <a:gd name="connsiteX3" fmla="*/ 1264874 w 1378362"/>
                <a:gd name="connsiteY3" fmla="*/ 234703 h 234703"/>
                <a:gd name="connsiteX4" fmla="*/ 1252861 w 1378362"/>
                <a:gd name="connsiteY4" fmla="*/ 212311 h 234703"/>
                <a:gd name="connsiteX5" fmla="*/ 685125 w 1378362"/>
                <a:gd name="connsiteY5" fmla="*/ 70704 h 234703"/>
                <a:gd name="connsiteX6" fmla="*/ 117390 w 1378362"/>
                <a:gd name="connsiteY6" fmla="*/ 212311 h 234703"/>
                <a:gd name="connsiteX7" fmla="*/ 105376 w 1378362"/>
                <a:gd name="connsiteY7" fmla="*/ 234703 h 234703"/>
                <a:gd name="connsiteX8" fmla="*/ 1709 w 1378362"/>
                <a:gd name="connsiteY8" fmla="*/ 234703 h 234703"/>
                <a:gd name="connsiteX9" fmla="*/ 0 w 1378362"/>
                <a:gd name="connsiteY9" fmla="*/ 231856 h 234703"/>
                <a:gd name="connsiteX10" fmla="*/ 689181 w 1378362"/>
                <a:gd name="connsiteY10" fmla="*/ 0 h 234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8362" h="234703">
                  <a:moveTo>
                    <a:pt x="689181" y="0"/>
                  </a:moveTo>
                  <a:cubicBezTo>
                    <a:pt x="1069805" y="0"/>
                    <a:pt x="1378362" y="103805"/>
                    <a:pt x="1378362" y="231856"/>
                  </a:cubicBezTo>
                  <a:lnTo>
                    <a:pt x="1376654" y="234703"/>
                  </a:lnTo>
                  <a:lnTo>
                    <a:pt x="1264874" y="234703"/>
                  </a:lnTo>
                  <a:lnTo>
                    <a:pt x="1252861" y="212311"/>
                  </a:lnTo>
                  <a:cubicBezTo>
                    <a:pt x="1159323" y="129094"/>
                    <a:pt x="940346" y="70704"/>
                    <a:pt x="685125" y="70704"/>
                  </a:cubicBezTo>
                  <a:cubicBezTo>
                    <a:pt x="429905" y="70704"/>
                    <a:pt x="210927" y="129094"/>
                    <a:pt x="117390" y="212311"/>
                  </a:cubicBezTo>
                  <a:lnTo>
                    <a:pt x="105376" y="234703"/>
                  </a:lnTo>
                  <a:lnTo>
                    <a:pt x="1709" y="234703"/>
                  </a:lnTo>
                  <a:lnTo>
                    <a:pt x="0" y="231856"/>
                  </a:lnTo>
                  <a:cubicBezTo>
                    <a:pt x="0" y="103805"/>
                    <a:pt x="308557" y="0"/>
                    <a:pt x="689181" y="0"/>
                  </a:cubicBezTo>
                  <a:close/>
                </a:path>
              </a:pathLst>
            </a:cu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3" name="正方形/長方形 492">
              <a:extLst>
                <a:ext uri="{FF2B5EF4-FFF2-40B4-BE49-F238E27FC236}">
                  <a16:creationId xmlns:a16="http://schemas.microsoft.com/office/drawing/2014/main" id="{FCF3C1D2-030D-4B4E-8B2F-AF4CC853A4C9}"/>
                </a:ext>
              </a:extLst>
            </p:cNvPr>
            <p:cNvSpPr/>
            <p:nvPr/>
          </p:nvSpPr>
          <p:spPr>
            <a:xfrm>
              <a:off x="111481" y="3162981"/>
              <a:ext cx="2937823" cy="807839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4" name="台形 493">
              <a:extLst>
                <a:ext uri="{FF2B5EF4-FFF2-40B4-BE49-F238E27FC236}">
                  <a16:creationId xmlns:a16="http://schemas.microsoft.com/office/drawing/2014/main" id="{262C0152-4940-4855-A70F-2FF839DB836F}"/>
                </a:ext>
              </a:extLst>
            </p:cNvPr>
            <p:cNvSpPr/>
            <p:nvPr/>
          </p:nvSpPr>
          <p:spPr>
            <a:xfrm>
              <a:off x="-60066" y="2913589"/>
              <a:ext cx="3248077" cy="277290"/>
            </a:xfrm>
            <a:prstGeom prst="trapezoid">
              <a:avLst>
                <a:gd name="adj" fmla="val 61935"/>
              </a:avLst>
            </a:pr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5" name="台形 494">
              <a:extLst>
                <a:ext uri="{FF2B5EF4-FFF2-40B4-BE49-F238E27FC236}">
                  <a16:creationId xmlns:a16="http://schemas.microsoft.com/office/drawing/2014/main" id="{BB12196D-368C-4A2A-9A66-DBF04CD1994E}"/>
                </a:ext>
              </a:extLst>
            </p:cNvPr>
            <p:cNvSpPr/>
            <p:nvPr/>
          </p:nvSpPr>
          <p:spPr>
            <a:xfrm>
              <a:off x="-189055" y="4100064"/>
              <a:ext cx="3549915" cy="1110110"/>
            </a:xfrm>
            <a:prstGeom prst="trapezoid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6" name="フリーフォーム: 図形 495">
              <a:extLst>
                <a:ext uri="{FF2B5EF4-FFF2-40B4-BE49-F238E27FC236}">
                  <a16:creationId xmlns:a16="http://schemas.microsoft.com/office/drawing/2014/main" id="{AECFAC0F-0AE1-4329-B045-B8DFB41EA66E}"/>
                </a:ext>
              </a:extLst>
            </p:cNvPr>
            <p:cNvSpPr/>
            <p:nvPr/>
          </p:nvSpPr>
          <p:spPr>
            <a:xfrm>
              <a:off x="-189055" y="4100065"/>
              <a:ext cx="3549915" cy="1110110"/>
            </a:xfrm>
            <a:custGeom>
              <a:avLst/>
              <a:gdLst>
                <a:gd name="connsiteX0" fmla="*/ 1379902 w 3629660"/>
                <a:gd name="connsiteY0" fmla="*/ 1191511 h 1194011"/>
                <a:gd name="connsiteX1" fmla="*/ 1385937 w 3629660"/>
                <a:gd name="connsiteY1" fmla="*/ 1194011 h 1194011"/>
                <a:gd name="connsiteX2" fmla="*/ 1373866 w 3629660"/>
                <a:gd name="connsiteY2" fmla="*/ 1194011 h 1194011"/>
                <a:gd name="connsiteX3" fmla="*/ 1945730 w 3629660"/>
                <a:gd name="connsiteY3" fmla="*/ 1186636 h 1194011"/>
                <a:gd name="connsiteX4" fmla="*/ 1963535 w 3629660"/>
                <a:gd name="connsiteY4" fmla="*/ 1194011 h 1194011"/>
                <a:gd name="connsiteX5" fmla="*/ 1927925 w 3629660"/>
                <a:gd name="connsiteY5" fmla="*/ 1194011 h 1194011"/>
                <a:gd name="connsiteX6" fmla="*/ 3626589 w 3629660"/>
                <a:gd name="connsiteY6" fmla="*/ 1181728 h 1194011"/>
                <a:gd name="connsiteX7" fmla="*/ 3629660 w 3629660"/>
                <a:gd name="connsiteY7" fmla="*/ 1194011 h 1194011"/>
                <a:gd name="connsiteX8" fmla="*/ 3614306 w 3629660"/>
                <a:gd name="connsiteY8" fmla="*/ 1194011 h 1194011"/>
                <a:gd name="connsiteX9" fmla="*/ 2530387 w 3629660"/>
                <a:gd name="connsiteY9" fmla="*/ 1170834 h 1194011"/>
                <a:gd name="connsiteX10" fmla="*/ 2555667 w 3629660"/>
                <a:gd name="connsiteY10" fmla="*/ 1181305 h 1194011"/>
                <a:gd name="connsiteX11" fmla="*/ 2568373 w 3629660"/>
                <a:gd name="connsiteY11" fmla="*/ 1194011 h 1194011"/>
                <a:gd name="connsiteX12" fmla="*/ 2492401 w 3629660"/>
                <a:gd name="connsiteY12" fmla="*/ 1194011 h 1194011"/>
                <a:gd name="connsiteX13" fmla="*/ 2505107 w 3629660"/>
                <a:gd name="connsiteY13" fmla="*/ 1181305 h 1194011"/>
                <a:gd name="connsiteX14" fmla="*/ 2530387 w 3629660"/>
                <a:gd name="connsiteY14" fmla="*/ 1170834 h 1194011"/>
                <a:gd name="connsiteX15" fmla="*/ 3096215 w 3629660"/>
                <a:gd name="connsiteY15" fmla="*/ 1165959 h 1194011"/>
                <a:gd name="connsiteX16" fmla="*/ 3121495 w 3629660"/>
                <a:gd name="connsiteY16" fmla="*/ 1176430 h 1194011"/>
                <a:gd name="connsiteX17" fmla="*/ 3139076 w 3629660"/>
                <a:gd name="connsiteY17" fmla="*/ 1194011 h 1194011"/>
                <a:gd name="connsiteX18" fmla="*/ 3053354 w 3629660"/>
                <a:gd name="connsiteY18" fmla="*/ 1194011 h 1194011"/>
                <a:gd name="connsiteX19" fmla="*/ 3070935 w 3629660"/>
                <a:gd name="connsiteY19" fmla="*/ 1176430 h 1194011"/>
                <a:gd name="connsiteX20" fmla="*/ 3096215 w 3629660"/>
                <a:gd name="connsiteY20" fmla="*/ 1165959 h 1194011"/>
                <a:gd name="connsiteX21" fmla="*/ 7619 w 3629660"/>
                <a:gd name="connsiteY21" fmla="*/ 1163537 h 1194011"/>
                <a:gd name="connsiteX22" fmla="*/ 23016 w 3629660"/>
                <a:gd name="connsiteY22" fmla="*/ 1169914 h 1194011"/>
                <a:gd name="connsiteX23" fmla="*/ 47114 w 3629660"/>
                <a:gd name="connsiteY23" fmla="*/ 1194011 h 1194011"/>
                <a:gd name="connsiteX24" fmla="*/ 0 w 3629660"/>
                <a:gd name="connsiteY24" fmla="*/ 1194011 h 1194011"/>
                <a:gd name="connsiteX25" fmla="*/ 563564 w 3629660"/>
                <a:gd name="connsiteY25" fmla="*/ 1154567 h 1194011"/>
                <a:gd name="connsiteX26" fmla="*/ 588845 w 3629660"/>
                <a:gd name="connsiteY26" fmla="*/ 1165038 h 1194011"/>
                <a:gd name="connsiteX27" fmla="*/ 617819 w 3629660"/>
                <a:gd name="connsiteY27" fmla="*/ 1194011 h 1194011"/>
                <a:gd name="connsiteX28" fmla="*/ 509312 w 3629660"/>
                <a:gd name="connsiteY28" fmla="*/ 1194011 h 1194011"/>
                <a:gd name="connsiteX29" fmla="*/ 538284 w 3629660"/>
                <a:gd name="connsiteY29" fmla="*/ 1165038 h 1194011"/>
                <a:gd name="connsiteX30" fmla="*/ 563564 w 3629660"/>
                <a:gd name="connsiteY30" fmla="*/ 1154567 h 1194011"/>
                <a:gd name="connsiteX31" fmla="*/ 1156121 w 3629660"/>
                <a:gd name="connsiteY31" fmla="*/ 1130867 h 1194011"/>
                <a:gd name="connsiteX32" fmla="*/ 1181401 w 3629660"/>
                <a:gd name="connsiteY32" fmla="*/ 1141338 h 1194011"/>
                <a:gd name="connsiteX33" fmla="*/ 1234076 w 3629660"/>
                <a:gd name="connsiteY33" fmla="*/ 1194011 h 1194011"/>
                <a:gd name="connsiteX34" fmla="*/ 1078167 w 3629660"/>
                <a:gd name="connsiteY34" fmla="*/ 1194011 h 1194011"/>
                <a:gd name="connsiteX35" fmla="*/ 1130842 w 3629660"/>
                <a:gd name="connsiteY35" fmla="*/ 1141338 h 1194011"/>
                <a:gd name="connsiteX36" fmla="*/ 1156121 w 3629660"/>
                <a:gd name="connsiteY36" fmla="*/ 1130867 h 1194011"/>
                <a:gd name="connsiteX37" fmla="*/ 1727537 w 3629660"/>
                <a:gd name="connsiteY37" fmla="*/ 1120406 h 1194011"/>
                <a:gd name="connsiteX38" fmla="*/ 1752817 w 3629660"/>
                <a:gd name="connsiteY38" fmla="*/ 1130875 h 1194011"/>
                <a:gd name="connsiteX39" fmla="*/ 1815951 w 3629660"/>
                <a:gd name="connsiteY39" fmla="*/ 1194011 h 1194011"/>
                <a:gd name="connsiteX40" fmla="*/ 1639119 w 3629660"/>
                <a:gd name="connsiteY40" fmla="*/ 1194011 h 1194011"/>
                <a:gd name="connsiteX41" fmla="*/ 1702257 w 3629660"/>
                <a:gd name="connsiteY41" fmla="*/ 1130875 h 1194011"/>
                <a:gd name="connsiteX42" fmla="*/ 1727537 w 3629660"/>
                <a:gd name="connsiteY42" fmla="*/ 1120406 h 1194011"/>
                <a:gd name="connsiteX43" fmla="*/ 2312192 w 3629660"/>
                <a:gd name="connsiteY43" fmla="*/ 1104601 h 1194011"/>
                <a:gd name="connsiteX44" fmla="*/ 2337474 w 3629660"/>
                <a:gd name="connsiteY44" fmla="*/ 1115072 h 1194011"/>
                <a:gd name="connsiteX45" fmla="*/ 2404249 w 3629660"/>
                <a:gd name="connsiteY45" fmla="*/ 1181850 h 1194011"/>
                <a:gd name="connsiteX46" fmla="*/ 2409287 w 3629660"/>
                <a:gd name="connsiteY46" fmla="*/ 1194011 h 1194011"/>
                <a:gd name="connsiteX47" fmla="*/ 2216745 w 3629660"/>
                <a:gd name="connsiteY47" fmla="*/ 1194011 h 1194011"/>
                <a:gd name="connsiteX48" fmla="*/ 2222946 w 3629660"/>
                <a:gd name="connsiteY48" fmla="*/ 1179040 h 1194011"/>
                <a:gd name="connsiteX49" fmla="*/ 2286914 w 3629660"/>
                <a:gd name="connsiteY49" fmla="*/ 1115072 h 1194011"/>
                <a:gd name="connsiteX50" fmla="*/ 2312192 w 3629660"/>
                <a:gd name="connsiteY50" fmla="*/ 1104601 h 1194011"/>
                <a:gd name="connsiteX51" fmla="*/ 2878022 w 3629660"/>
                <a:gd name="connsiteY51" fmla="*/ 1099727 h 1194011"/>
                <a:gd name="connsiteX52" fmla="*/ 2903302 w 3629660"/>
                <a:gd name="connsiteY52" fmla="*/ 1110198 h 1194011"/>
                <a:gd name="connsiteX53" fmla="*/ 2970078 w 3629660"/>
                <a:gd name="connsiteY53" fmla="*/ 1176976 h 1194011"/>
                <a:gd name="connsiteX54" fmla="*/ 2977135 w 3629660"/>
                <a:gd name="connsiteY54" fmla="*/ 1194011 h 1194011"/>
                <a:gd name="connsiteX55" fmla="*/ 2780554 w 3629660"/>
                <a:gd name="connsiteY55" fmla="*/ 1194011 h 1194011"/>
                <a:gd name="connsiteX56" fmla="*/ 2788774 w 3629660"/>
                <a:gd name="connsiteY56" fmla="*/ 1174166 h 1194011"/>
                <a:gd name="connsiteX57" fmla="*/ 2852742 w 3629660"/>
                <a:gd name="connsiteY57" fmla="*/ 1110198 h 1194011"/>
                <a:gd name="connsiteX58" fmla="*/ 2878022 w 3629660"/>
                <a:gd name="connsiteY58" fmla="*/ 1099727 h 1194011"/>
                <a:gd name="connsiteX59" fmla="*/ 3441999 w 3629660"/>
                <a:gd name="connsiteY59" fmla="*/ 1096701 h 1194011"/>
                <a:gd name="connsiteX60" fmla="*/ 3467280 w 3629660"/>
                <a:gd name="connsiteY60" fmla="*/ 1107170 h 1194011"/>
                <a:gd name="connsiteX61" fmla="*/ 3534058 w 3629660"/>
                <a:gd name="connsiteY61" fmla="*/ 1173949 h 1194011"/>
                <a:gd name="connsiteX62" fmla="*/ 3542366 w 3629660"/>
                <a:gd name="connsiteY62" fmla="*/ 1194011 h 1194011"/>
                <a:gd name="connsiteX63" fmla="*/ 3343278 w 3629660"/>
                <a:gd name="connsiteY63" fmla="*/ 1194011 h 1194011"/>
                <a:gd name="connsiteX64" fmla="*/ 3352751 w 3629660"/>
                <a:gd name="connsiteY64" fmla="*/ 1171140 h 1194011"/>
                <a:gd name="connsiteX65" fmla="*/ 3416720 w 3629660"/>
                <a:gd name="connsiteY65" fmla="*/ 1107172 h 1194011"/>
                <a:gd name="connsiteX66" fmla="*/ 3441999 w 3629660"/>
                <a:gd name="connsiteY66" fmla="*/ 1096701 h 1194011"/>
                <a:gd name="connsiteX67" fmla="*/ 352804 w 3629660"/>
                <a:gd name="connsiteY67" fmla="*/ 1088800 h 1194011"/>
                <a:gd name="connsiteX68" fmla="*/ 378084 w 3629660"/>
                <a:gd name="connsiteY68" fmla="*/ 1099271 h 1194011"/>
                <a:gd name="connsiteX69" fmla="*/ 444862 w 3629660"/>
                <a:gd name="connsiteY69" fmla="*/ 1166049 h 1194011"/>
                <a:gd name="connsiteX70" fmla="*/ 455332 w 3629660"/>
                <a:gd name="connsiteY70" fmla="*/ 1191329 h 1194011"/>
                <a:gd name="connsiteX71" fmla="*/ 454221 w 3629660"/>
                <a:gd name="connsiteY71" fmla="*/ 1194011 h 1194011"/>
                <a:gd name="connsiteX72" fmla="*/ 255361 w 3629660"/>
                <a:gd name="connsiteY72" fmla="*/ 1194011 h 1194011"/>
                <a:gd name="connsiteX73" fmla="*/ 253086 w 3629660"/>
                <a:gd name="connsiteY73" fmla="*/ 1188519 h 1194011"/>
                <a:gd name="connsiteX74" fmla="*/ 263557 w 3629660"/>
                <a:gd name="connsiteY74" fmla="*/ 1163239 h 1194011"/>
                <a:gd name="connsiteX75" fmla="*/ 327524 w 3629660"/>
                <a:gd name="connsiteY75" fmla="*/ 1099271 h 1194011"/>
                <a:gd name="connsiteX76" fmla="*/ 352804 w 3629660"/>
                <a:gd name="connsiteY76" fmla="*/ 1088800 h 1194011"/>
                <a:gd name="connsiteX77" fmla="*/ 918633 w 3629660"/>
                <a:gd name="connsiteY77" fmla="*/ 1083926 h 1194011"/>
                <a:gd name="connsiteX78" fmla="*/ 943912 w 3629660"/>
                <a:gd name="connsiteY78" fmla="*/ 1094397 h 1194011"/>
                <a:gd name="connsiteX79" fmla="*/ 1010690 w 3629660"/>
                <a:gd name="connsiteY79" fmla="*/ 1161174 h 1194011"/>
                <a:gd name="connsiteX80" fmla="*/ 1021161 w 3629660"/>
                <a:gd name="connsiteY80" fmla="*/ 1186453 h 1194011"/>
                <a:gd name="connsiteX81" fmla="*/ 1018030 w 3629660"/>
                <a:gd name="connsiteY81" fmla="*/ 1194011 h 1194011"/>
                <a:gd name="connsiteX82" fmla="*/ 823209 w 3629660"/>
                <a:gd name="connsiteY82" fmla="*/ 1194011 h 1194011"/>
                <a:gd name="connsiteX83" fmla="*/ 818914 w 3629660"/>
                <a:gd name="connsiteY83" fmla="*/ 1183644 h 1194011"/>
                <a:gd name="connsiteX84" fmla="*/ 829387 w 3629660"/>
                <a:gd name="connsiteY84" fmla="*/ 1158363 h 1194011"/>
                <a:gd name="connsiteX85" fmla="*/ 893353 w 3629660"/>
                <a:gd name="connsiteY85" fmla="*/ 1094397 h 1194011"/>
                <a:gd name="connsiteX86" fmla="*/ 918633 w 3629660"/>
                <a:gd name="connsiteY86" fmla="*/ 1083926 h 1194011"/>
                <a:gd name="connsiteX87" fmla="*/ 1511188 w 3629660"/>
                <a:gd name="connsiteY87" fmla="*/ 1060224 h 1194011"/>
                <a:gd name="connsiteX88" fmla="*/ 1536470 w 3629660"/>
                <a:gd name="connsiteY88" fmla="*/ 1070695 h 1194011"/>
                <a:gd name="connsiteX89" fmla="*/ 1603246 w 3629660"/>
                <a:gd name="connsiteY89" fmla="*/ 1137473 h 1194011"/>
                <a:gd name="connsiteX90" fmla="*/ 1603246 w 3629660"/>
                <a:gd name="connsiteY90" fmla="*/ 1188032 h 1194011"/>
                <a:gd name="connsiteX91" fmla="*/ 1597267 w 3629660"/>
                <a:gd name="connsiteY91" fmla="*/ 1194011 h 1194011"/>
                <a:gd name="connsiteX92" fmla="*/ 1430731 w 3629660"/>
                <a:gd name="connsiteY92" fmla="*/ 1194011 h 1194011"/>
                <a:gd name="connsiteX93" fmla="*/ 1421943 w 3629660"/>
                <a:gd name="connsiteY93" fmla="*/ 1185223 h 1194011"/>
                <a:gd name="connsiteX94" fmla="*/ 1421941 w 3629660"/>
                <a:gd name="connsiteY94" fmla="*/ 1134661 h 1194011"/>
                <a:gd name="connsiteX95" fmla="*/ 1485909 w 3629660"/>
                <a:gd name="connsiteY95" fmla="*/ 1070695 h 1194011"/>
                <a:gd name="connsiteX96" fmla="*/ 1511188 w 3629660"/>
                <a:gd name="connsiteY96" fmla="*/ 1060224 h 1194011"/>
                <a:gd name="connsiteX97" fmla="*/ 2077017 w 3629660"/>
                <a:gd name="connsiteY97" fmla="*/ 1055350 h 1194011"/>
                <a:gd name="connsiteX98" fmla="*/ 2102298 w 3629660"/>
                <a:gd name="connsiteY98" fmla="*/ 1065821 h 1194011"/>
                <a:gd name="connsiteX99" fmla="*/ 2169074 w 3629660"/>
                <a:gd name="connsiteY99" fmla="*/ 1132598 h 1194011"/>
                <a:gd name="connsiteX100" fmla="*/ 2169074 w 3629660"/>
                <a:gd name="connsiteY100" fmla="*/ 1183158 h 1194011"/>
                <a:gd name="connsiteX101" fmla="*/ 2158221 w 3629660"/>
                <a:gd name="connsiteY101" fmla="*/ 1194011 h 1194011"/>
                <a:gd name="connsiteX102" fmla="*/ 2001434 w 3629660"/>
                <a:gd name="connsiteY102" fmla="*/ 1194011 h 1194011"/>
                <a:gd name="connsiteX103" fmla="*/ 1987771 w 3629660"/>
                <a:gd name="connsiteY103" fmla="*/ 1180348 h 1194011"/>
                <a:gd name="connsiteX104" fmla="*/ 1987771 w 3629660"/>
                <a:gd name="connsiteY104" fmla="*/ 1129788 h 1194011"/>
                <a:gd name="connsiteX105" fmla="*/ 2051737 w 3629660"/>
                <a:gd name="connsiteY105" fmla="*/ 1065821 h 1194011"/>
                <a:gd name="connsiteX106" fmla="*/ 2077017 w 3629660"/>
                <a:gd name="connsiteY106" fmla="*/ 1055350 h 1194011"/>
                <a:gd name="connsiteX107" fmla="*/ 2661674 w 3629660"/>
                <a:gd name="connsiteY107" fmla="*/ 1039547 h 1194011"/>
                <a:gd name="connsiteX108" fmla="*/ 2686954 w 3629660"/>
                <a:gd name="connsiteY108" fmla="*/ 1050018 h 1194011"/>
                <a:gd name="connsiteX109" fmla="*/ 2753731 w 3629660"/>
                <a:gd name="connsiteY109" fmla="*/ 1116795 h 1194011"/>
                <a:gd name="connsiteX110" fmla="*/ 2753731 w 3629660"/>
                <a:gd name="connsiteY110" fmla="*/ 1167355 h 1194011"/>
                <a:gd name="connsiteX111" fmla="*/ 2727074 w 3629660"/>
                <a:gd name="connsiteY111" fmla="*/ 1194011 h 1194011"/>
                <a:gd name="connsiteX112" fmla="*/ 2601894 w 3629660"/>
                <a:gd name="connsiteY112" fmla="*/ 1194011 h 1194011"/>
                <a:gd name="connsiteX113" fmla="*/ 2572428 w 3629660"/>
                <a:gd name="connsiteY113" fmla="*/ 1164545 h 1194011"/>
                <a:gd name="connsiteX114" fmla="*/ 2572428 w 3629660"/>
                <a:gd name="connsiteY114" fmla="*/ 1113986 h 1194011"/>
                <a:gd name="connsiteX115" fmla="*/ 2636394 w 3629660"/>
                <a:gd name="connsiteY115" fmla="*/ 1050018 h 1194011"/>
                <a:gd name="connsiteX116" fmla="*/ 2661674 w 3629660"/>
                <a:gd name="connsiteY116" fmla="*/ 1039547 h 1194011"/>
                <a:gd name="connsiteX117" fmla="*/ 3227502 w 3629660"/>
                <a:gd name="connsiteY117" fmla="*/ 1034672 h 1194011"/>
                <a:gd name="connsiteX118" fmla="*/ 3252782 w 3629660"/>
                <a:gd name="connsiteY118" fmla="*/ 1045144 h 1194011"/>
                <a:gd name="connsiteX119" fmla="*/ 3319559 w 3629660"/>
                <a:gd name="connsiteY119" fmla="*/ 1111919 h 1194011"/>
                <a:gd name="connsiteX120" fmla="*/ 3319559 w 3629660"/>
                <a:gd name="connsiteY120" fmla="*/ 1162479 h 1194011"/>
                <a:gd name="connsiteX121" fmla="*/ 3288028 w 3629660"/>
                <a:gd name="connsiteY121" fmla="*/ 1194011 h 1194011"/>
                <a:gd name="connsiteX122" fmla="*/ 3172598 w 3629660"/>
                <a:gd name="connsiteY122" fmla="*/ 1194011 h 1194011"/>
                <a:gd name="connsiteX123" fmla="*/ 3138256 w 3629660"/>
                <a:gd name="connsiteY123" fmla="*/ 1159669 h 1194011"/>
                <a:gd name="connsiteX124" fmla="*/ 3138256 w 3629660"/>
                <a:gd name="connsiteY124" fmla="*/ 1109110 h 1194011"/>
                <a:gd name="connsiteX125" fmla="*/ 3202224 w 3629660"/>
                <a:gd name="connsiteY125" fmla="*/ 1045144 h 1194011"/>
                <a:gd name="connsiteX126" fmla="*/ 3227502 w 3629660"/>
                <a:gd name="connsiteY126" fmla="*/ 1034672 h 1194011"/>
                <a:gd name="connsiteX127" fmla="*/ 129023 w 3629660"/>
                <a:gd name="connsiteY127" fmla="*/ 1028155 h 1194011"/>
                <a:gd name="connsiteX128" fmla="*/ 154302 w 3629660"/>
                <a:gd name="connsiteY128" fmla="*/ 1038626 h 1194011"/>
                <a:gd name="connsiteX129" fmla="*/ 221081 w 3629660"/>
                <a:gd name="connsiteY129" fmla="*/ 1105403 h 1194011"/>
                <a:gd name="connsiteX130" fmla="*/ 221081 w 3629660"/>
                <a:gd name="connsiteY130" fmla="*/ 1155963 h 1194011"/>
                <a:gd name="connsiteX131" fmla="*/ 183033 w 3629660"/>
                <a:gd name="connsiteY131" fmla="*/ 1194011 h 1194011"/>
                <a:gd name="connsiteX132" fmla="*/ 80634 w 3629660"/>
                <a:gd name="connsiteY132" fmla="*/ 1194011 h 1194011"/>
                <a:gd name="connsiteX133" fmla="*/ 39777 w 3629660"/>
                <a:gd name="connsiteY133" fmla="*/ 1153153 h 1194011"/>
                <a:gd name="connsiteX134" fmla="*/ 39777 w 3629660"/>
                <a:gd name="connsiteY134" fmla="*/ 1102594 h 1194011"/>
                <a:gd name="connsiteX135" fmla="*/ 103743 w 3629660"/>
                <a:gd name="connsiteY135" fmla="*/ 1038626 h 1194011"/>
                <a:gd name="connsiteX136" fmla="*/ 129023 w 3629660"/>
                <a:gd name="connsiteY136" fmla="*/ 1028155 h 1194011"/>
                <a:gd name="connsiteX137" fmla="*/ 700438 w 3629660"/>
                <a:gd name="connsiteY137" fmla="*/ 1017693 h 1194011"/>
                <a:gd name="connsiteX138" fmla="*/ 725719 w 3629660"/>
                <a:gd name="connsiteY138" fmla="*/ 1028164 h 1194011"/>
                <a:gd name="connsiteX139" fmla="*/ 792495 w 3629660"/>
                <a:gd name="connsiteY139" fmla="*/ 1094942 h 1194011"/>
                <a:gd name="connsiteX140" fmla="*/ 792495 w 3629660"/>
                <a:gd name="connsiteY140" fmla="*/ 1145502 h 1194011"/>
                <a:gd name="connsiteX141" fmla="*/ 743985 w 3629660"/>
                <a:gd name="connsiteY141" fmla="*/ 1194011 h 1194011"/>
                <a:gd name="connsiteX142" fmla="*/ 662512 w 3629660"/>
                <a:gd name="connsiteY142" fmla="*/ 1194011 h 1194011"/>
                <a:gd name="connsiteX143" fmla="*/ 611192 w 3629660"/>
                <a:gd name="connsiteY143" fmla="*/ 1142692 h 1194011"/>
                <a:gd name="connsiteX144" fmla="*/ 611192 w 3629660"/>
                <a:gd name="connsiteY144" fmla="*/ 1092132 h 1194011"/>
                <a:gd name="connsiteX145" fmla="*/ 675159 w 3629660"/>
                <a:gd name="connsiteY145" fmla="*/ 1028164 h 1194011"/>
                <a:gd name="connsiteX146" fmla="*/ 700438 w 3629660"/>
                <a:gd name="connsiteY146" fmla="*/ 1017693 h 1194011"/>
                <a:gd name="connsiteX147" fmla="*/ 1292995 w 3629660"/>
                <a:gd name="connsiteY147" fmla="*/ 993993 h 1194011"/>
                <a:gd name="connsiteX148" fmla="*/ 1318275 w 3629660"/>
                <a:gd name="connsiteY148" fmla="*/ 1004463 h 1194011"/>
                <a:gd name="connsiteX149" fmla="*/ 1385051 w 3629660"/>
                <a:gd name="connsiteY149" fmla="*/ 1071242 h 1194011"/>
                <a:gd name="connsiteX150" fmla="*/ 1385051 w 3629660"/>
                <a:gd name="connsiteY150" fmla="*/ 1121802 h 1194011"/>
                <a:gd name="connsiteX151" fmla="*/ 1321085 w 3629660"/>
                <a:gd name="connsiteY151" fmla="*/ 1185768 h 1194011"/>
                <a:gd name="connsiteX152" fmla="*/ 1301183 w 3629660"/>
                <a:gd name="connsiteY152" fmla="*/ 1194011 h 1194011"/>
                <a:gd name="connsiteX153" fmla="*/ 1290428 w 3629660"/>
                <a:gd name="connsiteY153" fmla="*/ 1194011 h 1194011"/>
                <a:gd name="connsiteX154" fmla="*/ 1270525 w 3629660"/>
                <a:gd name="connsiteY154" fmla="*/ 1185768 h 1194011"/>
                <a:gd name="connsiteX155" fmla="*/ 1203748 w 3629660"/>
                <a:gd name="connsiteY155" fmla="*/ 1118990 h 1194011"/>
                <a:gd name="connsiteX156" fmla="*/ 1203748 w 3629660"/>
                <a:gd name="connsiteY156" fmla="*/ 1068430 h 1194011"/>
                <a:gd name="connsiteX157" fmla="*/ 1267715 w 3629660"/>
                <a:gd name="connsiteY157" fmla="*/ 1004463 h 1194011"/>
                <a:gd name="connsiteX158" fmla="*/ 1292995 w 3629660"/>
                <a:gd name="connsiteY158" fmla="*/ 993993 h 1194011"/>
                <a:gd name="connsiteX159" fmla="*/ 1858823 w 3629660"/>
                <a:gd name="connsiteY159" fmla="*/ 989119 h 1194011"/>
                <a:gd name="connsiteX160" fmla="*/ 1884103 w 3629660"/>
                <a:gd name="connsiteY160" fmla="*/ 999588 h 1194011"/>
                <a:gd name="connsiteX161" fmla="*/ 1950879 w 3629660"/>
                <a:gd name="connsiteY161" fmla="*/ 1066366 h 1194011"/>
                <a:gd name="connsiteX162" fmla="*/ 1950879 w 3629660"/>
                <a:gd name="connsiteY162" fmla="*/ 1116926 h 1194011"/>
                <a:gd name="connsiteX163" fmla="*/ 1886913 w 3629660"/>
                <a:gd name="connsiteY163" fmla="*/ 1180892 h 1194011"/>
                <a:gd name="connsiteX164" fmla="*/ 1836353 w 3629660"/>
                <a:gd name="connsiteY164" fmla="*/ 1180892 h 1194011"/>
                <a:gd name="connsiteX165" fmla="*/ 1769576 w 3629660"/>
                <a:gd name="connsiteY165" fmla="*/ 1114116 h 1194011"/>
                <a:gd name="connsiteX166" fmla="*/ 1769574 w 3629660"/>
                <a:gd name="connsiteY166" fmla="*/ 1063554 h 1194011"/>
                <a:gd name="connsiteX167" fmla="*/ 1833544 w 3629660"/>
                <a:gd name="connsiteY167" fmla="*/ 999588 h 1194011"/>
                <a:gd name="connsiteX168" fmla="*/ 1858823 w 3629660"/>
                <a:gd name="connsiteY168" fmla="*/ 989119 h 1194011"/>
                <a:gd name="connsiteX169" fmla="*/ 2443479 w 3629660"/>
                <a:gd name="connsiteY169" fmla="*/ 973314 h 1194011"/>
                <a:gd name="connsiteX170" fmla="*/ 2468761 w 3629660"/>
                <a:gd name="connsiteY170" fmla="*/ 983786 h 1194011"/>
                <a:gd name="connsiteX171" fmla="*/ 2535536 w 3629660"/>
                <a:gd name="connsiteY171" fmla="*/ 1050563 h 1194011"/>
                <a:gd name="connsiteX172" fmla="*/ 2535536 w 3629660"/>
                <a:gd name="connsiteY172" fmla="*/ 1101123 h 1194011"/>
                <a:gd name="connsiteX173" fmla="*/ 2471570 w 3629660"/>
                <a:gd name="connsiteY173" fmla="*/ 1165089 h 1194011"/>
                <a:gd name="connsiteX174" fmla="*/ 2421011 w 3629660"/>
                <a:gd name="connsiteY174" fmla="*/ 1165089 h 1194011"/>
                <a:gd name="connsiteX175" fmla="*/ 2354233 w 3629660"/>
                <a:gd name="connsiteY175" fmla="*/ 1098313 h 1194011"/>
                <a:gd name="connsiteX176" fmla="*/ 2354233 w 3629660"/>
                <a:gd name="connsiteY176" fmla="*/ 1047753 h 1194011"/>
                <a:gd name="connsiteX177" fmla="*/ 2418201 w 3629660"/>
                <a:gd name="connsiteY177" fmla="*/ 983786 h 1194011"/>
                <a:gd name="connsiteX178" fmla="*/ 2443479 w 3629660"/>
                <a:gd name="connsiteY178" fmla="*/ 973314 h 1194011"/>
                <a:gd name="connsiteX179" fmla="*/ 3009309 w 3629660"/>
                <a:gd name="connsiteY179" fmla="*/ 968440 h 1194011"/>
                <a:gd name="connsiteX180" fmla="*/ 3034589 w 3629660"/>
                <a:gd name="connsiteY180" fmla="*/ 978911 h 1194011"/>
                <a:gd name="connsiteX181" fmla="*/ 3101366 w 3629660"/>
                <a:gd name="connsiteY181" fmla="*/ 1045687 h 1194011"/>
                <a:gd name="connsiteX182" fmla="*/ 3101364 w 3629660"/>
                <a:gd name="connsiteY182" fmla="*/ 1096248 h 1194011"/>
                <a:gd name="connsiteX183" fmla="*/ 3037398 w 3629660"/>
                <a:gd name="connsiteY183" fmla="*/ 1160214 h 1194011"/>
                <a:gd name="connsiteX184" fmla="*/ 2986839 w 3629660"/>
                <a:gd name="connsiteY184" fmla="*/ 1160214 h 1194011"/>
                <a:gd name="connsiteX185" fmla="*/ 2920061 w 3629660"/>
                <a:gd name="connsiteY185" fmla="*/ 1093437 h 1194011"/>
                <a:gd name="connsiteX186" fmla="*/ 2920063 w 3629660"/>
                <a:gd name="connsiteY186" fmla="*/ 1042877 h 1194011"/>
                <a:gd name="connsiteX187" fmla="*/ 2984029 w 3629660"/>
                <a:gd name="connsiteY187" fmla="*/ 978911 h 1194011"/>
                <a:gd name="connsiteX188" fmla="*/ 3009309 w 3629660"/>
                <a:gd name="connsiteY188" fmla="*/ 968440 h 1194011"/>
                <a:gd name="connsiteX189" fmla="*/ 3572584 w 3629660"/>
                <a:gd name="connsiteY189" fmla="*/ 965705 h 1194011"/>
                <a:gd name="connsiteX190" fmla="*/ 3616639 w 3629660"/>
                <a:gd name="connsiteY190" fmla="*/ 1141926 h 1194011"/>
                <a:gd name="connsiteX191" fmla="*/ 3601377 w 3629660"/>
                <a:gd name="connsiteY191" fmla="*/ 1157188 h 1194011"/>
                <a:gd name="connsiteX192" fmla="*/ 3550817 w 3629660"/>
                <a:gd name="connsiteY192" fmla="*/ 1157188 h 1194011"/>
                <a:gd name="connsiteX193" fmla="*/ 3484038 w 3629660"/>
                <a:gd name="connsiteY193" fmla="*/ 1090412 h 1194011"/>
                <a:gd name="connsiteX194" fmla="*/ 3484038 w 3629660"/>
                <a:gd name="connsiteY194" fmla="*/ 1039853 h 1194011"/>
                <a:gd name="connsiteX195" fmla="*/ 3548007 w 3629660"/>
                <a:gd name="connsiteY195" fmla="*/ 975883 h 1194011"/>
                <a:gd name="connsiteX196" fmla="*/ 484091 w 3629660"/>
                <a:gd name="connsiteY196" fmla="*/ 957513 h 1194011"/>
                <a:gd name="connsiteX197" fmla="*/ 509371 w 3629660"/>
                <a:gd name="connsiteY197" fmla="*/ 967984 h 1194011"/>
                <a:gd name="connsiteX198" fmla="*/ 576148 w 3629660"/>
                <a:gd name="connsiteY198" fmla="*/ 1034762 h 1194011"/>
                <a:gd name="connsiteX199" fmla="*/ 576148 w 3629660"/>
                <a:gd name="connsiteY199" fmla="*/ 1085322 h 1194011"/>
                <a:gd name="connsiteX200" fmla="*/ 512181 w 3629660"/>
                <a:gd name="connsiteY200" fmla="*/ 1149289 h 1194011"/>
                <a:gd name="connsiteX201" fmla="*/ 461621 w 3629660"/>
                <a:gd name="connsiteY201" fmla="*/ 1149289 h 1194011"/>
                <a:gd name="connsiteX202" fmla="*/ 394844 w 3629660"/>
                <a:gd name="connsiteY202" fmla="*/ 1082512 h 1194011"/>
                <a:gd name="connsiteX203" fmla="*/ 394844 w 3629660"/>
                <a:gd name="connsiteY203" fmla="*/ 1031952 h 1194011"/>
                <a:gd name="connsiteX204" fmla="*/ 458811 w 3629660"/>
                <a:gd name="connsiteY204" fmla="*/ 967984 h 1194011"/>
                <a:gd name="connsiteX205" fmla="*/ 484091 w 3629660"/>
                <a:gd name="connsiteY205" fmla="*/ 957513 h 1194011"/>
                <a:gd name="connsiteX206" fmla="*/ 1049919 w 3629660"/>
                <a:gd name="connsiteY206" fmla="*/ 952639 h 1194011"/>
                <a:gd name="connsiteX207" fmla="*/ 1075199 w 3629660"/>
                <a:gd name="connsiteY207" fmla="*/ 963110 h 1194011"/>
                <a:gd name="connsiteX208" fmla="*/ 1141977 w 3629660"/>
                <a:gd name="connsiteY208" fmla="*/ 1029886 h 1194011"/>
                <a:gd name="connsiteX209" fmla="*/ 1141977 w 3629660"/>
                <a:gd name="connsiteY209" fmla="*/ 1080447 h 1194011"/>
                <a:gd name="connsiteX210" fmla="*/ 1078011 w 3629660"/>
                <a:gd name="connsiteY210" fmla="*/ 1144413 h 1194011"/>
                <a:gd name="connsiteX211" fmla="*/ 1027449 w 3629660"/>
                <a:gd name="connsiteY211" fmla="*/ 1144413 h 1194011"/>
                <a:gd name="connsiteX212" fmla="*/ 960673 w 3629660"/>
                <a:gd name="connsiteY212" fmla="*/ 1077636 h 1194011"/>
                <a:gd name="connsiteX213" fmla="*/ 960672 w 3629660"/>
                <a:gd name="connsiteY213" fmla="*/ 1027076 h 1194011"/>
                <a:gd name="connsiteX214" fmla="*/ 1024640 w 3629660"/>
                <a:gd name="connsiteY214" fmla="*/ 963110 h 1194011"/>
                <a:gd name="connsiteX215" fmla="*/ 1049919 w 3629660"/>
                <a:gd name="connsiteY215" fmla="*/ 952639 h 1194011"/>
                <a:gd name="connsiteX216" fmla="*/ 1642475 w 3629660"/>
                <a:gd name="connsiteY216" fmla="*/ 928937 h 1194011"/>
                <a:gd name="connsiteX217" fmla="*/ 1667755 w 3629660"/>
                <a:gd name="connsiteY217" fmla="*/ 939408 h 1194011"/>
                <a:gd name="connsiteX218" fmla="*/ 1734533 w 3629660"/>
                <a:gd name="connsiteY218" fmla="*/ 1006186 h 1194011"/>
                <a:gd name="connsiteX219" fmla="*/ 1734533 w 3629660"/>
                <a:gd name="connsiteY219" fmla="*/ 1056746 h 1194011"/>
                <a:gd name="connsiteX220" fmla="*/ 1670567 w 3629660"/>
                <a:gd name="connsiteY220" fmla="*/ 1120713 h 1194011"/>
                <a:gd name="connsiteX221" fmla="*/ 1620005 w 3629660"/>
                <a:gd name="connsiteY221" fmla="*/ 1120713 h 1194011"/>
                <a:gd name="connsiteX222" fmla="*/ 1553229 w 3629660"/>
                <a:gd name="connsiteY222" fmla="*/ 1053936 h 1194011"/>
                <a:gd name="connsiteX223" fmla="*/ 1553228 w 3629660"/>
                <a:gd name="connsiteY223" fmla="*/ 1003374 h 1194011"/>
                <a:gd name="connsiteX224" fmla="*/ 1617197 w 3629660"/>
                <a:gd name="connsiteY224" fmla="*/ 939408 h 1194011"/>
                <a:gd name="connsiteX225" fmla="*/ 1642475 w 3629660"/>
                <a:gd name="connsiteY225" fmla="*/ 928937 h 1194011"/>
                <a:gd name="connsiteX226" fmla="*/ 2208305 w 3629660"/>
                <a:gd name="connsiteY226" fmla="*/ 924063 h 1194011"/>
                <a:gd name="connsiteX227" fmla="*/ 2233585 w 3629660"/>
                <a:gd name="connsiteY227" fmla="*/ 934534 h 1194011"/>
                <a:gd name="connsiteX228" fmla="*/ 2300361 w 3629660"/>
                <a:gd name="connsiteY228" fmla="*/ 1001311 h 1194011"/>
                <a:gd name="connsiteX229" fmla="*/ 2300361 w 3629660"/>
                <a:gd name="connsiteY229" fmla="*/ 1051871 h 1194011"/>
                <a:gd name="connsiteX230" fmla="*/ 2236393 w 3629660"/>
                <a:gd name="connsiteY230" fmla="*/ 1115839 h 1194011"/>
                <a:gd name="connsiteX231" fmla="*/ 2185835 w 3629660"/>
                <a:gd name="connsiteY231" fmla="*/ 1115837 h 1194011"/>
                <a:gd name="connsiteX232" fmla="*/ 2119058 w 3629660"/>
                <a:gd name="connsiteY232" fmla="*/ 1049061 h 1194011"/>
                <a:gd name="connsiteX233" fmla="*/ 2119058 w 3629660"/>
                <a:gd name="connsiteY233" fmla="*/ 998502 h 1194011"/>
                <a:gd name="connsiteX234" fmla="*/ 2183024 w 3629660"/>
                <a:gd name="connsiteY234" fmla="*/ 934534 h 1194011"/>
                <a:gd name="connsiteX235" fmla="*/ 2208305 w 3629660"/>
                <a:gd name="connsiteY235" fmla="*/ 924063 h 1194011"/>
                <a:gd name="connsiteX236" fmla="*/ 2792961 w 3629660"/>
                <a:gd name="connsiteY236" fmla="*/ 908260 h 1194011"/>
                <a:gd name="connsiteX237" fmla="*/ 2818241 w 3629660"/>
                <a:gd name="connsiteY237" fmla="*/ 918731 h 1194011"/>
                <a:gd name="connsiteX238" fmla="*/ 2885018 w 3629660"/>
                <a:gd name="connsiteY238" fmla="*/ 985509 h 1194011"/>
                <a:gd name="connsiteX239" fmla="*/ 2885018 w 3629660"/>
                <a:gd name="connsiteY239" fmla="*/ 1036068 h 1194011"/>
                <a:gd name="connsiteX240" fmla="*/ 2821050 w 3629660"/>
                <a:gd name="connsiteY240" fmla="*/ 1100034 h 1194011"/>
                <a:gd name="connsiteX241" fmla="*/ 2770492 w 3629660"/>
                <a:gd name="connsiteY241" fmla="*/ 1100034 h 1194011"/>
                <a:gd name="connsiteX242" fmla="*/ 2703715 w 3629660"/>
                <a:gd name="connsiteY242" fmla="*/ 1033257 h 1194011"/>
                <a:gd name="connsiteX243" fmla="*/ 2703715 w 3629660"/>
                <a:gd name="connsiteY243" fmla="*/ 982699 h 1194011"/>
                <a:gd name="connsiteX244" fmla="*/ 2767681 w 3629660"/>
                <a:gd name="connsiteY244" fmla="*/ 918731 h 1194011"/>
                <a:gd name="connsiteX245" fmla="*/ 2792961 w 3629660"/>
                <a:gd name="connsiteY245" fmla="*/ 908260 h 1194011"/>
                <a:gd name="connsiteX246" fmla="*/ 3356299 w 3629660"/>
                <a:gd name="connsiteY246" fmla="*/ 895142 h 1194011"/>
                <a:gd name="connsiteX247" fmla="*/ 3381579 w 3629660"/>
                <a:gd name="connsiteY247" fmla="*/ 905613 h 1194011"/>
                <a:gd name="connsiteX248" fmla="*/ 3448357 w 3629660"/>
                <a:gd name="connsiteY248" fmla="*/ 972390 h 1194011"/>
                <a:gd name="connsiteX249" fmla="*/ 3448357 w 3629660"/>
                <a:gd name="connsiteY249" fmla="*/ 1022948 h 1194011"/>
                <a:gd name="connsiteX250" fmla="*/ 3384389 w 3629660"/>
                <a:gd name="connsiteY250" fmla="*/ 1086916 h 1194011"/>
                <a:gd name="connsiteX251" fmla="*/ 3333829 w 3629660"/>
                <a:gd name="connsiteY251" fmla="*/ 1086916 h 1194011"/>
                <a:gd name="connsiteX252" fmla="*/ 3267052 w 3629660"/>
                <a:gd name="connsiteY252" fmla="*/ 1020139 h 1194011"/>
                <a:gd name="connsiteX253" fmla="*/ 3267054 w 3629660"/>
                <a:gd name="connsiteY253" fmla="*/ 969579 h 1194011"/>
                <a:gd name="connsiteX254" fmla="*/ 3331020 w 3629660"/>
                <a:gd name="connsiteY254" fmla="*/ 905613 h 1194011"/>
                <a:gd name="connsiteX255" fmla="*/ 3356299 w 3629660"/>
                <a:gd name="connsiteY255" fmla="*/ 895142 h 1194011"/>
                <a:gd name="connsiteX256" fmla="*/ 265896 w 3629660"/>
                <a:gd name="connsiteY256" fmla="*/ 891282 h 1194011"/>
                <a:gd name="connsiteX257" fmla="*/ 291178 w 3629660"/>
                <a:gd name="connsiteY257" fmla="*/ 901752 h 1194011"/>
                <a:gd name="connsiteX258" fmla="*/ 357954 w 3629660"/>
                <a:gd name="connsiteY258" fmla="*/ 968529 h 1194011"/>
                <a:gd name="connsiteX259" fmla="*/ 357954 w 3629660"/>
                <a:gd name="connsiteY259" fmla="*/ 1019089 h 1194011"/>
                <a:gd name="connsiteX260" fmla="*/ 293988 w 3629660"/>
                <a:gd name="connsiteY260" fmla="*/ 1083055 h 1194011"/>
                <a:gd name="connsiteX261" fmla="*/ 243428 w 3629660"/>
                <a:gd name="connsiteY261" fmla="*/ 1083055 h 1194011"/>
                <a:gd name="connsiteX262" fmla="*/ 176650 w 3629660"/>
                <a:gd name="connsiteY262" fmla="*/ 1016279 h 1194011"/>
                <a:gd name="connsiteX263" fmla="*/ 176650 w 3629660"/>
                <a:gd name="connsiteY263" fmla="*/ 965720 h 1194011"/>
                <a:gd name="connsiteX264" fmla="*/ 240618 w 3629660"/>
                <a:gd name="connsiteY264" fmla="*/ 901752 h 1194011"/>
                <a:gd name="connsiteX265" fmla="*/ 265896 w 3629660"/>
                <a:gd name="connsiteY265" fmla="*/ 891282 h 1194011"/>
                <a:gd name="connsiteX266" fmla="*/ 831725 w 3629660"/>
                <a:gd name="connsiteY266" fmla="*/ 886406 h 1194011"/>
                <a:gd name="connsiteX267" fmla="*/ 857006 w 3629660"/>
                <a:gd name="connsiteY267" fmla="*/ 896878 h 1194011"/>
                <a:gd name="connsiteX268" fmla="*/ 923782 w 3629660"/>
                <a:gd name="connsiteY268" fmla="*/ 963655 h 1194011"/>
                <a:gd name="connsiteX269" fmla="*/ 923782 w 3629660"/>
                <a:gd name="connsiteY269" fmla="*/ 1014215 h 1194011"/>
                <a:gd name="connsiteX270" fmla="*/ 859816 w 3629660"/>
                <a:gd name="connsiteY270" fmla="*/ 1078181 h 1194011"/>
                <a:gd name="connsiteX271" fmla="*/ 809256 w 3629660"/>
                <a:gd name="connsiteY271" fmla="*/ 1078181 h 1194011"/>
                <a:gd name="connsiteX272" fmla="*/ 742479 w 3629660"/>
                <a:gd name="connsiteY272" fmla="*/ 1011405 h 1194011"/>
                <a:gd name="connsiteX273" fmla="*/ 742479 w 3629660"/>
                <a:gd name="connsiteY273" fmla="*/ 960845 h 1194011"/>
                <a:gd name="connsiteX274" fmla="*/ 806446 w 3629660"/>
                <a:gd name="connsiteY274" fmla="*/ 896878 h 1194011"/>
                <a:gd name="connsiteX275" fmla="*/ 831725 w 3629660"/>
                <a:gd name="connsiteY275" fmla="*/ 886406 h 1194011"/>
                <a:gd name="connsiteX276" fmla="*/ 79503 w 3629660"/>
                <a:gd name="connsiteY276" fmla="*/ 876002 h 1194011"/>
                <a:gd name="connsiteX277" fmla="*/ 122778 w 3629660"/>
                <a:gd name="connsiteY277" fmla="*/ 919278 h 1194011"/>
                <a:gd name="connsiteX278" fmla="*/ 122778 w 3629660"/>
                <a:gd name="connsiteY278" fmla="*/ 969838 h 1194011"/>
                <a:gd name="connsiteX279" fmla="*/ 58812 w 3629660"/>
                <a:gd name="connsiteY279" fmla="*/ 1033805 h 1194011"/>
                <a:gd name="connsiteX280" fmla="*/ 37885 w 3629660"/>
                <a:gd name="connsiteY280" fmla="*/ 1042473 h 1194011"/>
                <a:gd name="connsiteX281" fmla="*/ 1424282 w 3629660"/>
                <a:gd name="connsiteY281" fmla="*/ 862706 h 1194011"/>
                <a:gd name="connsiteX282" fmla="*/ 1449562 w 3629660"/>
                <a:gd name="connsiteY282" fmla="*/ 873176 h 1194011"/>
                <a:gd name="connsiteX283" fmla="*/ 1516338 w 3629660"/>
                <a:gd name="connsiteY283" fmla="*/ 939955 h 1194011"/>
                <a:gd name="connsiteX284" fmla="*/ 1516338 w 3629660"/>
                <a:gd name="connsiteY284" fmla="*/ 990515 h 1194011"/>
                <a:gd name="connsiteX285" fmla="*/ 1452372 w 3629660"/>
                <a:gd name="connsiteY285" fmla="*/ 1054481 h 1194011"/>
                <a:gd name="connsiteX286" fmla="*/ 1401812 w 3629660"/>
                <a:gd name="connsiteY286" fmla="*/ 1054481 h 1194011"/>
                <a:gd name="connsiteX287" fmla="*/ 1335035 w 3629660"/>
                <a:gd name="connsiteY287" fmla="*/ 987705 h 1194011"/>
                <a:gd name="connsiteX288" fmla="*/ 1335035 w 3629660"/>
                <a:gd name="connsiteY288" fmla="*/ 937145 h 1194011"/>
                <a:gd name="connsiteX289" fmla="*/ 1399002 w 3629660"/>
                <a:gd name="connsiteY289" fmla="*/ 873176 h 1194011"/>
                <a:gd name="connsiteX290" fmla="*/ 1424282 w 3629660"/>
                <a:gd name="connsiteY290" fmla="*/ 862706 h 1194011"/>
                <a:gd name="connsiteX291" fmla="*/ 1990110 w 3629660"/>
                <a:gd name="connsiteY291" fmla="*/ 857830 h 1194011"/>
                <a:gd name="connsiteX292" fmla="*/ 2015390 w 3629660"/>
                <a:gd name="connsiteY292" fmla="*/ 868301 h 1194011"/>
                <a:gd name="connsiteX293" fmla="*/ 2082166 w 3629660"/>
                <a:gd name="connsiteY293" fmla="*/ 935077 h 1194011"/>
                <a:gd name="connsiteX294" fmla="*/ 2082168 w 3629660"/>
                <a:gd name="connsiteY294" fmla="*/ 985639 h 1194011"/>
                <a:gd name="connsiteX295" fmla="*/ 2018200 w 3629660"/>
                <a:gd name="connsiteY295" fmla="*/ 1049605 h 1194011"/>
                <a:gd name="connsiteX296" fmla="*/ 1967640 w 3629660"/>
                <a:gd name="connsiteY296" fmla="*/ 1049605 h 1194011"/>
                <a:gd name="connsiteX297" fmla="*/ 1900864 w 3629660"/>
                <a:gd name="connsiteY297" fmla="*/ 982829 h 1194011"/>
                <a:gd name="connsiteX298" fmla="*/ 1900863 w 3629660"/>
                <a:gd name="connsiteY298" fmla="*/ 932269 h 1194011"/>
                <a:gd name="connsiteX299" fmla="*/ 1964830 w 3629660"/>
                <a:gd name="connsiteY299" fmla="*/ 868301 h 1194011"/>
                <a:gd name="connsiteX300" fmla="*/ 1990110 w 3629660"/>
                <a:gd name="connsiteY300" fmla="*/ 857830 h 1194011"/>
                <a:gd name="connsiteX301" fmla="*/ 2574766 w 3629660"/>
                <a:gd name="connsiteY301" fmla="*/ 842027 h 1194011"/>
                <a:gd name="connsiteX302" fmla="*/ 2600047 w 3629660"/>
                <a:gd name="connsiteY302" fmla="*/ 852499 h 1194011"/>
                <a:gd name="connsiteX303" fmla="*/ 2666825 w 3629660"/>
                <a:gd name="connsiteY303" fmla="*/ 919276 h 1194011"/>
                <a:gd name="connsiteX304" fmla="*/ 2666823 w 3629660"/>
                <a:gd name="connsiteY304" fmla="*/ 969836 h 1194011"/>
                <a:gd name="connsiteX305" fmla="*/ 2602857 w 3629660"/>
                <a:gd name="connsiteY305" fmla="*/ 1033802 h 1194011"/>
                <a:gd name="connsiteX306" fmla="*/ 2552297 w 3629660"/>
                <a:gd name="connsiteY306" fmla="*/ 1033802 h 1194011"/>
                <a:gd name="connsiteX307" fmla="*/ 2485520 w 3629660"/>
                <a:gd name="connsiteY307" fmla="*/ 967024 h 1194011"/>
                <a:gd name="connsiteX308" fmla="*/ 2485520 w 3629660"/>
                <a:gd name="connsiteY308" fmla="*/ 916466 h 1194011"/>
                <a:gd name="connsiteX309" fmla="*/ 2549488 w 3629660"/>
                <a:gd name="connsiteY309" fmla="*/ 852499 h 1194011"/>
                <a:gd name="connsiteX310" fmla="*/ 2574766 w 3629660"/>
                <a:gd name="connsiteY310" fmla="*/ 842027 h 1194011"/>
                <a:gd name="connsiteX311" fmla="*/ 3140596 w 3629660"/>
                <a:gd name="connsiteY311" fmla="*/ 837153 h 1194011"/>
                <a:gd name="connsiteX312" fmla="*/ 3165875 w 3629660"/>
                <a:gd name="connsiteY312" fmla="*/ 847623 h 1194011"/>
                <a:gd name="connsiteX313" fmla="*/ 3232653 w 3629660"/>
                <a:gd name="connsiteY313" fmla="*/ 914400 h 1194011"/>
                <a:gd name="connsiteX314" fmla="*/ 3232653 w 3629660"/>
                <a:gd name="connsiteY314" fmla="*/ 964960 h 1194011"/>
                <a:gd name="connsiteX315" fmla="*/ 3168685 w 3629660"/>
                <a:gd name="connsiteY315" fmla="*/ 1028928 h 1194011"/>
                <a:gd name="connsiteX316" fmla="*/ 3118126 w 3629660"/>
                <a:gd name="connsiteY316" fmla="*/ 1028928 h 1194011"/>
                <a:gd name="connsiteX317" fmla="*/ 3051350 w 3629660"/>
                <a:gd name="connsiteY317" fmla="*/ 962150 h 1194011"/>
                <a:gd name="connsiteX318" fmla="*/ 3051350 w 3629660"/>
                <a:gd name="connsiteY318" fmla="*/ 911590 h 1194011"/>
                <a:gd name="connsiteX319" fmla="*/ 3115316 w 3629660"/>
                <a:gd name="connsiteY319" fmla="*/ 847623 h 1194011"/>
                <a:gd name="connsiteX320" fmla="*/ 3140596 w 3629660"/>
                <a:gd name="connsiteY320" fmla="*/ 837153 h 1194011"/>
                <a:gd name="connsiteX321" fmla="*/ 615378 w 3629660"/>
                <a:gd name="connsiteY321" fmla="*/ 826226 h 1194011"/>
                <a:gd name="connsiteX322" fmla="*/ 640658 w 3629660"/>
                <a:gd name="connsiteY322" fmla="*/ 836697 h 1194011"/>
                <a:gd name="connsiteX323" fmla="*/ 707435 w 3629660"/>
                <a:gd name="connsiteY323" fmla="*/ 903475 h 1194011"/>
                <a:gd name="connsiteX324" fmla="*/ 707435 w 3629660"/>
                <a:gd name="connsiteY324" fmla="*/ 954035 h 1194011"/>
                <a:gd name="connsiteX325" fmla="*/ 643468 w 3629660"/>
                <a:gd name="connsiteY325" fmla="*/ 1018001 h 1194011"/>
                <a:gd name="connsiteX326" fmla="*/ 592908 w 3629660"/>
                <a:gd name="connsiteY326" fmla="*/ 1018002 h 1194011"/>
                <a:gd name="connsiteX327" fmla="*/ 526130 w 3629660"/>
                <a:gd name="connsiteY327" fmla="*/ 951225 h 1194011"/>
                <a:gd name="connsiteX328" fmla="*/ 526132 w 3629660"/>
                <a:gd name="connsiteY328" fmla="*/ 900665 h 1194011"/>
                <a:gd name="connsiteX329" fmla="*/ 590098 w 3629660"/>
                <a:gd name="connsiteY329" fmla="*/ 836697 h 1194011"/>
                <a:gd name="connsiteX330" fmla="*/ 615378 w 3629660"/>
                <a:gd name="connsiteY330" fmla="*/ 826226 h 1194011"/>
                <a:gd name="connsiteX331" fmla="*/ 1181206 w 3629660"/>
                <a:gd name="connsiteY331" fmla="*/ 821352 h 1194011"/>
                <a:gd name="connsiteX332" fmla="*/ 1206486 w 3629660"/>
                <a:gd name="connsiteY332" fmla="*/ 831823 h 1194011"/>
                <a:gd name="connsiteX333" fmla="*/ 1273263 w 3629660"/>
                <a:gd name="connsiteY333" fmla="*/ 898601 h 1194011"/>
                <a:gd name="connsiteX334" fmla="*/ 1273263 w 3629660"/>
                <a:gd name="connsiteY334" fmla="*/ 949159 h 1194011"/>
                <a:gd name="connsiteX335" fmla="*/ 1209296 w 3629660"/>
                <a:gd name="connsiteY335" fmla="*/ 1013126 h 1194011"/>
                <a:gd name="connsiteX336" fmla="*/ 1158738 w 3629660"/>
                <a:gd name="connsiteY336" fmla="*/ 1013126 h 1194011"/>
                <a:gd name="connsiteX337" fmla="*/ 1091960 w 3629660"/>
                <a:gd name="connsiteY337" fmla="*/ 946349 h 1194011"/>
                <a:gd name="connsiteX338" fmla="*/ 1091960 w 3629660"/>
                <a:gd name="connsiteY338" fmla="*/ 895789 h 1194011"/>
                <a:gd name="connsiteX339" fmla="*/ 1155926 w 3629660"/>
                <a:gd name="connsiteY339" fmla="*/ 831823 h 1194011"/>
                <a:gd name="connsiteX340" fmla="*/ 1181206 w 3629660"/>
                <a:gd name="connsiteY340" fmla="*/ 821352 h 1194011"/>
                <a:gd name="connsiteX341" fmla="*/ 1773762 w 3629660"/>
                <a:gd name="connsiteY341" fmla="*/ 797650 h 1194011"/>
                <a:gd name="connsiteX342" fmla="*/ 1799044 w 3629660"/>
                <a:gd name="connsiteY342" fmla="*/ 808121 h 1194011"/>
                <a:gd name="connsiteX343" fmla="*/ 1865819 w 3629660"/>
                <a:gd name="connsiteY343" fmla="*/ 874899 h 1194011"/>
                <a:gd name="connsiteX344" fmla="*/ 1865819 w 3629660"/>
                <a:gd name="connsiteY344" fmla="*/ 925459 h 1194011"/>
                <a:gd name="connsiteX345" fmla="*/ 1801853 w 3629660"/>
                <a:gd name="connsiteY345" fmla="*/ 989426 h 1194011"/>
                <a:gd name="connsiteX346" fmla="*/ 1751294 w 3629660"/>
                <a:gd name="connsiteY346" fmla="*/ 989426 h 1194011"/>
                <a:gd name="connsiteX347" fmla="*/ 1684515 w 3629660"/>
                <a:gd name="connsiteY347" fmla="*/ 922647 h 1194011"/>
                <a:gd name="connsiteX348" fmla="*/ 1684515 w 3629660"/>
                <a:gd name="connsiteY348" fmla="*/ 872087 h 1194011"/>
                <a:gd name="connsiteX349" fmla="*/ 1748482 w 3629660"/>
                <a:gd name="connsiteY349" fmla="*/ 808121 h 1194011"/>
                <a:gd name="connsiteX350" fmla="*/ 1773762 w 3629660"/>
                <a:gd name="connsiteY350" fmla="*/ 797650 h 1194011"/>
                <a:gd name="connsiteX351" fmla="*/ 2337101 w 3629660"/>
                <a:gd name="connsiteY351" fmla="*/ 784530 h 1194011"/>
                <a:gd name="connsiteX352" fmla="*/ 2362381 w 3629660"/>
                <a:gd name="connsiteY352" fmla="*/ 795003 h 1194011"/>
                <a:gd name="connsiteX353" fmla="*/ 2429157 w 3629660"/>
                <a:gd name="connsiteY353" fmla="*/ 861779 h 1194011"/>
                <a:gd name="connsiteX354" fmla="*/ 2429158 w 3629660"/>
                <a:gd name="connsiteY354" fmla="*/ 912339 h 1194011"/>
                <a:gd name="connsiteX355" fmla="*/ 2365191 w 3629660"/>
                <a:gd name="connsiteY355" fmla="*/ 976308 h 1194011"/>
                <a:gd name="connsiteX356" fmla="*/ 2314631 w 3629660"/>
                <a:gd name="connsiteY356" fmla="*/ 976308 h 1194011"/>
                <a:gd name="connsiteX357" fmla="*/ 2247854 w 3629660"/>
                <a:gd name="connsiteY357" fmla="*/ 909529 h 1194011"/>
                <a:gd name="connsiteX358" fmla="*/ 2247854 w 3629660"/>
                <a:gd name="connsiteY358" fmla="*/ 858971 h 1194011"/>
                <a:gd name="connsiteX359" fmla="*/ 2311821 w 3629660"/>
                <a:gd name="connsiteY359" fmla="*/ 795003 h 1194011"/>
                <a:gd name="connsiteX360" fmla="*/ 2337101 w 3629660"/>
                <a:gd name="connsiteY360" fmla="*/ 784530 h 1194011"/>
                <a:gd name="connsiteX361" fmla="*/ 2921758 w 3629660"/>
                <a:gd name="connsiteY361" fmla="*/ 768729 h 1194011"/>
                <a:gd name="connsiteX362" fmla="*/ 2947038 w 3629660"/>
                <a:gd name="connsiteY362" fmla="*/ 779200 h 1194011"/>
                <a:gd name="connsiteX363" fmla="*/ 3013815 w 3629660"/>
                <a:gd name="connsiteY363" fmla="*/ 845978 h 1194011"/>
                <a:gd name="connsiteX364" fmla="*/ 3013815 w 3629660"/>
                <a:gd name="connsiteY364" fmla="*/ 896538 h 1194011"/>
                <a:gd name="connsiteX365" fmla="*/ 2949848 w 3629660"/>
                <a:gd name="connsiteY365" fmla="*/ 960504 h 1194011"/>
                <a:gd name="connsiteX366" fmla="*/ 2899288 w 3629660"/>
                <a:gd name="connsiteY366" fmla="*/ 960504 h 1194011"/>
                <a:gd name="connsiteX367" fmla="*/ 2832511 w 3629660"/>
                <a:gd name="connsiteY367" fmla="*/ 893728 h 1194011"/>
                <a:gd name="connsiteX368" fmla="*/ 2832511 w 3629660"/>
                <a:gd name="connsiteY368" fmla="*/ 843168 h 1194011"/>
                <a:gd name="connsiteX369" fmla="*/ 2896478 w 3629660"/>
                <a:gd name="connsiteY369" fmla="*/ 779200 h 1194011"/>
                <a:gd name="connsiteX370" fmla="*/ 2921758 w 3629660"/>
                <a:gd name="connsiteY370" fmla="*/ 768729 h 1194011"/>
                <a:gd name="connsiteX371" fmla="*/ 3487586 w 3629660"/>
                <a:gd name="connsiteY371" fmla="*/ 763853 h 1194011"/>
                <a:gd name="connsiteX372" fmla="*/ 3512866 w 3629660"/>
                <a:gd name="connsiteY372" fmla="*/ 774326 h 1194011"/>
                <a:gd name="connsiteX373" fmla="*/ 3528696 w 3629660"/>
                <a:gd name="connsiteY373" fmla="*/ 790155 h 1194011"/>
                <a:gd name="connsiteX374" fmla="*/ 3559187 w 3629660"/>
                <a:gd name="connsiteY374" fmla="*/ 912118 h 1194011"/>
                <a:gd name="connsiteX375" fmla="*/ 3515676 w 3629660"/>
                <a:gd name="connsiteY375" fmla="*/ 955629 h 1194011"/>
                <a:gd name="connsiteX376" fmla="*/ 3465116 w 3629660"/>
                <a:gd name="connsiteY376" fmla="*/ 955629 h 1194011"/>
                <a:gd name="connsiteX377" fmla="*/ 3398340 w 3629660"/>
                <a:gd name="connsiteY377" fmla="*/ 888852 h 1194011"/>
                <a:gd name="connsiteX378" fmla="*/ 3398340 w 3629660"/>
                <a:gd name="connsiteY378" fmla="*/ 838292 h 1194011"/>
                <a:gd name="connsiteX379" fmla="*/ 3462306 w 3629660"/>
                <a:gd name="connsiteY379" fmla="*/ 774326 h 1194011"/>
                <a:gd name="connsiteX380" fmla="*/ 3487586 w 3629660"/>
                <a:gd name="connsiteY380" fmla="*/ 763853 h 1194011"/>
                <a:gd name="connsiteX381" fmla="*/ 397183 w 3629660"/>
                <a:gd name="connsiteY381" fmla="*/ 759994 h 1194011"/>
                <a:gd name="connsiteX382" fmla="*/ 422465 w 3629660"/>
                <a:gd name="connsiteY382" fmla="*/ 770465 h 1194011"/>
                <a:gd name="connsiteX383" fmla="*/ 489241 w 3629660"/>
                <a:gd name="connsiteY383" fmla="*/ 837242 h 1194011"/>
                <a:gd name="connsiteX384" fmla="*/ 489241 w 3629660"/>
                <a:gd name="connsiteY384" fmla="*/ 887802 h 1194011"/>
                <a:gd name="connsiteX385" fmla="*/ 425275 w 3629660"/>
                <a:gd name="connsiteY385" fmla="*/ 951768 h 1194011"/>
                <a:gd name="connsiteX386" fmla="*/ 374715 w 3629660"/>
                <a:gd name="connsiteY386" fmla="*/ 951768 h 1194011"/>
                <a:gd name="connsiteX387" fmla="*/ 307937 w 3629660"/>
                <a:gd name="connsiteY387" fmla="*/ 884993 h 1194011"/>
                <a:gd name="connsiteX388" fmla="*/ 307937 w 3629660"/>
                <a:gd name="connsiteY388" fmla="*/ 834433 h 1194011"/>
                <a:gd name="connsiteX389" fmla="*/ 371905 w 3629660"/>
                <a:gd name="connsiteY389" fmla="*/ 770465 h 1194011"/>
                <a:gd name="connsiteX390" fmla="*/ 397183 w 3629660"/>
                <a:gd name="connsiteY390" fmla="*/ 759994 h 1194011"/>
                <a:gd name="connsiteX391" fmla="*/ 963011 w 3629660"/>
                <a:gd name="connsiteY391" fmla="*/ 755119 h 1194011"/>
                <a:gd name="connsiteX392" fmla="*/ 988293 w 3629660"/>
                <a:gd name="connsiteY392" fmla="*/ 765591 h 1194011"/>
                <a:gd name="connsiteX393" fmla="*/ 1055070 w 3629660"/>
                <a:gd name="connsiteY393" fmla="*/ 832366 h 1194011"/>
                <a:gd name="connsiteX394" fmla="*/ 1055069 w 3629660"/>
                <a:gd name="connsiteY394" fmla="*/ 882928 h 1194011"/>
                <a:gd name="connsiteX395" fmla="*/ 991103 w 3629660"/>
                <a:gd name="connsiteY395" fmla="*/ 946894 h 1194011"/>
                <a:gd name="connsiteX396" fmla="*/ 940543 w 3629660"/>
                <a:gd name="connsiteY396" fmla="*/ 946894 h 1194011"/>
                <a:gd name="connsiteX397" fmla="*/ 873765 w 3629660"/>
                <a:gd name="connsiteY397" fmla="*/ 880116 h 1194011"/>
                <a:gd name="connsiteX398" fmla="*/ 873765 w 3629660"/>
                <a:gd name="connsiteY398" fmla="*/ 829557 h 1194011"/>
                <a:gd name="connsiteX399" fmla="*/ 937733 w 3629660"/>
                <a:gd name="connsiteY399" fmla="*/ 765591 h 1194011"/>
                <a:gd name="connsiteX400" fmla="*/ 963011 w 3629660"/>
                <a:gd name="connsiteY400" fmla="*/ 755119 h 1194011"/>
                <a:gd name="connsiteX401" fmla="*/ 1555569 w 3629660"/>
                <a:gd name="connsiteY401" fmla="*/ 731419 h 1194011"/>
                <a:gd name="connsiteX402" fmla="*/ 1580849 w 3629660"/>
                <a:gd name="connsiteY402" fmla="*/ 741889 h 1194011"/>
                <a:gd name="connsiteX403" fmla="*/ 1647626 w 3629660"/>
                <a:gd name="connsiteY403" fmla="*/ 808666 h 1194011"/>
                <a:gd name="connsiteX404" fmla="*/ 1647625 w 3629660"/>
                <a:gd name="connsiteY404" fmla="*/ 859226 h 1194011"/>
                <a:gd name="connsiteX405" fmla="*/ 1583660 w 3629660"/>
                <a:gd name="connsiteY405" fmla="*/ 923194 h 1194011"/>
                <a:gd name="connsiteX406" fmla="*/ 1533099 w 3629660"/>
                <a:gd name="connsiteY406" fmla="*/ 923194 h 1194011"/>
                <a:gd name="connsiteX407" fmla="*/ 1466323 w 3629660"/>
                <a:gd name="connsiteY407" fmla="*/ 856416 h 1194011"/>
                <a:gd name="connsiteX408" fmla="*/ 1466321 w 3629660"/>
                <a:gd name="connsiteY408" fmla="*/ 805857 h 1194011"/>
                <a:gd name="connsiteX409" fmla="*/ 1530289 w 3629660"/>
                <a:gd name="connsiteY409" fmla="*/ 741889 h 1194011"/>
                <a:gd name="connsiteX410" fmla="*/ 1555569 w 3629660"/>
                <a:gd name="connsiteY410" fmla="*/ 731419 h 1194011"/>
                <a:gd name="connsiteX411" fmla="*/ 2121397 w 3629660"/>
                <a:gd name="connsiteY411" fmla="*/ 726543 h 1194011"/>
                <a:gd name="connsiteX412" fmla="*/ 2146677 w 3629660"/>
                <a:gd name="connsiteY412" fmla="*/ 737015 h 1194011"/>
                <a:gd name="connsiteX413" fmla="*/ 2213455 w 3629660"/>
                <a:gd name="connsiteY413" fmla="*/ 803790 h 1194011"/>
                <a:gd name="connsiteX414" fmla="*/ 2213455 w 3629660"/>
                <a:gd name="connsiteY414" fmla="*/ 854352 h 1194011"/>
                <a:gd name="connsiteX415" fmla="*/ 2149487 w 3629660"/>
                <a:gd name="connsiteY415" fmla="*/ 918318 h 1194011"/>
                <a:gd name="connsiteX416" fmla="*/ 2098927 w 3629660"/>
                <a:gd name="connsiteY416" fmla="*/ 918318 h 1194011"/>
                <a:gd name="connsiteX417" fmla="*/ 2032151 w 3629660"/>
                <a:gd name="connsiteY417" fmla="*/ 851540 h 1194011"/>
                <a:gd name="connsiteX418" fmla="*/ 2032151 w 3629660"/>
                <a:gd name="connsiteY418" fmla="*/ 800981 h 1194011"/>
                <a:gd name="connsiteX419" fmla="*/ 2096117 w 3629660"/>
                <a:gd name="connsiteY419" fmla="*/ 737015 h 1194011"/>
                <a:gd name="connsiteX420" fmla="*/ 2121397 w 3629660"/>
                <a:gd name="connsiteY420" fmla="*/ 726543 h 1194011"/>
                <a:gd name="connsiteX421" fmla="*/ 162008 w 3629660"/>
                <a:gd name="connsiteY421" fmla="*/ 710742 h 1194011"/>
                <a:gd name="connsiteX422" fmla="*/ 187288 w 3629660"/>
                <a:gd name="connsiteY422" fmla="*/ 721213 h 1194011"/>
                <a:gd name="connsiteX423" fmla="*/ 254065 w 3629660"/>
                <a:gd name="connsiteY423" fmla="*/ 787991 h 1194011"/>
                <a:gd name="connsiteX424" fmla="*/ 254065 w 3629660"/>
                <a:gd name="connsiteY424" fmla="*/ 838551 h 1194011"/>
                <a:gd name="connsiteX425" fmla="*/ 190099 w 3629660"/>
                <a:gd name="connsiteY425" fmla="*/ 902518 h 1194011"/>
                <a:gd name="connsiteX426" fmla="*/ 139538 w 3629660"/>
                <a:gd name="connsiteY426" fmla="*/ 902517 h 1194011"/>
                <a:gd name="connsiteX427" fmla="*/ 86207 w 3629660"/>
                <a:gd name="connsiteY427" fmla="*/ 849186 h 1194011"/>
                <a:gd name="connsiteX428" fmla="*/ 112023 w 3629660"/>
                <a:gd name="connsiteY428" fmla="*/ 745919 h 1194011"/>
                <a:gd name="connsiteX429" fmla="*/ 136728 w 3629660"/>
                <a:gd name="connsiteY429" fmla="*/ 721213 h 1194011"/>
                <a:gd name="connsiteX430" fmla="*/ 162008 w 3629660"/>
                <a:gd name="connsiteY430" fmla="*/ 710742 h 1194011"/>
                <a:gd name="connsiteX431" fmla="*/ 2706053 w 3629660"/>
                <a:gd name="connsiteY431" fmla="*/ 710741 h 1194011"/>
                <a:gd name="connsiteX432" fmla="*/ 2731334 w 3629660"/>
                <a:gd name="connsiteY432" fmla="*/ 721212 h 1194011"/>
                <a:gd name="connsiteX433" fmla="*/ 2798112 w 3629660"/>
                <a:gd name="connsiteY433" fmla="*/ 787989 h 1194011"/>
                <a:gd name="connsiteX434" fmla="*/ 2798112 w 3629660"/>
                <a:gd name="connsiteY434" fmla="*/ 838549 h 1194011"/>
                <a:gd name="connsiteX435" fmla="*/ 2734144 w 3629660"/>
                <a:gd name="connsiteY435" fmla="*/ 902515 h 1194011"/>
                <a:gd name="connsiteX436" fmla="*/ 2683584 w 3629660"/>
                <a:gd name="connsiteY436" fmla="*/ 902515 h 1194011"/>
                <a:gd name="connsiteX437" fmla="*/ 2616807 w 3629660"/>
                <a:gd name="connsiteY437" fmla="*/ 835738 h 1194011"/>
                <a:gd name="connsiteX438" fmla="*/ 2616807 w 3629660"/>
                <a:gd name="connsiteY438" fmla="*/ 785178 h 1194011"/>
                <a:gd name="connsiteX439" fmla="*/ 2680774 w 3629660"/>
                <a:gd name="connsiteY439" fmla="*/ 721212 h 1194011"/>
                <a:gd name="connsiteX440" fmla="*/ 2706053 w 3629660"/>
                <a:gd name="connsiteY440" fmla="*/ 710741 h 1194011"/>
                <a:gd name="connsiteX441" fmla="*/ 3269392 w 3629660"/>
                <a:gd name="connsiteY441" fmla="*/ 697622 h 1194011"/>
                <a:gd name="connsiteX442" fmla="*/ 3294671 w 3629660"/>
                <a:gd name="connsiteY442" fmla="*/ 708093 h 1194011"/>
                <a:gd name="connsiteX443" fmla="*/ 3361449 w 3629660"/>
                <a:gd name="connsiteY443" fmla="*/ 774871 h 1194011"/>
                <a:gd name="connsiteX444" fmla="*/ 3361449 w 3629660"/>
                <a:gd name="connsiteY444" fmla="*/ 825431 h 1194011"/>
                <a:gd name="connsiteX445" fmla="*/ 3297483 w 3629660"/>
                <a:gd name="connsiteY445" fmla="*/ 889398 h 1194011"/>
                <a:gd name="connsiteX446" fmla="*/ 3246921 w 3629660"/>
                <a:gd name="connsiteY446" fmla="*/ 889398 h 1194011"/>
                <a:gd name="connsiteX447" fmla="*/ 3180146 w 3629660"/>
                <a:gd name="connsiteY447" fmla="*/ 822621 h 1194011"/>
                <a:gd name="connsiteX448" fmla="*/ 3180146 w 3629660"/>
                <a:gd name="connsiteY448" fmla="*/ 772061 h 1194011"/>
                <a:gd name="connsiteX449" fmla="*/ 3244112 w 3629660"/>
                <a:gd name="connsiteY449" fmla="*/ 708093 h 1194011"/>
                <a:gd name="connsiteX450" fmla="*/ 3269392 w 3629660"/>
                <a:gd name="connsiteY450" fmla="*/ 697622 h 1194011"/>
                <a:gd name="connsiteX451" fmla="*/ 746665 w 3629660"/>
                <a:gd name="connsiteY451" fmla="*/ 694939 h 1194011"/>
                <a:gd name="connsiteX452" fmla="*/ 771945 w 3629660"/>
                <a:gd name="connsiteY452" fmla="*/ 705411 h 1194011"/>
                <a:gd name="connsiteX453" fmla="*/ 838722 w 3629660"/>
                <a:gd name="connsiteY453" fmla="*/ 772188 h 1194011"/>
                <a:gd name="connsiteX454" fmla="*/ 838722 w 3629660"/>
                <a:gd name="connsiteY454" fmla="*/ 822748 h 1194011"/>
                <a:gd name="connsiteX455" fmla="*/ 774754 w 3629660"/>
                <a:gd name="connsiteY455" fmla="*/ 886714 h 1194011"/>
                <a:gd name="connsiteX456" fmla="*/ 724195 w 3629660"/>
                <a:gd name="connsiteY456" fmla="*/ 886714 h 1194011"/>
                <a:gd name="connsiteX457" fmla="*/ 657419 w 3629660"/>
                <a:gd name="connsiteY457" fmla="*/ 819938 h 1194011"/>
                <a:gd name="connsiteX458" fmla="*/ 657417 w 3629660"/>
                <a:gd name="connsiteY458" fmla="*/ 769378 h 1194011"/>
                <a:gd name="connsiteX459" fmla="*/ 721385 w 3629660"/>
                <a:gd name="connsiteY459" fmla="*/ 705411 h 1194011"/>
                <a:gd name="connsiteX460" fmla="*/ 746665 w 3629660"/>
                <a:gd name="connsiteY460" fmla="*/ 694939 h 1194011"/>
                <a:gd name="connsiteX461" fmla="*/ 1310004 w 3629660"/>
                <a:gd name="connsiteY461" fmla="*/ 681821 h 1194011"/>
                <a:gd name="connsiteX462" fmla="*/ 1335284 w 3629660"/>
                <a:gd name="connsiteY462" fmla="*/ 692292 h 1194011"/>
                <a:gd name="connsiteX463" fmla="*/ 1402061 w 3629660"/>
                <a:gd name="connsiteY463" fmla="*/ 759068 h 1194011"/>
                <a:gd name="connsiteX464" fmla="*/ 1402061 w 3629660"/>
                <a:gd name="connsiteY464" fmla="*/ 809630 h 1194011"/>
                <a:gd name="connsiteX465" fmla="*/ 1338094 w 3629660"/>
                <a:gd name="connsiteY465" fmla="*/ 873596 h 1194011"/>
                <a:gd name="connsiteX466" fmla="*/ 1287534 w 3629660"/>
                <a:gd name="connsiteY466" fmla="*/ 873596 h 1194011"/>
                <a:gd name="connsiteX467" fmla="*/ 1220756 w 3629660"/>
                <a:gd name="connsiteY467" fmla="*/ 806818 h 1194011"/>
                <a:gd name="connsiteX468" fmla="*/ 1220756 w 3629660"/>
                <a:gd name="connsiteY468" fmla="*/ 756258 h 1194011"/>
                <a:gd name="connsiteX469" fmla="*/ 1284724 w 3629660"/>
                <a:gd name="connsiteY469" fmla="*/ 692292 h 1194011"/>
                <a:gd name="connsiteX470" fmla="*/ 1310004 w 3629660"/>
                <a:gd name="connsiteY470" fmla="*/ 681821 h 1194011"/>
                <a:gd name="connsiteX471" fmla="*/ 1902560 w 3629660"/>
                <a:gd name="connsiteY471" fmla="*/ 658119 h 1194011"/>
                <a:gd name="connsiteX472" fmla="*/ 1927840 w 3629660"/>
                <a:gd name="connsiteY472" fmla="*/ 668591 h 1194011"/>
                <a:gd name="connsiteX473" fmla="*/ 1994615 w 3629660"/>
                <a:gd name="connsiteY473" fmla="*/ 735368 h 1194011"/>
                <a:gd name="connsiteX474" fmla="*/ 1994615 w 3629660"/>
                <a:gd name="connsiteY474" fmla="*/ 785928 h 1194011"/>
                <a:gd name="connsiteX475" fmla="*/ 1930649 w 3629660"/>
                <a:gd name="connsiteY475" fmla="*/ 849894 h 1194011"/>
                <a:gd name="connsiteX476" fmla="*/ 1880090 w 3629660"/>
                <a:gd name="connsiteY476" fmla="*/ 849894 h 1194011"/>
                <a:gd name="connsiteX477" fmla="*/ 1813314 w 3629660"/>
                <a:gd name="connsiteY477" fmla="*/ 783118 h 1194011"/>
                <a:gd name="connsiteX478" fmla="*/ 1813312 w 3629660"/>
                <a:gd name="connsiteY478" fmla="*/ 732557 h 1194011"/>
                <a:gd name="connsiteX479" fmla="*/ 1877280 w 3629660"/>
                <a:gd name="connsiteY479" fmla="*/ 668591 h 1194011"/>
                <a:gd name="connsiteX480" fmla="*/ 1902560 w 3629660"/>
                <a:gd name="connsiteY480" fmla="*/ 658119 h 1194011"/>
                <a:gd name="connsiteX481" fmla="*/ 2468388 w 3629660"/>
                <a:gd name="connsiteY481" fmla="*/ 653245 h 1194011"/>
                <a:gd name="connsiteX482" fmla="*/ 2493668 w 3629660"/>
                <a:gd name="connsiteY482" fmla="*/ 663715 h 1194011"/>
                <a:gd name="connsiteX483" fmla="*/ 2560445 w 3629660"/>
                <a:gd name="connsiteY483" fmla="*/ 730492 h 1194011"/>
                <a:gd name="connsiteX484" fmla="*/ 2560445 w 3629660"/>
                <a:gd name="connsiteY484" fmla="*/ 781052 h 1194011"/>
                <a:gd name="connsiteX485" fmla="*/ 2496479 w 3629660"/>
                <a:gd name="connsiteY485" fmla="*/ 845019 h 1194011"/>
                <a:gd name="connsiteX486" fmla="*/ 2445919 w 3629660"/>
                <a:gd name="connsiteY486" fmla="*/ 845019 h 1194011"/>
                <a:gd name="connsiteX487" fmla="*/ 2379140 w 3629660"/>
                <a:gd name="connsiteY487" fmla="*/ 778242 h 1194011"/>
                <a:gd name="connsiteX488" fmla="*/ 2379142 w 3629660"/>
                <a:gd name="connsiteY488" fmla="*/ 727682 h 1194011"/>
                <a:gd name="connsiteX489" fmla="*/ 2443108 w 3629660"/>
                <a:gd name="connsiteY489" fmla="*/ 663716 h 1194011"/>
                <a:gd name="connsiteX490" fmla="*/ 2468388 w 3629660"/>
                <a:gd name="connsiteY490" fmla="*/ 653245 h 1194011"/>
                <a:gd name="connsiteX491" fmla="*/ 3053045 w 3629660"/>
                <a:gd name="connsiteY491" fmla="*/ 637442 h 1194011"/>
                <a:gd name="connsiteX492" fmla="*/ 3078325 w 3629660"/>
                <a:gd name="connsiteY492" fmla="*/ 647913 h 1194011"/>
                <a:gd name="connsiteX493" fmla="*/ 3145102 w 3629660"/>
                <a:gd name="connsiteY493" fmla="*/ 714691 h 1194011"/>
                <a:gd name="connsiteX494" fmla="*/ 3145102 w 3629660"/>
                <a:gd name="connsiteY494" fmla="*/ 765251 h 1194011"/>
                <a:gd name="connsiteX495" fmla="*/ 3081135 w 3629660"/>
                <a:gd name="connsiteY495" fmla="*/ 829217 h 1194011"/>
                <a:gd name="connsiteX496" fmla="*/ 3030575 w 3629660"/>
                <a:gd name="connsiteY496" fmla="*/ 829217 h 1194011"/>
                <a:gd name="connsiteX497" fmla="*/ 2963798 w 3629660"/>
                <a:gd name="connsiteY497" fmla="*/ 762441 h 1194011"/>
                <a:gd name="connsiteX498" fmla="*/ 2963798 w 3629660"/>
                <a:gd name="connsiteY498" fmla="*/ 711881 h 1194011"/>
                <a:gd name="connsiteX499" fmla="*/ 3027765 w 3629660"/>
                <a:gd name="connsiteY499" fmla="*/ 647913 h 1194011"/>
                <a:gd name="connsiteX500" fmla="*/ 3053045 w 3629660"/>
                <a:gd name="connsiteY500" fmla="*/ 637442 h 1194011"/>
                <a:gd name="connsiteX501" fmla="*/ 528470 w 3629660"/>
                <a:gd name="connsiteY501" fmla="*/ 628707 h 1194011"/>
                <a:gd name="connsiteX502" fmla="*/ 553752 w 3629660"/>
                <a:gd name="connsiteY502" fmla="*/ 639178 h 1194011"/>
                <a:gd name="connsiteX503" fmla="*/ 620529 w 3629660"/>
                <a:gd name="connsiteY503" fmla="*/ 705956 h 1194011"/>
                <a:gd name="connsiteX504" fmla="*/ 620527 w 3629660"/>
                <a:gd name="connsiteY504" fmla="*/ 756515 h 1194011"/>
                <a:gd name="connsiteX505" fmla="*/ 556561 w 3629660"/>
                <a:gd name="connsiteY505" fmla="*/ 820481 h 1194011"/>
                <a:gd name="connsiteX506" fmla="*/ 506002 w 3629660"/>
                <a:gd name="connsiteY506" fmla="*/ 820481 h 1194011"/>
                <a:gd name="connsiteX507" fmla="*/ 439224 w 3629660"/>
                <a:gd name="connsiteY507" fmla="*/ 753706 h 1194011"/>
                <a:gd name="connsiteX508" fmla="*/ 439224 w 3629660"/>
                <a:gd name="connsiteY508" fmla="*/ 703144 h 1194011"/>
                <a:gd name="connsiteX509" fmla="*/ 503192 w 3629660"/>
                <a:gd name="connsiteY509" fmla="*/ 639178 h 1194011"/>
                <a:gd name="connsiteX510" fmla="*/ 528470 w 3629660"/>
                <a:gd name="connsiteY510" fmla="*/ 628707 h 1194011"/>
                <a:gd name="connsiteX511" fmla="*/ 1094298 w 3629660"/>
                <a:gd name="connsiteY511" fmla="*/ 623833 h 1194011"/>
                <a:gd name="connsiteX512" fmla="*/ 1119580 w 3629660"/>
                <a:gd name="connsiteY512" fmla="*/ 634304 h 1194011"/>
                <a:gd name="connsiteX513" fmla="*/ 1186357 w 3629660"/>
                <a:gd name="connsiteY513" fmla="*/ 701080 h 1194011"/>
                <a:gd name="connsiteX514" fmla="*/ 1186357 w 3629660"/>
                <a:gd name="connsiteY514" fmla="*/ 751639 h 1194011"/>
                <a:gd name="connsiteX515" fmla="*/ 1122389 w 3629660"/>
                <a:gd name="connsiteY515" fmla="*/ 815607 h 1194011"/>
                <a:gd name="connsiteX516" fmla="*/ 1071830 w 3629660"/>
                <a:gd name="connsiteY516" fmla="*/ 815607 h 1194011"/>
                <a:gd name="connsiteX517" fmla="*/ 1005053 w 3629660"/>
                <a:gd name="connsiteY517" fmla="*/ 748830 h 1194011"/>
                <a:gd name="connsiteX518" fmla="*/ 1005053 w 3629660"/>
                <a:gd name="connsiteY518" fmla="*/ 698270 h 1194011"/>
                <a:gd name="connsiteX519" fmla="*/ 1069020 w 3629660"/>
                <a:gd name="connsiteY519" fmla="*/ 634304 h 1194011"/>
                <a:gd name="connsiteX520" fmla="*/ 1094298 w 3629660"/>
                <a:gd name="connsiteY520" fmla="*/ 623833 h 1194011"/>
                <a:gd name="connsiteX521" fmla="*/ 1686856 w 3629660"/>
                <a:gd name="connsiteY521" fmla="*/ 600132 h 1194011"/>
                <a:gd name="connsiteX522" fmla="*/ 1712136 w 3629660"/>
                <a:gd name="connsiteY522" fmla="*/ 610602 h 1194011"/>
                <a:gd name="connsiteX523" fmla="*/ 1778913 w 3629660"/>
                <a:gd name="connsiteY523" fmla="*/ 677379 h 1194011"/>
                <a:gd name="connsiteX524" fmla="*/ 1778913 w 3629660"/>
                <a:gd name="connsiteY524" fmla="*/ 727939 h 1194011"/>
                <a:gd name="connsiteX525" fmla="*/ 1714945 w 3629660"/>
                <a:gd name="connsiteY525" fmla="*/ 791907 h 1194011"/>
                <a:gd name="connsiteX526" fmla="*/ 1664386 w 3629660"/>
                <a:gd name="connsiteY526" fmla="*/ 791907 h 1194011"/>
                <a:gd name="connsiteX527" fmla="*/ 1597610 w 3629660"/>
                <a:gd name="connsiteY527" fmla="*/ 725129 h 1194011"/>
                <a:gd name="connsiteX528" fmla="*/ 1597610 w 3629660"/>
                <a:gd name="connsiteY528" fmla="*/ 674570 h 1194011"/>
                <a:gd name="connsiteX529" fmla="*/ 1661576 w 3629660"/>
                <a:gd name="connsiteY529" fmla="*/ 610602 h 1194011"/>
                <a:gd name="connsiteX530" fmla="*/ 1686856 w 3629660"/>
                <a:gd name="connsiteY530" fmla="*/ 600132 h 1194011"/>
                <a:gd name="connsiteX531" fmla="*/ 2250193 w 3629660"/>
                <a:gd name="connsiteY531" fmla="*/ 587013 h 1194011"/>
                <a:gd name="connsiteX532" fmla="*/ 2275473 w 3629660"/>
                <a:gd name="connsiteY532" fmla="*/ 597484 h 1194011"/>
                <a:gd name="connsiteX533" fmla="*/ 2342250 w 3629660"/>
                <a:gd name="connsiteY533" fmla="*/ 664261 h 1194011"/>
                <a:gd name="connsiteX534" fmla="*/ 2342250 w 3629660"/>
                <a:gd name="connsiteY534" fmla="*/ 714821 h 1194011"/>
                <a:gd name="connsiteX535" fmla="*/ 2278283 w 3629660"/>
                <a:gd name="connsiteY535" fmla="*/ 778787 h 1194011"/>
                <a:gd name="connsiteX536" fmla="*/ 2227723 w 3629660"/>
                <a:gd name="connsiteY536" fmla="*/ 778787 h 1194011"/>
                <a:gd name="connsiteX537" fmla="*/ 2160946 w 3629660"/>
                <a:gd name="connsiteY537" fmla="*/ 712011 h 1194011"/>
                <a:gd name="connsiteX538" fmla="*/ 2160946 w 3629660"/>
                <a:gd name="connsiteY538" fmla="*/ 661451 h 1194011"/>
                <a:gd name="connsiteX539" fmla="*/ 2224913 w 3629660"/>
                <a:gd name="connsiteY539" fmla="*/ 597484 h 1194011"/>
                <a:gd name="connsiteX540" fmla="*/ 2250193 w 3629660"/>
                <a:gd name="connsiteY540" fmla="*/ 587013 h 1194011"/>
                <a:gd name="connsiteX541" fmla="*/ 154140 w 3629660"/>
                <a:gd name="connsiteY541" fmla="*/ 577453 h 1194011"/>
                <a:gd name="connsiteX542" fmla="*/ 167159 w 3629660"/>
                <a:gd name="connsiteY542" fmla="*/ 590471 h 1194011"/>
                <a:gd name="connsiteX543" fmla="*/ 167159 w 3629660"/>
                <a:gd name="connsiteY543" fmla="*/ 641031 h 1194011"/>
                <a:gd name="connsiteX544" fmla="*/ 128608 w 3629660"/>
                <a:gd name="connsiteY544" fmla="*/ 679581 h 1194011"/>
                <a:gd name="connsiteX545" fmla="*/ 290805 w 3629660"/>
                <a:gd name="connsiteY545" fmla="*/ 571211 h 1194011"/>
                <a:gd name="connsiteX546" fmla="*/ 316085 w 3629660"/>
                <a:gd name="connsiteY546" fmla="*/ 581683 h 1194011"/>
                <a:gd name="connsiteX547" fmla="*/ 382863 w 3629660"/>
                <a:gd name="connsiteY547" fmla="*/ 648460 h 1194011"/>
                <a:gd name="connsiteX548" fmla="*/ 382863 w 3629660"/>
                <a:gd name="connsiteY548" fmla="*/ 699020 h 1194011"/>
                <a:gd name="connsiteX549" fmla="*/ 318895 w 3629660"/>
                <a:gd name="connsiteY549" fmla="*/ 762986 h 1194011"/>
                <a:gd name="connsiteX550" fmla="*/ 268335 w 3629660"/>
                <a:gd name="connsiteY550" fmla="*/ 762987 h 1194011"/>
                <a:gd name="connsiteX551" fmla="*/ 201558 w 3629660"/>
                <a:gd name="connsiteY551" fmla="*/ 696210 h 1194011"/>
                <a:gd name="connsiteX552" fmla="*/ 201558 w 3629660"/>
                <a:gd name="connsiteY552" fmla="*/ 645650 h 1194011"/>
                <a:gd name="connsiteX553" fmla="*/ 265525 w 3629660"/>
                <a:gd name="connsiteY553" fmla="*/ 581683 h 1194011"/>
                <a:gd name="connsiteX554" fmla="*/ 290805 w 3629660"/>
                <a:gd name="connsiteY554" fmla="*/ 571211 h 1194011"/>
                <a:gd name="connsiteX555" fmla="*/ 2834850 w 3629660"/>
                <a:gd name="connsiteY555" fmla="*/ 571210 h 1194011"/>
                <a:gd name="connsiteX556" fmla="*/ 2860130 w 3629660"/>
                <a:gd name="connsiteY556" fmla="*/ 581681 h 1194011"/>
                <a:gd name="connsiteX557" fmla="*/ 2926908 w 3629660"/>
                <a:gd name="connsiteY557" fmla="*/ 648458 h 1194011"/>
                <a:gd name="connsiteX558" fmla="*/ 2926908 w 3629660"/>
                <a:gd name="connsiteY558" fmla="*/ 699018 h 1194011"/>
                <a:gd name="connsiteX559" fmla="*/ 2862940 w 3629660"/>
                <a:gd name="connsiteY559" fmla="*/ 762986 h 1194011"/>
                <a:gd name="connsiteX560" fmla="*/ 2812380 w 3629660"/>
                <a:gd name="connsiteY560" fmla="*/ 762986 h 1194011"/>
                <a:gd name="connsiteX561" fmla="*/ 2745604 w 3629660"/>
                <a:gd name="connsiteY561" fmla="*/ 696208 h 1194011"/>
                <a:gd name="connsiteX562" fmla="*/ 2745604 w 3629660"/>
                <a:gd name="connsiteY562" fmla="*/ 645649 h 1194011"/>
                <a:gd name="connsiteX563" fmla="*/ 2809570 w 3629660"/>
                <a:gd name="connsiteY563" fmla="*/ 581681 h 1194011"/>
                <a:gd name="connsiteX564" fmla="*/ 2834850 w 3629660"/>
                <a:gd name="connsiteY564" fmla="*/ 571210 h 1194011"/>
                <a:gd name="connsiteX565" fmla="*/ 3400678 w 3629660"/>
                <a:gd name="connsiteY565" fmla="*/ 566335 h 1194011"/>
                <a:gd name="connsiteX566" fmla="*/ 3425958 w 3629660"/>
                <a:gd name="connsiteY566" fmla="*/ 576807 h 1194011"/>
                <a:gd name="connsiteX567" fmla="*/ 3491826 w 3629660"/>
                <a:gd name="connsiteY567" fmla="*/ 642674 h 1194011"/>
                <a:gd name="connsiteX568" fmla="*/ 3500193 w 3629660"/>
                <a:gd name="connsiteY568" fmla="*/ 676142 h 1194011"/>
                <a:gd name="connsiteX569" fmla="*/ 3492736 w 3629660"/>
                <a:gd name="connsiteY569" fmla="*/ 694144 h 1194011"/>
                <a:gd name="connsiteX570" fmla="*/ 3428770 w 3629660"/>
                <a:gd name="connsiteY570" fmla="*/ 758110 h 1194011"/>
                <a:gd name="connsiteX571" fmla="*/ 3378210 w 3629660"/>
                <a:gd name="connsiteY571" fmla="*/ 758110 h 1194011"/>
                <a:gd name="connsiteX572" fmla="*/ 3311432 w 3629660"/>
                <a:gd name="connsiteY572" fmla="*/ 691334 h 1194011"/>
                <a:gd name="connsiteX573" fmla="*/ 3311432 w 3629660"/>
                <a:gd name="connsiteY573" fmla="*/ 640774 h 1194011"/>
                <a:gd name="connsiteX574" fmla="*/ 3375399 w 3629660"/>
                <a:gd name="connsiteY574" fmla="*/ 576807 h 1194011"/>
                <a:gd name="connsiteX575" fmla="*/ 3400678 w 3629660"/>
                <a:gd name="connsiteY575" fmla="*/ 566335 h 1194011"/>
                <a:gd name="connsiteX576" fmla="*/ 875462 w 3629660"/>
                <a:gd name="connsiteY576" fmla="*/ 555409 h 1194011"/>
                <a:gd name="connsiteX577" fmla="*/ 900742 w 3629660"/>
                <a:gd name="connsiteY577" fmla="*/ 565880 h 1194011"/>
                <a:gd name="connsiteX578" fmla="*/ 967520 w 3629660"/>
                <a:gd name="connsiteY578" fmla="*/ 632657 h 1194011"/>
                <a:gd name="connsiteX579" fmla="*/ 967520 w 3629660"/>
                <a:gd name="connsiteY579" fmla="*/ 683217 h 1194011"/>
                <a:gd name="connsiteX580" fmla="*/ 903552 w 3629660"/>
                <a:gd name="connsiteY580" fmla="*/ 747183 h 1194011"/>
                <a:gd name="connsiteX581" fmla="*/ 852992 w 3629660"/>
                <a:gd name="connsiteY581" fmla="*/ 747185 h 1194011"/>
                <a:gd name="connsiteX582" fmla="*/ 786215 w 3629660"/>
                <a:gd name="connsiteY582" fmla="*/ 680407 h 1194011"/>
                <a:gd name="connsiteX583" fmla="*/ 786215 w 3629660"/>
                <a:gd name="connsiteY583" fmla="*/ 629847 h 1194011"/>
                <a:gd name="connsiteX584" fmla="*/ 850183 w 3629660"/>
                <a:gd name="connsiteY584" fmla="*/ 565880 h 1194011"/>
                <a:gd name="connsiteX585" fmla="*/ 875462 w 3629660"/>
                <a:gd name="connsiteY585" fmla="*/ 555409 h 1194011"/>
                <a:gd name="connsiteX586" fmla="*/ 1441291 w 3629660"/>
                <a:gd name="connsiteY586" fmla="*/ 550534 h 1194011"/>
                <a:gd name="connsiteX587" fmla="*/ 1466570 w 3629660"/>
                <a:gd name="connsiteY587" fmla="*/ 561005 h 1194011"/>
                <a:gd name="connsiteX588" fmla="*/ 1533348 w 3629660"/>
                <a:gd name="connsiteY588" fmla="*/ 627781 h 1194011"/>
                <a:gd name="connsiteX589" fmla="*/ 1533348 w 3629660"/>
                <a:gd name="connsiteY589" fmla="*/ 678341 h 1194011"/>
                <a:gd name="connsiteX590" fmla="*/ 1469380 w 3629660"/>
                <a:gd name="connsiteY590" fmla="*/ 742309 h 1194011"/>
                <a:gd name="connsiteX591" fmla="*/ 1418820 w 3629660"/>
                <a:gd name="connsiteY591" fmla="*/ 742309 h 1194011"/>
                <a:gd name="connsiteX592" fmla="*/ 1352045 w 3629660"/>
                <a:gd name="connsiteY592" fmla="*/ 675531 h 1194011"/>
                <a:gd name="connsiteX593" fmla="*/ 1352043 w 3629660"/>
                <a:gd name="connsiteY593" fmla="*/ 624971 h 1194011"/>
                <a:gd name="connsiteX594" fmla="*/ 1416011 w 3629660"/>
                <a:gd name="connsiteY594" fmla="*/ 561005 h 1194011"/>
                <a:gd name="connsiteX595" fmla="*/ 1441291 w 3629660"/>
                <a:gd name="connsiteY595" fmla="*/ 550534 h 1194011"/>
                <a:gd name="connsiteX596" fmla="*/ 2033847 w 3629660"/>
                <a:gd name="connsiteY596" fmla="*/ 526832 h 1194011"/>
                <a:gd name="connsiteX597" fmla="*/ 2059126 w 3629660"/>
                <a:gd name="connsiteY597" fmla="*/ 537304 h 1194011"/>
                <a:gd name="connsiteX598" fmla="*/ 2125904 w 3629660"/>
                <a:gd name="connsiteY598" fmla="*/ 604079 h 1194011"/>
                <a:gd name="connsiteX599" fmla="*/ 2125902 w 3629660"/>
                <a:gd name="connsiteY599" fmla="*/ 654641 h 1194011"/>
                <a:gd name="connsiteX600" fmla="*/ 2061936 w 3629660"/>
                <a:gd name="connsiteY600" fmla="*/ 718607 h 1194011"/>
                <a:gd name="connsiteX601" fmla="*/ 2011376 w 3629660"/>
                <a:gd name="connsiteY601" fmla="*/ 718607 h 1194011"/>
                <a:gd name="connsiteX602" fmla="*/ 1944599 w 3629660"/>
                <a:gd name="connsiteY602" fmla="*/ 651831 h 1194011"/>
                <a:gd name="connsiteX603" fmla="*/ 1944599 w 3629660"/>
                <a:gd name="connsiteY603" fmla="*/ 601270 h 1194011"/>
                <a:gd name="connsiteX604" fmla="*/ 2008567 w 3629660"/>
                <a:gd name="connsiteY604" fmla="*/ 537304 h 1194011"/>
                <a:gd name="connsiteX605" fmla="*/ 2033847 w 3629660"/>
                <a:gd name="connsiteY605" fmla="*/ 526832 h 1194011"/>
                <a:gd name="connsiteX606" fmla="*/ 2599675 w 3629660"/>
                <a:gd name="connsiteY606" fmla="*/ 521956 h 1194011"/>
                <a:gd name="connsiteX607" fmla="*/ 2624955 w 3629660"/>
                <a:gd name="connsiteY607" fmla="*/ 532428 h 1194011"/>
                <a:gd name="connsiteX608" fmla="*/ 2691730 w 3629660"/>
                <a:gd name="connsiteY608" fmla="*/ 599205 h 1194011"/>
                <a:gd name="connsiteX609" fmla="*/ 2691732 w 3629660"/>
                <a:gd name="connsiteY609" fmla="*/ 649765 h 1194011"/>
                <a:gd name="connsiteX610" fmla="*/ 2627764 w 3629660"/>
                <a:gd name="connsiteY610" fmla="*/ 713733 h 1194011"/>
                <a:gd name="connsiteX611" fmla="*/ 2577206 w 3629660"/>
                <a:gd name="connsiteY611" fmla="*/ 713733 h 1194011"/>
                <a:gd name="connsiteX612" fmla="*/ 2510427 w 3629660"/>
                <a:gd name="connsiteY612" fmla="*/ 646955 h 1194011"/>
                <a:gd name="connsiteX613" fmla="*/ 2510429 w 3629660"/>
                <a:gd name="connsiteY613" fmla="*/ 596397 h 1194011"/>
                <a:gd name="connsiteX614" fmla="*/ 2574395 w 3629660"/>
                <a:gd name="connsiteY614" fmla="*/ 532429 h 1194011"/>
                <a:gd name="connsiteX615" fmla="*/ 2599675 w 3629660"/>
                <a:gd name="connsiteY615" fmla="*/ 521956 h 1194011"/>
                <a:gd name="connsiteX616" fmla="*/ 3184332 w 3629660"/>
                <a:gd name="connsiteY616" fmla="*/ 506155 h 1194011"/>
                <a:gd name="connsiteX617" fmla="*/ 3209612 w 3629660"/>
                <a:gd name="connsiteY617" fmla="*/ 516626 h 1194011"/>
                <a:gd name="connsiteX618" fmla="*/ 3276389 w 3629660"/>
                <a:gd name="connsiteY618" fmla="*/ 583404 h 1194011"/>
                <a:gd name="connsiteX619" fmla="*/ 3276389 w 3629660"/>
                <a:gd name="connsiteY619" fmla="*/ 633964 h 1194011"/>
                <a:gd name="connsiteX620" fmla="*/ 3212422 w 3629660"/>
                <a:gd name="connsiteY620" fmla="*/ 697930 h 1194011"/>
                <a:gd name="connsiteX621" fmla="*/ 3161862 w 3629660"/>
                <a:gd name="connsiteY621" fmla="*/ 697930 h 1194011"/>
                <a:gd name="connsiteX622" fmla="*/ 3095084 w 3629660"/>
                <a:gd name="connsiteY622" fmla="*/ 631152 h 1194011"/>
                <a:gd name="connsiteX623" fmla="*/ 3095084 w 3629660"/>
                <a:gd name="connsiteY623" fmla="*/ 580594 h 1194011"/>
                <a:gd name="connsiteX624" fmla="*/ 3159052 w 3629660"/>
                <a:gd name="connsiteY624" fmla="*/ 516626 h 1194011"/>
                <a:gd name="connsiteX625" fmla="*/ 3184332 w 3629660"/>
                <a:gd name="connsiteY625" fmla="*/ 506155 h 1194011"/>
                <a:gd name="connsiteX626" fmla="*/ 659757 w 3629660"/>
                <a:gd name="connsiteY626" fmla="*/ 497420 h 1194011"/>
                <a:gd name="connsiteX627" fmla="*/ 685038 w 3629660"/>
                <a:gd name="connsiteY627" fmla="*/ 507891 h 1194011"/>
                <a:gd name="connsiteX628" fmla="*/ 751816 w 3629660"/>
                <a:gd name="connsiteY628" fmla="*/ 574669 h 1194011"/>
                <a:gd name="connsiteX629" fmla="*/ 751816 w 3629660"/>
                <a:gd name="connsiteY629" fmla="*/ 625228 h 1194011"/>
                <a:gd name="connsiteX630" fmla="*/ 687848 w 3629660"/>
                <a:gd name="connsiteY630" fmla="*/ 689195 h 1194011"/>
                <a:gd name="connsiteX631" fmla="*/ 637288 w 3629660"/>
                <a:gd name="connsiteY631" fmla="*/ 689195 h 1194011"/>
                <a:gd name="connsiteX632" fmla="*/ 570511 w 3629660"/>
                <a:gd name="connsiteY632" fmla="*/ 622417 h 1194011"/>
                <a:gd name="connsiteX633" fmla="*/ 570511 w 3629660"/>
                <a:gd name="connsiteY633" fmla="*/ 571857 h 1194011"/>
                <a:gd name="connsiteX634" fmla="*/ 634479 w 3629660"/>
                <a:gd name="connsiteY634" fmla="*/ 507891 h 1194011"/>
                <a:gd name="connsiteX635" fmla="*/ 659757 w 3629660"/>
                <a:gd name="connsiteY635" fmla="*/ 497420 h 1194011"/>
                <a:gd name="connsiteX636" fmla="*/ 3455367 w 3629660"/>
                <a:gd name="connsiteY636" fmla="*/ 496839 h 1194011"/>
                <a:gd name="connsiteX637" fmla="*/ 3480652 w 3629660"/>
                <a:gd name="connsiteY637" fmla="*/ 597979 h 1194011"/>
                <a:gd name="connsiteX638" fmla="*/ 3442719 w 3629660"/>
                <a:gd name="connsiteY638" fmla="*/ 560047 h 1194011"/>
                <a:gd name="connsiteX639" fmla="*/ 3442719 w 3629660"/>
                <a:gd name="connsiteY639" fmla="*/ 509487 h 1194011"/>
                <a:gd name="connsiteX640" fmla="*/ 1223096 w 3629660"/>
                <a:gd name="connsiteY640" fmla="*/ 484302 h 1194011"/>
                <a:gd name="connsiteX641" fmla="*/ 1248376 w 3629660"/>
                <a:gd name="connsiteY641" fmla="*/ 494773 h 1194011"/>
                <a:gd name="connsiteX642" fmla="*/ 1315153 w 3629660"/>
                <a:gd name="connsiteY642" fmla="*/ 561550 h 1194011"/>
                <a:gd name="connsiteX643" fmla="*/ 1315153 w 3629660"/>
                <a:gd name="connsiteY643" fmla="*/ 612110 h 1194011"/>
                <a:gd name="connsiteX644" fmla="*/ 1251186 w 3629660"/>
                <a:gd name="connsiteY644" fmla="*/ 676078 h 1194011"/>
                <a:gd name="connsiteX645" fmla="*/ 1200626 w 3629660"/>
                <a:gd name="connsiteY645" fmla="*/ 676078 h 1194011"/>
                <a:gd name="connsiteX646" fmla="*/ 1133848 w 3629660"/>
                <a:gd name="connsiteY646" fmla="*/ 609300 h 1194011"/>
                <a:gd name="connsiteX647" fmla="*/ 1133850 w 3629660"/>
                <a:gd name="connsiteY647" fmla="*/ 558741 h 1194011"/>
                <a:gd name="connsiteX648" fmla="*/ 1197816 w 3629660"/>
                <a:gd name="connsiteY648" fmla="*/ 494773 h 1194011"/>
                <a:gd name="connsiteX649" fmla="*/ 1223096 w 3629660"/>
                <a:gd name="connsiteY649" fmla="*/ 484302 h 1194011"/>
                <a:gd name="connsiteX650" fmla="*/ 1815652 w 3629660"/>
                <a:gd name="connsiteY650" fmla="*/ 460600 h 1194011"/>
                <a:gd name="connsiteX651" fmla="*/ 1840932 w 3629660"/>
                <a:gd name="connsiteY651" fmla="*/ 471071 h 1194011"/>
                <a:gd name="connsiteX652" fmla="*/ 1907707 w 3629660"/>
                <a:gd name="connsiteY652" fmla="*/ 537850 h 1194011"/>
                <a:gd name="connsiteX653" fmla="*/ 1907707 w 3629660"/>
                <a:gd name="connsiteY653" fmla="*/ 588410 h 1194011"/>
                <a:gd name="connsiteX654" fmla="*/ 1843741 w 3629660"/>
                <a:gd name="connsiteY654" fmla="*/ 652376 h 1194011"/>
                <a:gd name="connsiteX655" fmla="*/ 1793182 w 3629660"/>
                <a:gd name="connsiteY655" fmla="*/ 652376 h 1194011"/>
                <a:gd name="connsiteX656" fmla="*/ 1726404 w 3629660"/>
                <a:gd name="connsiteY656" fmla="*/ 585599 h 1194011"/>
                <a:gd name="connsiteX657" fmla="*/ 1726406 w 3629660"/>
                <a:gd name="connsiteY657" fmla="*/ 535039 h 1194011"/>
                <a:gd name="connsiteX658" fmla="*/ 1790372 w 3629660"/>
                <a:gd name="connsiteY658" fmla="*/ 471071 h 1194011"/>
                <a:gd name="connsiteX659" fmla="*/ 1815652 w 3629660"/>
                <a:gd name="connsiteY659" fmla="*/ 460600 h 1194011"/>
                <a:gd name="connsiteX660" fmla="*/ 2381480 w 3629660"/>
                <a:gd name="connsiteY660" fmla="*/ 455726 h 1194011"/>
                <a:gd name="connsiteX661" fmla="*/ 2406760 w 3629660"/>
                <a:gd name="connsiteY661" fmla="*/ 466197 h 1194011"/>
                <a:gd name="connsiteX662" fmla="*/ 2473537 w 3629660"/>
                <a:gd name="connsiteY662" fmla="*/ 532974 h 1194011"/>
                <a:gd name="connsiteX663" fmla="*/ 2473537 w 3629660"/>
                <a:gd name="connsiteY663" fmla="*/ 583534 h 1194011"/>
                <a:gd name="connsiteX664" fmla="*/ 2409571 w 3629660"/>
                <a:gd name="connsiteY664" fmla="*/ 647500 h 1194011"/>
                <a:gd name="connsiteX665" fmla="*/ 2359010 w 3629660"/>
                <a:gd name="connsiteY665" fmla="*/ 647500 h 1194011"/>
                <a:gd name="connsiteX666" fmla="*/ 2292233 w 3629660"/>
                <a:gd name="connsiteY666" fmla="*/ 580724 h 1194011"/>
                <a:gd name="connsiteX667" fmla="*/ 2292233 w 3629660"/>
                <a:gd name="connsiteY667" fmla="*/ 530164 h 1194011"/>
                <a:gd name="connsiteX668" fmla="*/ 2356200 w 3629660"/>
                <a:gd name="connsiteY668" fmla="*/ 466197 h 1194011"/>
                <a:gd name="connsiteX669" fmla="*/ 2381480 w 3629660"/>
                <a:gd name="connsiteY669" fmla="*/ 455726 h 1194011"/>
                <a:gd name="connsiteX670" fmla="*/ 422092 w 3629660"/>
                <a:gd name="connsiteY670" fmla="*/ 439924 h 1194011"/>
                <a:gd name="connsiteX671" fmla="*/ 447372 w 3629660"/>
                <a:gd name="connsiteY671" fmla="*/ 450396 h 1194011"/>
                <a:gd name="connsiteX672" fmla="*/ 514149 w 3629660"/>
                <a:gd name="connsiteY672" fmla="*/ 517173 h 1194011"/>
                <a:gd name="connsiteX673" fmla="*/ 514149 w 3629660"/>
                <a:gd name="connsiteY673" fmla="*/ 567733 h 1194011"/>
                <a:gd name="connsiteX674" fmla="*/ 450182 w 3629660"/>
                <a:gd name="connsiteY674" fmla="*/ 631701 h 1194011"/>
                <a:gd name="connsiteX675" fmla="*/ 399622 w 3629660"/>
                <a:gd name="connsiteY675" fmla="*/ 631699 h 1194011"/>
                <a:gd name="connsiteX676" fmla="*/ 332845 w 3629660"/>
                <a:gd name="connsiteY676" fmla="*/ 564923 h 1194011"/>
                <a:gd name="connsiteX677" fmla="*/ 332845 w 3629660"/>
                <a:gd name="connsiteY677" fmla="*/ 514363 h 1194011"/>
                <a:gd name="connsiteX678" fmla="*/ 396812 w 3629660"/>
                <a:gd name="connsiteY678" fmla="*/ 450396 h 1194011"/>
                <a:gd name="connsiteX679" fmla="*/ 422092 w 3629660"/>
                <a:gd name="connsiteY679" fmla="*/ 439924 h 1194011"/>
                <a:gd name="connsiteX680" fmla="*/ 2966137 w 3629660"/>
                <a:gd name="connsiteY680" fmla="*/ 439923 h 1194011"/>
                <a:gd name="connsiteX681" fmla="*/ 2991419 w 3629660"/>
                <a:gd name="connsiteY681" fmla="*/ 450394 h 1194011"/>
                <a:gd name="connsiteX682" fmla="*/ 3058194 w 3629660"/>
                <a:gd name="connsiteY682" fmla="*/ 517171 h 1194011"/>
                <a:gd name="connsiteX683" fmla="*/ 3058194 w 3629660"/>
                <a:gd name="connsiteY683" fmla="*/ 567731 h 1194011"/>
                <a:gd name="connsiteX684" fmla="*/ 2994228 w 3629660"/>
                <a:gd name="connsiteY684" fmla="*/ 631697 h 1194011"/>
                <a:gd name="connsiteX685" fmla="*/ 2943667 w 3629660"/>
                <a:gd name="connsiteY685" fmla="*/ 631699 h 1194011"/>
                <a:gd name="connsiteX686" fmla="*/ 2876891 w 3629660"/>
                <a:gd name="connsiteY686" fmla="*/ 564921 h 1194011"/>
                <a:gd name="connsiteX687" fmla="*/ 2876891 w 3629660"/>
                <a:gd name="connsiteY687" fmla="*/ 514362 h 1194011"/>
                <a:gd name="connsiteX688" fmla="*/ 2940857 w 3629660"/>
                <a:gd name="connsiteY688" fmla="*/ 450394 h 1194011"/>
                <a:gd name="connsiteX689" fmla="*/ 2966137 w 3629660"/>
                <a:gd name="connsiteY689" fmla="*/ 439923 h 1194011"/>
                <a:gd name="connsiteX690" fmla="*/ 1006749 w 3629660"/>
                <a:gd name="connsiteY690" fmla="*/ 424122 h 1194011"/>
                <a:gd name="connsiteX691" fmla="*/ 1032029 w 3629660"/>
                <a:gd name="connsiteY691" fmla="*/ 434593 h 1194011"/>
                <a:gd name="connsiteX692" fmla="*/ 1098807 w 3629660"/>
                <a:gd name="connsiteY692" fmla="*/ 501370 h 1194011"/>
                <a:gd name="connsiteX693" fmla="*/ 1098807 w 3629660"/>
                <a:gd name="connsiteY693" fmla="*/ 551930 h 1194011"/>
                <a:gd name="connsiteX694" fmla="*/ 1034839 w 3629660"/>
                <a:gd name="connsiteY694" fmla="*/ 615896 h 1194011"/>
                <a:gd name="connsiteX695" fmla="*/ 984279 w 3629660"/>
                <a:gd name="connsiteY695" fmla="*/ 615896 h 1194011"/>
                <a:gd name="connsiteX696" fmla="*/ 917502 w 3629660"/>
                <a:gd name="connsiteY696" fmla="*/ 549120 h 1194011"/>
                <a:gd name="connsiteX697" fmla="*/ 917502 w 3629660"/>
                <a:gd name="connsiteY697" fmla="*/ 498561 h 1194011"/>
                <a:gd name="connsiteX698" fmla="*/ 981469 w 3629660"/>
                <a:gd name="connsiteY698" fmla="*/ 434593 h 1194011"/>
                <a:gd name="connsiteX699" fmla="*/ 1006749 w 3629660"/>
                <a:gd name="connsiteY699" fmla="*/ 424122 h 1194011"/>
                <a:gd name="connsiteX700" fmla="*/ 1572577 w 3629660"/>
                <a:gd name="connsiteY700" fmla="*/ 419247 h 1194011"/>
                <a:gd name="connsiteX701" fmla="*/ 1597857 w 3629660"/>
                <a:gd name="connsiteY701" fmla="*/ 429718 h 1194011"/>
                <a:gd name="connsiteX702" fmla="*/ 1664635 w 3629660"/>
                <a:gd name="connsiteY702" fmla="*/ 496494 h 1194011"/>
                <a:gd name="connsiteX703" fmla="*/ 1664635 w 3629660"/>
                <a:gd name="connsiteY703" fmla="*/ 547056 h 1194011"/>
                <a:gd name="connsiteX704" fmla="*/ 1600667 w 3629660"/>
                <a:gd name="connsiteY704" fmla="*/ 611022 h 1194011"/>
                <a:gd name="connsiteX705" fmla="*/ 1550107 w 3629660"/>
                <a:gd name="connsiteY705" fmla="*/ 611022 h 1194011"/>
                <a:gd name="connsiteX706" fmla="*/ 1483330 w 3629660"/>
                <a:gd name="connsiteY706" fmla="*/ 544244 h 1194011"/>
                <a:gd name="connsiteX707" fmla="*/ 1483330 w 3629660"/>
                <a:gd name="connsiteY707" fmla="*/ 493684 h 1194011"/>
                <a:gd name="connsiteX708" fmla="*/ 1547297 w 3629660"/>
                <a:gd name="connsiteY708" fmla="*/ 429718 h 1194011"/>
                <a:gd name="connsiteX709" fmla="*/ 1572577 w 3629660"/>
                <a:gd name="connsiteY709" fmla="*/ 419247 h 1194011"/>
                <a:gd name="connsiteX710" fmla="*/ 2165133 w 3629660"/>
                <a:gd name="connsiteY710" fmla="*/ 395545 h 1194011"/>
                <a:gd name="connsiteX711" fmla="*/ 2190413 w 3629660"/>
                <a:gd name="connsiteY711" fmla="*/ 406017 h 1194011"/>
                <a:gd name="connsiteX712" fmla="*/ 2257191 w 3629660"/>
                <a:gd name="connsiteY712" fmla="*/ 472794 h 1194011"/>
                <a:gd name="connsiteX713" fmla="*/ 2257191 w 3629660"/>
                <a:gd name="connsiteY713" fmla="*/ 523352 h 1194011"/>
                <a:gd name="connsiteX714" fmla="*/ 2193223 w 3629660"/>
                <a:gd name="connsiteY714" fmla="*/ 587320 h 1194011"/>
                <a:gd name="connsiteX715" fmla="*/ 2142663 w 3629660"/>
                <a:gd name="connsiteY715" fmla="*/ 587320 h 1194011"/>
                <a:gd name="connsiteX716" fmla="*/ 2075886 w 3629660"/>
                <a:gd name="connsiteY716" fmla="*/ 520543 h 1194011"/>
                <a:gd name="connsiteX717" fmla="*/ 2075886 w 3629660"/>
                <a:gd name="connsiteY717" fmla="*/ 469983 h 1194011"/>
                <a:gd name="connsiteX718" fmla="*/ 2139853 w 3629660"/>
                <a:gd name="connsiteY718" fmla="*/ 406017 h 1194011"/>
                <a:gd name="connsiteX719" fmla="*/ 2165133 w 3629660"/>
                <a:gd name="connsiteY719" fmla="*/ 395545 h 1194011"/>
                <a:gd name="connsiteX720" fmla="*/ 2730962 w 3629660"/>
                <a:gd name="connsiteY720" fmla="*/ 390669 h 1194011"/>
                <a:gd name="connsiteX721" fmla="*/ 2756242 w 3629660"/>
                <a:gd name="connsiteY721" fmla="*/ 401141 h 1194011"/>
                <a:gd name="connsiteX722" fmla="*/ 2823019 w 3629660"/>
                <a:gd name="connsiteY722" fmla="*/ 467918 h 1194011"/>
                <a:gd name="connsiteX723" fmla="*/ 2823019 w 3629660"/>
                <a:gd name="connsiteY723" fmla="*/ 518478 h 1194011"/>
                <a:gd name="connsiteX724" fmla="*/ 2759053 w 3629660"/>
                <a:gd name="connsiteY724" fmla="*/ 582446 h 1194011"/>
                <a:gd name="connsiteX725" fmla="*/ 2708493 w 3629660"/>
                <a:gd name="connsiteY725" fmla="*/ 582446 h 1194011"/>
                <a:gd name="connsiteX726" fmla="*/ 2641714 w 3629660"/>
                <a:gd name="connsiteY726" fmla="*/ 515668 h 1194011"/>
                <a:gd name="connsiteX727" fmla="*/ 2641716 w 3629660"/>
                <a:gd name="connsiteY727" fmla="*/ 465108 h 1194011"/>
                <a:gd name="connsiteX728" fmla="*/ 2705682 w 3629660"/>
                <a:gd name="connsiteY728" fmla="*/ 401142 h 1194011"/>
                <a:gd name="connsiteX729" fmla="*/ 2730962 w 3629660"/>
                <a:gd name="connsiteY729" fmla="*/ 390669 h 1194011"/>
                <a:gd name="connsiteX730" fmla="*/ 3315619 w 3629660"/>
                <a:gd name="connsiteY730" fmla="*/ 374868 h 1194011"/>
                <a:gd name="connsiteX731" fmla="*/ 3340899 w 3629660"/>
                <a:gd name="connsiteY731" fmla="*/ 385339 h 1194011"/>
                <a:gd name="connsiteX732" fmla="*/ 3407676 w 3629660"/>
                <a:gd name="connsiteY732" fmla="*/ 452117 h 1194011"/>
                <a:gd name="connsiteX733" fmla="*/ 3407676 w 3629660"/>
                <a:gd name="connsiteY733" fmla="*/ 502677 h 1194011"/>
                <a:gd name="connsiteX734" fmla="*/ 3343708 w 3629660"/>
                <a:gd name="connsiteY734" fmla="*/ 566643 h 1194011"/>
                <a:gd name="connsiteX735" fmla="*/ 3293149 w 3629660"/>
                <a:gd name="connsiteY735" fmla="*/ 566643 h 1194011"/>
                <a:gd name="connsiteX736" fmla="*/ 3226373 w 3629660"/>
                <a:gd name="connsiteY736" fmla="*/ 499865 h 1194011"/>
                <a:gd name="connsiteX737" fmla="*/ 3226373 w 3629660"/>
                <a:gd name="connsiteY737" fmla="*/ 449306 h 1194011"/>
                <a:gd name="connsiteX738" fmla="*/ 3290339 w 3629660"/>
                <a:gd name="connsiteY738" fmla="*/ 385339 h 1194011"/>
                <a:gd name="connsiteX739" fmla="*/ 3315619 w 3629660"/>
                <a:gd name="connsiteY739" fmla="*/ 374868 h 1194011"/>
                <a:gd name="connsiteX740" fmla="*/ 204969 w 3629660"/>
                <a:gd name="connsiteY740" fmla="*/ 374136 h 1194011"/>
                <a:gd name="connsiteX741" fmla="*/ 229177 w 3629660"/>
                <a:gd name="connsiteY741" fmla="*/ 384165 h 1194011"/>
                <a:gd name="connsiteX742" fmla="*/ 295955 w 3629660"/>
                <a:gd name="connsiteY742" fmla="*/ 450941 h 1194011"/>
                <a:gd name="connsiteX743" fmla="*/ 295955 w 3629660"/>
                <a:gd name="connsiteY743" fmla="*/ 501500 h 1194011"/>
                <a:gd name="connsiteX744" fmla="*/ 231989 w 3629660"/>
                <a:gd name="connsiteY744" fmla="*/ 565468 h 1194011"/>
                <a:gd name="connsiteX745" fmla="*/ 181427 w 3629660"/>
                <a:gd name="connsiteY745" fmla="*/ 565468 h 1194011"/>
                <a:gd name="connsiteX746" fmla="*/ 161994 w 3629660"/>
                <a:gd name="connsiteY746" fmla="*/ 546035 h 1194011"/>
                <a:gd name="connsiteX747" fmla="*/ 788554 w 3629660"/>
                <a:gd name="connsiteY747" fmla="*/ 357889 h 1194011"/>
                <a:gd name="connsiteX748" fmla="*/ 813834 w 3629660"/>
                <a:gd name="connsiteY748" fmla="*/ 368362 h 1194011"/>
                <a:gd name="connsiteX749" fmla="*/ 880612 w 3629660"/>
                <a:gd name="connsiteY749" fmla="*/ 435138 h 1194011"/>
                <a:gd name="connsiteX750" fmla="*/ 880612 w 3629660"/>
                <a:gd name="connsiteY750" fmla="*/ 485698 h 1194011"/>
                <a:gd name="connsiteX751" fmla="*/ 816644 w 3629660"/>
                <a:gd name="connsiteY751" fmla="*/ 549665 h 1194011"/>
                <a:gd name="connsiteX752" fmla="*/ 766084 w 3629660"/>
                <a:gd name="connsiteY752" fmla="*/ 549665 h 1194011"/>
                <a:gd name="connsiteX753" fmla="*/ 699307 w 3629660"/>
                <a:gd name="connsiteY753" fmla="*/ 482888 h 1194011"/>
                <a:gd name="connsiteX754" fmla="*/ 699309 w 3629660"/>
                <a:gd name="connsiteY754" fmla="*/ 432328 h 1194011"/>
                <a:gd name="connsiteX755" fmla="*/ 763275 w 3629660"/>
                <a:gd name="connsiteY755" fmla="*/ 368360 h 1194011"/>
                <a:gd name="connsiteX756" fmla="*/ 788554 w 3629660"/>
                <a:gd name="connsiteY756" fmla="*/ 357889 h 1194011"/>
                <a:gd name="connsiteX757" fmla="*/ 1354383 w 3629660"/>
                <a:gd name="connsiteY757" fmla="*/ 353015 h 1194011"/>
                <a:gd name="connsiteX758" fmla="*/ 1379662 w 3629660"/>
                <a:gd name="connsiteY758" fmla="*/ 363486 h 1194011"/>
                <a:gd name="connsiteX759" fmla="*/ 1446440 w 3629660"/>
                <a:gd name="connsiteY759" fmla="*/ 430263 h 1194011"/>
                <a:gd name="connsiteX760" fmla="*/ 1446440 w 3629660"/>
                <a:gd name="connsiteY760" fmla="*/ 480823 h 1194011"/>
                <a:gd name="connsiteX761" fmla="*/ 1382474 w 3629660"/>
                <a:gd name="connsiteY761" fmla="*/ 544789 h 1194011"/>
                <a:gd name="connsiteX762" fmla="*/ 1331912 w 3629660"/>
                <a:gd name="connsiteY762" fmla="*/ 544791 h 1194011"/>
                <a:gd name="connsiteX763" fmla="*/ 1265137 w 3629660"/>
                <a:gd name="connsiteY763" fmla="*/ 478013 h 1194011"/>
                <a:gd name="connsiteX764" fmla="*/ 1265137 w 3629660"/>
                <a:gd name="connsiteY764" fmla="*/ 427454 h 1194011"/>
                <a:gd name="connsiteX765" fmla="*/ 1329103 w 3629660"/>
                <a:gd name="connsiteY765" fmla="*/ 363486 h 1194011"/>
                <a:gd name="connsiteX766" fmla="*/ 1354383 w 3629660"/>
                <a:gd name="connsiteY766" fmla="*/ 353015 h 1194011"/>
                <a:gd name="connsiteX767" fmla="*/ 1946939 w 3629660"/>
                <a:gd name="connsiteY767" fmla="*/ 329313 h 1194011"/>
                <a:gd name="connsiteX768" fmla="*/ 1972218 w 3629660"/>
                <a:gd name="connsiteY768" fmla="*/ 339784 h 1194011"/>
                <a:gd name="connsiteX769" fmla="*/ 2038994 w 3629660"/>
                <a:gd name="connsiteY769" fmla="*/ 406563 h 1194011"/>
                <a:gd name="connsiteX770" fmla="*/ 2038994 w 3629660"/>
                <a:gd name="connsiteY770" fmla="*/ 457123 h 1194011"/>
                <a:gd name="connsiteX771" fmla="*/ 1975030 w 3629660"/>
                <a:gd name="connsiteY771" fmla="*/ 521089 h 1194011"/>
                <a:gd name="connsiteX772" fmla="*/ 1924468 w 3629660"/>
                <a:gd name="connsiteY772" fmla="*/ 521089 h 1194011"/>
                <a:gd name="connsiteX773" fmla="*/ 1857691 w 3629660"/>
                <a:gd name="connsiteY773" fmla="*/ 454312 h 1194011"/>
                <a:gd name="connsiteX774" fmla="*/ 1857693 w 3629660"/>
                <a:gd name="connsiteY774" fmla="*/ 403752 h 1194011"/>
                <a:gd name="connsiteX775" fmla="*/ 1921659 w 3629660"/>
                <a:gd name="connsiteY775" fmla="*/ 339784 h 1194011"/>
                <a:gd name="connsiteX776" fmla="*/ 1946939 w 3629660"/>
                <a:gd name="connsiteY776" fmla="*/ 329313 h 1194011"/>
                <a:gd name="connsiteX777" fmla="*/ 2512767 w 3629660"/>
                <a:gd name="connsiteY777" fmla="*/ 324439 h 1194011"/>
                <a:gd name="connsiteX778" fmla="*/ 2538048 w 3629660"/>
                <a:gd name="connsiteY778" fmla="*/ 334910 h 1194011"/>
                <a:gd name="connsiteX779" fmla="*/ 2604824 w 3629660"/>
                <a:gd name="connsiteY779" fmla="*/ 401687 h 1194011"/>
                <a:gd name="connsiteX780" fmla="*/ 2604824 w 3629660"/>
                <a:gd name="connsiteY780" fmla="*/ 452247 h 1194011"/>
                <a:gd name="connsiteX781" fmla="*/ 2540858 w 3629660"/>
                <a:gd name="connsiteY781" fmla="*/ 516213 h 1194011"/>
                <a:gd name="connsiteX782" fmla="*/ 2490298 w 3629660"/>
                <a:gd name="connsiteY782" fmla="*/ 516213 h 1194011"/>
                <a:gd name="connsiteX783" fmla="*/ 2423519 w 3629660"/>
                <a:gd name="connsiteY783" fmla="*/ 449436 h 1194011"/>
                <a:gd name="connsiteX784" fmla="*/ 2423519 w 3629660"/>
                <a:gd name="connsiteY784" fmla="*/ 398878 h 1194011"/>
                <a:gd name="connsiteX785" fmla="*/ 2487489 w 3629660"/>
                <a:gd name="connsiteY785" fmla="*/ 334908 h 1194011"/>
                <a:gd name="connsiteX786" fmla="*/ 2512767 w 3629660"/>
                <a:gd name="connsiteY786" fmla="*/ 324439 h 1194011"/>
                <a:gd name="connsiteX787" fmla="*/ 553379 w 3629660"/>
                <a:gd name="connsiteY787" fmla="*/ 308637 h 1194011"/>
                <a:gd name="connsiteX788" fmla="*/ 578659 w 3629660"/>
                <a:gd name="connsiteY788" fmla="*/ 319109 h 1194011"/>
                <a:gd name="connsiteX789" fmla="*/ 645436 w 3629660"/>
                <a:gd name="connsiteY789" fmla="*/ 385886 h 1194011"/>
                <a:gd name="connsiteX790" fmla="*/ 645436 w 3629660"/>
                <a:gd name="connsiteY790" fmla="*/ 436446 h 1194011"/>
                <a:gd name="connsiteX791" fmla="*/ 581469 w 3629660"/>
                <a:gd name="connsiteY791" fmla="*/ 500412 h 1194011"/>
                <a:gd name="connsiteX792" fmla="*/ 530909 w 3629660"/>
                <a:gd name="connsiteY792" fmla="*/ 500412 h 1194011"/>
                <a:gd name="connsiteX793" fmla="*/ 464131 w 3629660"/>
                <a:gd name="connsiteY793" fmla="*/ 433636 h 1194011"/>
                <a:gd name="connsiteX794" fmla="*/ 464133 w 3629660"/>
                <a:gd name="connsiteY794" fmla="*/ 383076 h 1194011"/>
                <a:gd name="connsiteX795" fmla="*/ 528099 w 3629660"/>
                <a:gd name="connsiteY795" fmla="*/ 319109 h 1194011"/>
                <a:gd name="connsiteX796" fmla="*/ 553379 w 3629660"/>
                <a:gd name="connsiteY796" fmla="*/ 308637 h 1194011"/>
                <a:gd name="connsiteX797" fmla="*/ 3097426 w 3629660"/>
                <a:gd name="connsiteY797" fmla="*/ 308636 h 1194011"/>
                <a:gd name="connsiteX798" fmla="*/ 3122705 w 3629660"/>
                <a:gd name="connsiteY798" fmla="*/ 319107 h 1194011"/>
                <a:gd name="connsiteX799" fmla="*/ 3189483 w 3629660"/>
                <a:gd name="connsiteY799" fmla="*/ 385883 h 1194011"/>
                <a:gd name="connsiteX800" fmla="*/ 3189483 w 3629660"/>
                <a:gd name="connsiteY800" fmla="*/ 436444 h 1194011"/>
                <a:gd name="connsiteX801" fmla="*/ 3125515 w 3629660"/>
                <a:gd name="connsiteY801" fmla="*/ 500410 h 1194011"/>
                <a:gd name="connsiteX802" fmla="*/ 3074955 w 3629660"/>
                <a:gd name="connsiteY802" fmla="*/ 500410 h 1194011"/>
                <a:gd name="connsiteX803" fmla="*/ 3008178 w 3629660"/>
                <a:gd name="connsiteY803" fmla="*/ 433633 h 1194011"/>
                <a:gd name="connsiteX804" fmla="*/ 3008178 w 3629660"/>
                <a:gd name="connsiteY804" fmla="*/ 383073 h 1194011"/>
                <a:gd name="connsiteX805" fmla="*/ 3072146 w 3629660"/>
                <a:gd name="connsiteY805" fmla="*/ 319107 h 1194011"/>
                <a:gd name="connsiteX806" fmla="*/ 3097426 w 3629660"/>
                <a:gd name="connsiteY806" fmla="*/ 308636 h 1194011"/>
                <a:gd name="connsiteX807" fmla="*/ 1138036 w 3629660"/>
                <a:gd name="connsiteY807" fmla="*/ 292835 h 1194011"/>
                <a:gd name="connsiteX808" fmla="*/ 1163316 w 3629660"/>
                <a:gd name="connsiteY808" fmla="*/ 303306 h 1194011"/>
                <a:gd name="connsiteX809" fmla="*/ 1230093 w 3629660"/>
                <a:gd name="connsiteY809" fmla="*/ 370083 h 1194011"/>
                <a:gd name="connsiteX810" fmla="*/ 1230093 w 3629660"/>
                <a:gd name="connsiteY810" fmla="*/ 420643 h 1194011"/>
                <a:gd name="connsiteX811" fmla="*/ 1166126 w 3629660"/>
                <a:gd name="connsiteY811" fmla="*/ 484609 h 1194011"/>
                <a:gd name="connsiteX812" fmla="*/ 1115566 w 3629660"/>
                <a:gd name="connsiteY812" fmla="*/ 484609 h 1194011"/>
                <a:gd name="connsiteX813" fmla="*/ 1048789 w 3629660"/>
                <a:gd name="connsiteY813" fmla="*/ 417833 h 1194011"/>
                <a:gd name="connsiteX814" fmla="*/ 1048789 w 3629660"/>
                <a:gd name="connsiteY814" fmla="*/ 367272 h 1194011"/>
                <a:gd name="connsiteX815" fmla="*/ 1112756 w 3629660"/>
                <a:gd name="connsiteY815" fmla="*/ 303306 h 1194011"/>
                <a:gd name="connsiteX816" fmla="*/ 1138036 w 3629660"/>
                <a:gd name="connsiteY816" fmla="*/ 292835 h 1194011"/>
                <a:gd name="connsiteX817" fmla="*/ 1703864 w 3629660"/>
                <a:gd name="connsiteY817" fmla="*/ 287960 h 1194011"/>
                <a:gd name="connsiteX818" fmla="*/ 1729144 w 3629660"/>
                <a:gd name="connsiteY818" fmla="*/ 298431 h 1194011"/>
                <a:gd name="connsiteX819" fmla="*/ 1795921 w 3629660"/>
                <a:gd name="connsiteY819" fmla="*/ 365207 h 1194011"/>
                <a:gd name="connsiteX820" fmla="*/ 1795921 w 3629660"/>
                <a:gd name="connsiteY820" fmla="*/ 415767 h 1194011"/>
                <a:gd name="connsiteX821" fmla="*/ 1731954 w 3629660"/>
                <a:gd name="connsiteY821" fmla="*/ 479735 h 1194011"/>
                <a:gd name="connsiteX822" fmla="*/ 1681394 w 3629660"/>
                <a:gd name="connsiteY822" fmla="*/ 479735 h 1194011"/>
                <a:gd name="connsiteX823" fmla="*/ 1614617 w 3629660"/>
                <a:gd name="connsiteY823" fmla="*/ 412957 h 1194011"/>
                <a:gd name="connsiteX824" fmla="*/ 1614617 w 3629660"/>
                <a:gd name="connsiteY824" fmla="*/ 362398 h 1194011"/>
                <a:gd name="connsiteX825" fmla="*/ 1678584 w 3629660"/>
                <a:gd name="connsiteY825" fmla="*/ 298431 h 1194011"/>
                <a:gd name="connsiteX826" fmla="*/ 1703864 w 3629660"/>
                <a:gd name="connsiteY826" fmla="*/ 287960 h 1194011"/>
                <a:gd name="connsiteX827" fmla="*/ 3400062 w 3629660"/>
                <a:gd name="connsiteY827" fmla="*/ 275617 h 1194011"/>
                <a:gd name="connsiteX828" fmla="*/ 3441794 w 3629660"/>
                <a:gd name="connsiteY828" fmla="*/ 442545 h 1194011"/>
                <a:gd name="connsiteX829" fmla="*/ 3424435 w 3629660"/>
                <a:gd name="connsiteY829" fmla="*/ 435356 h 1194011"/>
                <a:gd name="connsiteX830" fmla="*/ 3357660 w 3629660"/>
                <a:gd name="connsiteY830" fmla="*/ 368578 h 1194011"/>
                <a:gd name="connsiteX831" fmla="*/ 3357660 w 3629660"/>
                <a:gd name="connsiteY831" fmla="*/ 318019 h 1194011"/>
                <a:gd name="connsiteX832" fmla="*/ 2296420 w 3629660"/>
                <a:gd name="connsiteY832" fmla="*/ 264259 h 1194011"/>
                <a:gd name="connsiteX833" fmla="*/ 2321700 w 3629660"/>
                <a:gd name="connsiteY833" fmla="*/ 274730 h 1194011"/>
                <a:gd name="connsiteX834" fmla="*/ 2388478 w 3629660"/>
                <a:gd name="connsiteY834" fmla="*/ 341506 h 1194011"/>
                <a:gd name="connsiteX835" fmla="*/ 2388478 w 3629660"/>
                <a:gd name="connsiteY835" fmla="*/ 392065 h 1194011"/>
                <a:gd name="connsiteX836" fmla="*/ 2324510 w 3629660"/>
                <a:gd name="connsiteY836" fmla="*/ 456033 h 1194011"/>
                <a:gd name="connsiteX837" fmla="*/ 2273950 w 3629660"/>
                <a:gd name="connsiteY837" fmla="*/ 456033 h 1194011"/>
                <a:gd name="connsiteX838" fmla="*/ 2207173 w 3629660"/>
                <a:gd name="connsiteY838" fmla="*/ 389256 h 1194011"/>
                <a:gd name="connsiteX839" fmla="*/ 2207173 w 3629660"/>
                <a:gd name="connsiteY839" fmla="*/ 338696 h 1194011"/>
                <a:gd name="connsiteX840" fmla="*/ 2271140 w 3629660"/>
                <a:gd name="connsiteY840" fmla="*/ 274730 h 1194011"/>
                <a:gd name="connsiteX841" fmla="*/ 2296420 w 3629660"/>
                <a:gd name="connsiteY841" fmla="*/ 264259 h 1194011"/>
                <a:gd name="connsiteX842" fmla="*/ 2862248 w 3629660"/>
                <a:gd name="connsiteY842" fmla="*/ 259383 h 1194011"/>
                <a:gd name="connsiteX843" fmla="*/ 2887528 w 3629660"/>
                <a:gd name="connsiteY843" fmla="*/ 269854 h 1194011"/>
                <a:gd name="connsiteX844" fmla="*/ 2954306 w 3629660"/>
                <a:gd name="connsiteY844" fmla="*/ 336631 h 1194011"/>
                <a:gd name="connsiteX845" fmla="*/ 2954306 w 3629660"/>
                <a:gd name="connsiteY845" fmla="*/ 387191 h 1194011"/>
                <a:gd name="connsiteX846" fmla="*/ 2890340 w 3629660"/>
                <a:gd name="connsiteY846" fmla="*/ 451159 h 1194011"/>
                <a:gd name="connsiteX847" fmla="*/ 2839780 w 3629660"/>
                <a:gd name="connsiteY847" fmla="*/ 451159 h 1194011"/>
                <a:gd name="connsiteX848" fmla="*/ 2773001 w 3629660"/>
                <a:gd name="connsiteY848" fmla="*/ 384381 h 1194011"/>
                <a:gd name="connsiteX849" fmla="*/ 2773003 w 3629660"/>
                <a:gd name="connsiteY849" fmla="*/ 333821 h 1194011"/>
                <a:gd name="connsiteX850" fmla="*/ 2836969 w 3629660"/>
                <a:gd name="connsiteY850" fmla="*/ 269855 h 1194011"/>
                <a:gd name="connsiteX851" fmla="*/ 2862248 w 3629660"/>
                <a:gd name="connsiteY851" fmla="*/ 259383 h 1194011"/>
                <a:gd name="connsiteX852" fmla="*/ 335184 w 3629660"/>
                <a:gd name="connsiteY852" fmla="*/ 242405 h 1194011"/>
                <a:gd name="connsiteX853" fmla="*/ 360464 w 3629660"/>
                <a:gd name="connsiteY853" fmla="*/ 252876 h 1194011"/>
                <a:gd name="connsiteX854" fmla="*/ 427242 w 3629660"/>
                <a:gd name="connsiteY854" fmla="*/ 319654 h 1194011"/>
                <a:gd name="connsiteX855" fmla="*/ 427242 w 3629660"/>
                <a:gd name="connsiteY855" fmla="*/ 370214 h 1194011"/>
                <a:gd name="connsiteX856" fmla="*/ 363276 w 3629660"/>
                <a:gd name="connsiteY856" fmla="*/ 434180 h 1194011"/>
                <a:gd name="connsiteX857" fmla="*/ 312716 w 3629660"/>
                <a:gd name="connsiteY857" fmla="*/ 434181 h 1194011"/>
                <a:gd name="connsiteX858" fmla="*/ 245938 w 3629660"/>
                <a:gd name="connsiteY858" fmla="*/ 367404 h 1194011"/>
                <a:gd name="connsiteX859" fmla="*/ 245938 w 3629660"/>
                <a:gd name="connsiteY859" fmla="*/ 316844 h 1194011"/>
                <a:gd name="connsiteX860" fmla="*/ 309904 w 3629660"/>
                <a:gd name="connsiteY860" fmla="*/ 252876 h 1194011"/>
                <a:gd name="connsiteX861" fmla="*/ 335184 w 3629660"/>
                <a:gd name="connsiteY861" fmla="*/ 242405 h 1194011"/>
                <a:gd name="connsiteX862" fmla="*/ 919841 w 3629660"/>
                <a:gd name="connsiteY862" fmla="*/ 226602 h 1194011"/>
                <a:gd name="connsiteX863" fmla="*/ 945123 w 3629660"/>
                <a:gd name="connsiteY863" fmla="*/ 237073 h 1194011"/>
                <a:gd name="connsiteX864" fmla="*/ 1011899 w 3629660"/>
                <a:gd name="connsiteY864" fmla="*/ 303851 h 1194011"/>
                <a:gd name="connsiteX865" fmla="*/ 1011899 w 3629660"/>
                <a:gd name="connsiteY865" fmla="*/ 354411 h 1194011"/>
                <a:gd name="connsiteX866" fmla="*/ 947933 w 3629660"/>
                <a:gd name="connsiteY866" fmla="*/ 418377 h 1194011"/>
                <a:gd name="connsiteX867" fmla="*/ 897371 w 3629660"/>
                <a:gd name="connsiteY867" fmla="*/ 418378 h 1194011"/>
                <a:gd name="connsiteX868" fmla="*/ 830595 w 3629660"/>
                <a:gd name="connsiteY868" fmla="*/ 351601 h 1194011"/>
                <a:gd name="connsiteX869" fmla="*/ 830595 w 3629660"/>
                <a:gd name="connsiteY869" fmla="*/ 301041 h 1194011"/>
                <a:gd name="connsiteX870" fmla="*/ 894562 w 3629660"/>
                <a:gd name="connsiteY870" fmla="*/ 237073 h 1194011"/>
                <a:gd name="connsiteX871" fmla="*/ 919841 w 3629660"/>
                <a:gd name="connsiteY871" fmla="*/ 226602 h 1194011"/>
                <a:gd name="connsiteX872" fmla="*/ 1485669 w 3629660"/>
                <a:gd name="connsiteY872" fmla="*/ 221728 h 1194011"/>
                <a:gd name="connsiteX873" fmla="*/ 1510951 w 3629660"/>
                <a:gd name="connsiteY873" fmla="*/ 232197 h 1194011"/>
                <a:gd name="connsiteX874" fmla="*/ 1577727 w 3629660"/>
                <a:gd name="connsiteY874" fmla="*/ 298977 h 1194011"/>
                <a:gd name="connsiteX875" fmla="*/ 1577727 w 3629660"/>
                <a:gd name="connsiteY875" fmla="*/ 349536 h 1194011"/>
                <a:gd name="connsiteX876" fmla="*/ 1513761 w 3629660"/>
                <a:gd name="connsiteY876" fmla="*/ 413502 h 1194011"/>
                <a:gd name="connsiteX877" fmla="*/ 1463201 w 3629660"/>
                <a:gd name="connsiteY877" fmla="*/ 413502 h 1194011"/>
                <a:gd name="connsiteX878" fmla="*/ 1396424 w 3629660"/>
                <a:gd name="connsiteY878" fmla="*/ 346727 h 1194011"/>
                <a:gd name="connsiteX879" fmla="*/ 1396424 w 3629660"/>
                <a:gd name="connsiteY879" fmla="*/ 296167 h 1194011"/>
                <a:gd name="connsiteX880" fmla="*/ 1460391 w 3629660"/>
                <a:gd name="connsiteY880" fmla="*/ 232199 h 1194011"/>
                <a:gd name="connsiteX881" fmla="*/ 1485669 w 3629660"/>
                <a:gd name="connsiteY881" fmla="*/ 221728 h 1194011"/>
                <a:gd name="connsiteX882" fmla="*/ 2078225 w 3629660"/>
                <a:gd name="connsiteY882" fmla="*/ 198026 h 1194011"/>
                <a:gd name="connsiteX883" fmla="*/ 2103505 w 3629660"/>
                <a:gd name="connsiteY883" fmla="*/ 208497 h 1194011"/>
                <a:gd name="connsiteX884" fmla="*/ 2170284 w 3629660"/>
                <a:gd name="connsiteY884" fmla="*/ 275275 h 1194011"/>
                <a:gd name="connsiteX885" fmla="*/ 2170284 w 3629660"/>
                <a:gd name="connsiteY885" fmla="*/ 325835 h 1194011"/>
                <a:gd name="connsiteX886" fmla="*/ 2106317 w 3629660"/>
                <a:gd name="connsiteY886" fmla="*/ 389802 h 1194011"/>
                <a:gd name="connsiteX887" fmla="*/ 2055757 w 3629660"/>
                <a:gd name="connsiteY887" fmla="*/ 389802 h 1194011"/>
                <a:gd name="connsiteX888" fmla="*/ 1988980 w 3629660"/>
                <a:gd name="connsiteY888" fmla="*/ 323023 h 1194011"/>
                <a:gd name="connsiteX889" fmla="*/ 1988980 w 3629660"/>
                <a:gd name="connsiteY889" fmla="*/ 272463 h 1194011"/>
                <a:gd name="connsiteX890" fmla="*/ 2052947 w 3629660"/>
                <a:gd name="connsiteY890" fmla="*/ 208497 h 1194011"/>
                <a:gd name="connsiteX891" fmla="*/ 2078225 w 3629660"/>
                <a:gd name="connsiteY891" fmla="*/ 198026 h 1194011"/>
                <a:gd name="connsiteX892" fmla="*/ 2644054 w 3629660"/>
                <a:gd name="connsiteY892" fmla="*/ 193152 h 1194011"/>
                <a:gd name="connsiteX893" fmla="*/ 2669335 w 3629660"/>
                <a:gd name="connsiteY893" fmla="*/ 203623 h 1194011"/>
                <a:gd name="connsiteX894" fmla="*/ 2736113 w 3629660"/>
                <a:gd name="connsiteY894" fmla="*/ 270399 h 1194011"/>
                <a:gd name="connsiteX895" fmla="*/ 2736111 w 3629660"/>
                <a:gd name="connsiteY895" fmla="*/ 320959 h 1194011"/>
                <a:gd name="connsiteX896" fmla="*/ 2672145 w 3629660"/>
                <a:gd name="connsiteY896" fmla="*/ 384926 h 1194011"/>
                <a:gd name="connsiteX897" fmla="*/ 2621584 w 3629660"/>
                <a:gd name="connsiteY897" fmla="*/ 384926 h 1194011"/>
                <a:gd name="connsiteX898" fmla="*/ 2554808 w 3629660"/>
                <a:gd name="connsiteY898" fmla="*/ 318149 h 1194011"/>
                <a:gd name="connsiteX899" fmla="*/ 2554808 w 3629660"/>
                <a:gd name="connsiteY899" fmla="*/ 267589 h 1194011"/>
                <a:gd name="connsiteX900" fmla="*/ 2618775 w 3629660"/>
                <a:gd name="connsiteY900" fmla="*/ 203621 h 1194011"/>
                <a:gd name="connsiteX901" fmla="*/ 2644054 w 3629660"/>
                <a:gd name="connsiteY901" fmla="*/ 193152 h 1194011"/>
                <a:gd name="connsiteX902" fmla="*/ 684666 w 3629660"/>
                <a:gd name="connsiteY902" fmla="*/ 177351 h 1194011"/>
                <a:gd name="connsiteX903" fmla="*/ 709946 w 3629660"/>
                <a:gd name="connsiteY903" fmla="*/ 187822 h 1194011"/>
                <a:gd name="connsiteX904" fmla="*/ 776723 w 3629660"/>
                <a:gd name="connsiteY904" fmla="*/ 254599 h 1194011"/>
                <a:gd name="connsiteX905" fmla="*/ 776723 w 3629660"/>
                <a:gd name="connsiteY905" fmla="*/ 305159 h 1194011"/>
                <a:gd name="connsiteX906" fmla="*/ 712755 w 3629660"/>
                <a:gd name="connsiteY906" fmla="*/ 369125 h 1194011"/>
                <a:gd name="connsiteX907" fmla="*/ 662196 w 3629660"/>
                <a:gd name="connsiteY907" fmla="*/ 369125 h 1194011"/>
                <a:gd name="connsiteX908" fmla="*/ 595420 w 3629660"/>
                <a:gd name="connsiteY908" fmla="*/ 302349 h 1194011"/>
                <a:gd name="connsiteX909" fmla="*/ 595420 w 3629660"/>
                <a:gd name="connsiteY909" fmla="*/ 251789 h 1194011"/>
                <a:gd name="connsiteX910" fmla="*/ 659386 w 3629660"/>
                <a:gd name="connsiteY910" fmla="*/ 187822 h 1194011"/>
                <a:gd name="connsiteX911" fmla="*/ 684666 w 3629660"/>
                <a:gd name="connsiteY911" fmla="*/ 177351 h 1194011"/>
                <a:gd name="connsiteX912" fmla="*/ 3228711 w 3629660"/>
                <a:gd name="connsiteY912" fmla="*/ 177349 h 1194011"/>
                <a:gd name="connsiteX913" fmla="*/ 3253992 w 3629660"/>
                <a:gd name="connsiteY913" fmla="*/ 187820 h 1194011"/>
                <a:gd name="connsiteX914" fmla="*/ 3320770 w 3629660"/>
                <a:gd name="connsiteY914" fmla="*/ 254596 h 1194011"/>
                <a:gd name="connsiteX915" fmla="*/ 3320770 w 3629660"/>
                <a:gd name="connsiteY915" fmla="*/ 305157 h 1194011"/>
                <a:gd name="connsiteX916" fmla="*/ 3256802 w 3629660"/>
                <a:gd name="connsiteY916" fmla="*/ 369123 h 1194011"/>
                <a:gd name="connsiteX917" fmla="*/ 3206242 w 3629660"/>
                <a:gd name="connsiteY917" fmla="*/ 369123 h 1194011"/>
                <a:gd name="connsiteX918" fmla="*/ 3139465 w 3629660"/>
                <a:gd name="connsiteY918" fmla="*/ 302348 h 1194011"/>
                <a:gd name="connsiteX919" fmla="*/ 3139465 w 3629660"/>
                <a:gd name="connsiteY919" fmla="*/ 251786 h 1194011"/>
                <a:gd name="connsiteX920" fmla="*/ 3203433 w 3629660"/>
                <a:gd name="connsiteY920" fmla="*/ 187820 h 1194011"/>
                <a:gd name="connsiteX921" fmla="*/ 3228711 w 3629660"/>
                <a:gd name="connsiteY921" fmla="*/ 177349 h 1194011"/>
                <a:gd name="connsiteX922" fmla="*/ 1269323 w 3629660"/>
                <a:gd name="connsiteY922" fmla="*/ 161548 h 1194011"/>
                <a:gd name="connsiteX923" fmla="*/ 1294603 w 3629660"/>
                <a:gd name="connsiteY923" fmla="*/ 172019 h 1194011"/>
                <a:gd name="connsiteX924" fmla="*/ 1361380 w 3629660"/>
                <a:gd name="connsiteY924" fmla="*/ 238796 h 1194011"/>
                <a:gd name="connsiteX925" fmla="*/ 1361380 w 3629660"/>
                <a:gd name="connsiteY925" fmla="*/ 289356 h 1194011"/>
                <a:gd name="connsiteX926" fmla="*/ 1297413 w 3629660"/>
                <a:gd name="connsiteY926" fmla="*/ 353322 h 1194011"/>
                <a:gd name="connsiteX927" fmla="*/ 1246853 w 3629660"/>
                <a:gd name="connsiteY927" fmla="*/ 353322 h 1194011"/>
                <a:gd name="connsiteX928" fmla="*/ 1180077 w 3629660"/>
                <a:gd name="connsiteY928" fmla="*/ 286545 h 1194011"/>
                <a:gd name="connsiteX929" fmla="*/ 1180077 w 3629660"/>
                <a:gd name="connsiteY929" fmla="*/ 235985 h 1194011"/>
                <a:gd name="connsiteX930" fmla="*/ 1244043 w 3629660"/>
                <a:gd name="connsiteY930" fmla="*/ 172019 h 1194011"/>
                <a:gd name="connsiteX931" fmla="*/ 1269323 w 3629660"/>
                <a:gd name="connsiteY931" fmla="*/ 161548 h 1194011"/>
                <a:gd name="connsiteX932" fmla="*/ 1835151 w 3629660"/>
                <a:gd name="connsiteY932" fmla="*/ 156673 h 1194011"/>
                <a:gd name="connsiteX933" fmla="*/ 1860431 w 3629660"/>
                <a:gd name="connsiteY933" fmla="*/ 167143 h 1194011"/>
                <a:gd name="connsiteX934" fmla="*/ 1927208 w 3629660"/>
                <a:gd name="connsiteY934" fmla="*/ 233920 h 1194011"/>
                <a:gd name="connsiteX935" fmla="*/ 1927208 w 3629660"/>
                <a:gd name="connsiteY935" fmla="*/ 284480 h 1194011"/>
                <a:gd name="connsiteX936" fmla="*/ 1863241 w 3629660"/>
                <a:gd name="connsiteY936" fmla="*/ 348448 h 1194011"/>
                <a:gd name="connsiteX937" fmla="*/ 1812681 w 3629660"/>
                <a:gd name="connsiteY937" fmla="*/ 348448 h 1194011"/>
                <a:gd name="connsiteX938" fmla="*/ 1745905 w 3629660"/>
                <a:gd name="connsiteY938" fmla="*/ 281670 h 1194011"/>
                <a:gd name="connsiteX939" fmla="*/ 1745904 w 3629660"/>
                <a:gd name="connsiteY939" fmla="*/ 231111 h 1194011"/>
                <a:gd name="connsiteX940" fmla="*/ 1809871 w 3629660"/>
                <a:gd name="connsiteY940" fmla="*/ 167145 h 1194011"/>
                <a:gd name="connsiteX941" fmla="*/ 1835151 w 3629660"/>
                <a:gd name="connsiteY941" fmla="*/ 156673 h 1194011"/>
                <a:gd name="connsiteX942" fmla="*/ 2427707 w 3629660"/>
                <a:gd name="connsiteY942" fmla="*/ 132970 h 1194011"/>
                <a:gd name="connsiteX943" fmla="*/ 2452987 w 3629660"/>
                <a:gd name="connsiteY943" fmla="*/ 143443 h 1194011"/>
                <a:gd name="connsiteX944" fmla="*/ 2519764 w 3629660"/>
                <a:gd name="connsiteY944" fmla="*/ 210219 h 1194011"/>
                <a:gd name="connsiteX945" fmla="*/ 2519764 w 3629660"/>
                <a:gd name="connsiteY945" fmla="*/ 260778 h 1194011"/>
                <a:gd name="connsiteX946" fmla="*/ 2455797 w 3629660"/>
                <a:gd name="connsiteY946" fmla="*/ 324746 h 1194011"/>
                <a:gd name="connsiteX947" fmla="*/ 2405237 w 3629660"/>
                <a:gd name="connsiteY947" fmla="*/ 324746 h 1194011"/>
                <a:gd name="connsiteX948" fmla="*/ 2338460 w 3629660"/>
                <a:gd name="connsiteY948" fmla="*/ 257969 h 1194011"/>
                <a:gd name="connsiteX949" fmla="*/ 2338460 w 3629660"/>
                <a:gd name="connsiteY949" fmla="*/ 207409 h 1194011"/>
                <a:gd name="connsiteX950" fmla="*/ 2402427 w 3629660"/>
                <a:gd name="connsiteY950" fmla="*/ 143441 h 1194011"/>
                <a:gd name="connsiteX951" fmla="*/ 2427707 w 3629660"/>
                <a:gd name="connsiteY951" fmla="*/ 132970 h 1194011"/>
                <a:gd name="connsiteX952" fmla="*/ 2993535 w 3629660"/>
                <a:gd name="connsiteY952" fmla="*/ 128096 h 1194011"/>
                <a:gd name="connsiteX953" fmla="*/ 3018815 w 3629660"/>
                <a:gd name="connsiteY953" fmla="*/ 138567 h 1194011"/>
                <a:gd name="connsiteX954" fmla="*/ 3085593 w 3629660"/>
                <a:gd name="connsiteY954" fmla="*/ 205344 h 1194011"/>
                <a:gd name="connsiteX955" fmla="*/ 3085593 w 3629660"/>
                <a:gd name="connsiteY955" fmla="*/ 255904 h 1194011"/>
                <a:gd name="connsiteX956" fmla="*/ 3021627 w 3629660"/>
                <a:gd name="connsiteY956" fmla="*/ 319872 h 1194011"/>
                <a:gd name="connsiteX957" fmla="*/ 2971067 w 3629660"/>
                <a:gd name="connsiteY957" fmla="*/ 319872 h 1194011"/>
                <a:gd name="connsiteX958" fmla="*/ 2904288 w 3629660"/>
                <a:gd name="connsiteY958" fmla="*/ 253094 h 1194011"/>
                <a:gd name="connsiteX959" fmla="*/ 2904289 w 3629660"/>
                <a:gd name="connsiteY959" fmla="*/ 202534 h 1194011"/>
                <a:gd name="connsiteX960" fmla="*/ 2968255 w 3629660"/>
                <a:gd name="connsiteY960" fmla="*/ 138568 h 1194011"/>
                <a:gd name="connsiteX961" fmla="*/ 2993535 w 3629660"/>
                <a:gd name="connsiteY961" fmla="*/ 128096 h 1194011"/>
                <a:gd name="connsiteX962" fmla="*/ 466471 w 3629660"/>
                <a:gd name="connsiteY962" fmla="*/ 111118 h 1194011"/>
                <a:gd name="connsiteX963" fmla="*/ 491753 w 3629660"/>
                <a:gd name="connsiteY963" fmla="*/ 121589 h 1194011"/>
                <a:gd name="connsiteX964" fmla="*/ 558528 w 3629660"/>
                <a:gd name="connsiteY964" fmla="*/ 188367 h 1194011"/>
                <a:gd name="connsiteX965" fmla="*/ 558528 w 3629660"/>
                <a:gd name="connsiteY965" fmla="*/ 238927 h 1194011"/>
                <a:gd name="connsiteX966" fmla="*/ 494562 w 3629660"/>
                <a:gd name="connsiteY966" fmla="*/ 302893 h 1194011"/>
                <a:gd name="connsiteX967" fmla="*/ 444003 w 3629660"/>
                <a:gd name="connsiteY967" fmla="*/ 302893 h 1194011"/>
                <a:gd name="connsiteX968" fmla="*/ 377225 w 3629660"/>
                <a:gd name="connsiteY968" fmla="*/ 236117 h 1194011"/>
                <a:gd name="connsiteX969" fmla="*/ 377225 w 3629660"/>
                <a:gd name="connsiteY969" fmla="*/ 185557 h 1194011"/>
                <a:gd name="connsiteX970" fmla="*/ 441193 w 3629660"/>
                <a:gd name="connsiteY970" fmla="*/ 121589 h 1194011"/>
                <a:gd name="connsiteX971" fmla="*/ 466471 w 3629660"/>
                <a:gd name="connsiteY971" fmla="*/ 111118 h 1194011"/>
                <a:gd name="connsiteX972" fmla="*/ 1051128 w 3629660"/>
                <a:gd name="connsiteY972" fmla="*/ 95315 h 1194011"/>
                <a:gd name="connsiteX973" fmla="*/ 1076410 w 3629660"/>
                <a:gd name="connsiteY973" fmla="*/ 105787 h 1194011"/>
                <a:gd name="connsiteX974" fmla="*/ 1143185 w 3629660"/>
                <a:gd name="connsiteY974" fmla="*/ 172564 h 1194011"/>
                <a:gd name="connsiteX975" fmla="*/ 1143187 w 3629660"/>
                <a:gd name="connsiteY975" fmla="*/ 223124 h 1194011"/>
                <a:gd name="connsiteX976" fmla="*/ 1079220 w 3629660"/>
                <a:gd name="connsiteY976" fmla="*/ 287090 h 1194011"/>
                <a:gd name="connsiteX977" fmla="*/ 1028660 w 3629660"/>
                <a:gd name="connsiteY977" fmla="*/ 287090 h 1194011"/>
                <a:gd name="connsiteX978" fmla="*/ 961882 w 3629660"/>
                <a:gd name="connsiteY978" fmla="*/ 220314 h 1194011"/>
                <a:gd name="connsiteX979" fmla="*/ 961882 w 3629660"/>
                <a:gd name="connsiteY979" fmla="*/ 169753 h 1194011"/>
                <a:gd name="connsiteX980" fmla="*/ 1025850 w 3629660"/>
                <a:gd name="connsiteY980" fmla="*/ 105787 h 1194011"/>
                <a:gd name="connsiteX981" fmla="*/ 1051128 w 3629660"/>
                <a:gd name="connsiteY981" fmla="*/ 95315 h 1194011"/>
                <a:gd name="connsiteX982" fmla="*/ 1616956 w 3629660"/>
                <a:gd name="connsiteY982" fmla="*/ 90441 h 1194011"/>
                <a:gd name="connsiteX983" fmla="*/ 1642238 w 3629660"/>
                <a:gd name="connsiteY983" fmla="*/ 100911 h 1194011"/>
                <a:gd name="connsiteX984" fmla="*/ 1709015 w 3629660"/>
                <a:gd name="connsiteY984" fmla="*/ 167688 h 1194011"/>
                <a:gd name="connsiteX985" fmla="*/ 1709015 w 3629660"/>
                <a:gd name="connsiteY985" fmla="*/ 218248 h 1194011"/>
                <a:gd name="connsiteX986" fmla="*/ 1645048 w 3629660"/>
                <a:gd name="connsiteY986" fmla="*/ 282215 h 1194011"/>
                <a:gd name="connsiteX987" fmla="*/ 1594488 w 3629660"/>
                <a:gd name="connsiteY987" fmla="*/ 282215 h 1194011"/>
                <a:gd name="connsiteX988" fmla="*/ 1527710 w 3629660"/>
                <a:gd name="connsiteY988" fmla="*/ 215438 h 1194011"/>
                <a:gd name="connsiteX989" fmla="*/ 1527710 w 3629660"/>
                <a:gd name="connsiteY989" fmla="*/ 164878 h 1194011"/>
                <a:gd name="connsiteX990" fmla="*/ 1591678 w 3629660"/>
                <a:gd name="connsiteY990" fmla="*/ 100911 h 1194011"/>
                <a:gd name="connsiteX991" fmla="*/ 1616956 w 3629660"/>
                <a:gd name="connsiteY991" fmla="*/ 90441 h 1194011"/>
                <a:gd name="connsiteX992" fmla="*/ 281602 w 3629660"/>
                <a:gd name="connsiteY992" fmla="*/ 67606 h 1194011"/>
                <a:gd name="connsiteX993" fmla="*/ 342182 w 3629660"/>
                <a:gd name="connsiteY993" fmla="*/ 128187 h 1194011"/>
                <a:gd name="connsiteX994" fmla="*/ 342182 w 3629660"/>
                <a:gd name="connsiteY994" fmla="*/ 178747 h 1194011"/>
                <a:gd name="connsiteX995" fmla="*/ 278214 w 3629660"/>
                <a:gd name="connsiteY995" fmla="*/ 242714 h 1194011"/>
                <a:gd name="connsiteX996" fmla="*/ 252935 w 3629660"/>
                <a:gd name="connsiteY996" fmla="*/ 253185 h 1194011"/>
                <a:gd name="connsiteX997" fmla="*/ 236870 w 3629660"/>
                <a:gd name="connsiteY997" fmla="*/ 246531 h 1194011"/>
                <a:gd name="connsiteX998" fmla="*/ 2209512 w 3629660"/>
                <a:gd name="connsiteY998" fmla="*/ 66739 h 1194011"/>
                <a:gd name="connsiteX999" fmla="*/ 2234792 w 3629660"/>
                <a:gd name="connsiteY999" fmla="*/ 77210 h 1194011"/>
                <a:gd name="connsiteX1000" fmla="*/ 2301571 w 3629660"/>
                <a:gd name="connsiteY1000" fmla="*/ 143988 h 1194011"/>
                <a:gd name="connsiteX1001" fmla="*/ 2301571 w 3629660"/>
                <a:gd name="connsiteY1001" fmla="*/ 194548 h 1194011"/>
                <a:gd name="connsiteX1002" fmla="*/ 2237604 w 3629660"/>
                <a:gd name="connsiteY1002" fmla="*/ 258514 h 1194011"/>
                <a:gd name="connsiteX1003" fmla="*/ 2187044 w 3629660"/>
                <a:gd name="connsiteY1003" fmla="*/ 258515 h 1194011"/>
                <a:gd name="connsiteX1004" fmla="*/ 2120265 w 3629660"/>
                <a:gd name="connsiteY1004" fmla="*/ 191738 h 1194011"/>
                <a:gd name="connsiteX1005" fmla="*/ 2120265 w 3629660"/>
                <a:gd name="connsiteY1005" fmla="*/ 141178 h 1194011"/>
                <a:gd name="connsiteX1006" fmla="*/ 2184234 w 3629660"/>
                <a:gd name="connsiteY1006" fmla="*/ 77210 h 1194011"/>
                <a:gd name="connsiteX1007" fmla="*/ 2209512 w 3629660"/>
                <a:gd name="connsiteY1007" fmla="*/ 66739 h 1194011"/>
                <a:gd name="connsiteX1008" fmla="*/ 2775341 w 3629660"/>
                <a:gd name="connsiteY1008" fmla="*/ 61865 h 1194011"/>
                <a:gd name="connsiteX1009" fmla="*/ 2800620 w 3629660"/>
                <a:gd name="connsiteY1009" fmla="*/ 72336 h 1194011"/>
                <a:gd name="connsiteX1010" fmla="*/ 2867399 w 3629660"/>
                <a:gd name="connsiteY1010" fmla="*/ 139112 h 1194011"/>
                <a:gd name="connsiteX1011" fmla="*/ 2867399 w 3629660"/>
                <a:gd name="connsiteY1011" fmla="*/ 189672 h 1194011"/>
                <a:gd name="connsiteX1012" fmla="*/ 2803430 w 3629660"/>
                <a:gd name="connsiteY1012" fmla="*/ 253639 h 1194011"/>
                <a:gd name="connsiteX1013" fmla="*/ 2752870 w 3629660"/>
                <a:gd name="connsiteY1013" fmla="*/ 253639 h 1194011"/>
                <a:gd name="connsiteX1014" fmla="*/ 2686095 w 3629660"/>
                <a:gd name="connsiteY1014" fmla="*/ 186862 h 1194011"/>
                <a:gd name="connsiteX1015" fmla="*/ 2686095 w 3629660"/>
                <a:gd name="connsiteY1015" fmla="*/ 136302 h 1194011"/>
                <a:gd name="connsiteX1016" fmla="*/ 2750061 w 3629660"/>
                <a:gd name="connsiteY1016" fmla="*/ 72336 h 1194011"/>
                <a:gd name="connsiteX1017" fmla="*/ 2775341 w 3629660"/>
                <a:gd name="connsiteY1017" fmla="*/ 61865 h 1194011"/>
                <a:gd name="connsiteX1018" fmla="*/ 3344299 w 3629660"/>
                <a:gd name="connsiteY1018" fmla="*/ 52565 h 1194011"/>
                <a:gd name="connsiteX1019" fmla="*/ 3390111 w 3629660"/>
                <a:gd name="connsiteY1019" fmla="*/ 235815 h 1194011"/>
                <a:gd name="connsiteX1020" fmla="*/ 3388089 w 3629660"/>
                <a:gd name="connsiteY1020" fmla="*/ 237837 h 1194011"/>
                <a:gd name="connsiteX1021" fmla="*/ 3337529 w 3629660"/>
                <a:gd name="connsiteY1021" fmla="*/ 237837 h 1194011"/>
                <a:gd name="connsiteX1022" fmla="*/ 3270752 w 3629660"/>
                <a:gd name="connsiteY1022" fmla="*/ 171059 h 1194011"/>
                <a:gd name="connsiteX1023" fmla="*/ 3270752 w 3629660"/>
                <a:gd name="connsiteY1023" fmla="*/ 120499 h 1194011"/>
                <a:gd name="connsiteX1024" fmla="*/ 3334719 w 3629660"/>
                <a:gd name="connsiteY1024" fmla="*/ 56533 h 1194011"/>
                <a:gd name="connsiteX1025" fmla="*/ 815953 w 3629660"/>
                <a:gd name="connsiteY1025" fmla="*/ 46064 h 1194011"/>
                <a:gd name="connsiteX1026" fmla="*/ 841233 w 3629660"/>
                <a:gd name="connsiteY1026" fmla="*/ 56535 h 1194011"/>
                <a:gd name="connsiteX1027" fmla="*/ 908010 w 3629660"/>
                <a:gd name="connsiteY1027" fmla="*/ 123312 h 1194011"/>
                <a:gd name="connsiteX1028" fmla="*/ 908010 w 3629660"/>
                <a:gd name="connsiteY1028" fmla="*/ 173872 h 1194011"/>
                <a:gd name="connsiteX1029" fmla="*/ 844044 w 3629660"/>
                <a:gd name="connsiteY1029" fmla="*/ 237838 h 1194011"/>
                <a:gd name="connsiteX1030" fmla="*/ 793483 w 3629660"/>
                <a:gd name="connsiteY1030" fmla="*/ 237838 h 1194011"/>
                <a:gd name="connsiteX1031" fmla="*/ 726707 w 3629660"/>
                <a:gd name="connsiteY1031" fmla="*/ 171062 h 1194011"/>
                <a:gd name="connsiteX1032" fmla="*/ 726707 w 3629660"/>
                <a:gd name="connsiteY1032" fmla="*/ 120501 h 1194011"/>
                <a:gd name="connsiteX1033" fmla="*/ 790673 w 3629660"/>
                <a:gd name="connsiteY1033" fmla="*/ 56535 h 1194011"/>
                <a:gd name="connsiteX1034" fmla="*/ 815953 w 3629660"/>
                <a:gd name="connsiteY1034" fmla="*/ 46064 h 1194011"/>
                <a:gd name="connsiteX1035" fmla="*/ 1400610 w 3629660"/>
                <a:gd name="connsiteY1035" fmla="*/ 30261 h 1194011"/>
                <a:gd name="connsiteX1036" fmla="*/ 1425890 w 3629660"/>
                <a:gd name="connsiteY1036" fmla="*/ 40732 h 1194011"/>
                <a:gd name="connsiteX1037" fmla="*/ 1492667 w 3629660"/>
                <a:gd name="connsiteY1037" fmla="*/ 107510 h 1194011"/>
                <a:gd name="connsiteX1038" fmla="*/ 1492667 w 3629660"/>
                <a:gd name="connsiteY1038" fmla="*/ 158069 h 1194011"/>
                <a:gd name="connsiteX1039" fmla="*/ 1428699 w 3629660"/>
                <a:gd name="connsiteY1039" fmla="*/ 222035 h 1194011"/>
                <a:gd name="connsiteX1040" fmla="*/ 1378140 w 3629660"/>
                <a:gd name="connsiteY1040" fmla="*/ 222035 h 1194011"/>
                <a:gd name="connsiteX1041" fmla="*/ 1311362 w 3629660"/>
                <a:gd name="connsiteY1041" fmla="*/ 155260 h 1194011"/>
                <a:gd name="connsiteX1042" fmla="*/ 1311362 w 3629660"/>
                <a:gd name="connsiteY1042" fmla="*/ 104698 h 1194011"/>
                <a:gd name="connsiteX1043" fmla="*/ 1375330 w 3629660"/>
                <a:gd name="connsiteY1043" fmla="*/ 40732 h 1194011"/>
                <a:gd name="connsiteX1044" fmla="*/ 1400610 w 3629660"/>
                <a:gd name="connsiteY1044" fmla="*/ 30261 h 1194011"/>
                <a:gd name="connsiteX1045" fmla="*/ 1966438 w 3629660"/>
                <a:gd name="connsiteY1045" fmla="*/ 25385 h 1194011"/>
                <a:gd name="connsiteX1046" fmla="*/ 1991718 w 3629660"/>
                <a:gd name="connsiteY1046" fmla="*/ 35858 h 1194011"/>
                <a:gd name="connsiteX1047" fmla="*/ 2058495 w 3629660"/>
                <a:gd name="connsiteY1047" fmla="*/ 102633 h 1194011"/>
                <a:gd name="connsiteX1048" fmla="*/ 2058495 w 3629660"/>
                <a:gd name="connsiteY1048" fmla="*/ 153193 h 1194011"/>
                <a:gd name="connsiteX1049" fmla="*/ 1994528 w 3629660"/>
                <a:gd name="connsiteY1049" fmla="*/ 217161 h 1194011"/>
                <a:gd name="connsiteX1050" fmla="*/ 1943968 w 3629660"/>
                <a:gd name="connsiteY1050" fmla="*/ 217161 h 1194011"/>
                <a:gd name="connsiteX1051" fmla="*/ 1877192 w 3629660"/>
                <a:gd name="connsiteY1051" fmla="*/ 150384 h 1194011"/>
                <a:gd name="connsiteX1052" fmla="*/ 1877190 w 3629660"/>
                <a:gd name="connsiteY1052" fmla="*/ 99824 h 1194011"/>
                <a:gd name="connsiteX1053" fmla="*/ 1941158 w 3629660"/>
                <a:gd name="connsiteY1053" fmla="*/ 35856 h 1194011"/>
                <a:gd name="connsiteX1054" fmla="*/ 1966438 w 3629660"/>
                <a:gd name="connsiteY1054" fmla="*/ 25385 h 1194011"/>
                <a:gd name="connsiteX1055" fmla="*/ 2558994 w 3629660"/>
                <a:gd name="connsiteY1055" fmla="*/ 1685 h 1194011"/>
                <a:gd name="connsiteX1056" fmla="*/ 2584274 w 3629660"/>
                <a:gd name="connsiteY1056" fmla="*/ 12154 h 1194011"/>
                <a:gd name="connsiteX1057" fmla="*/ 2651051 w 3629660"/>
                <a:gd name="connsiteY1057" fmla="*/ 78932 h 1194011"/>
                <a:gd name="connsiteX1058" fmla="*/ 2651051 w 3629660"/>
                <a:gd name="connsiteY1058" fmla="*/ 129492 h 1194011"/>
                <a:gd name="connsiteX1059" fmla="*/ 2587084 w 3629660"/>
                <a:gd name="connsiteY1059" fmla="*/ 193459 h 1194011"/>
                <a:gd name="connsiteX1060" fmla="*/ 2536524 w 3629660"/>
                <a:gd name="connsiteY1060" fmla="*/ 193459 h 1194011"/>
                <a:gd name="connsiteX1061" fmla="*/ 2469746 w 3629660"/>
                <a:gd name="connsiteY1061" fmla="*/ 126682 h 1194011"/>
                <a:gd name="connsiteX1062" fmla="*/ 2469746 w 3629660"/>
                <a:gd name="connsiteY1062" fmla="*/ 76122 h 1194011"/>
                <a:gd name="connsiteX1063" fmla="*/ 2533714 w 3629660"/>
                <a:gd name="connsiteY1063" fmla="*/ 12156 h 1194011"/>
                <a:gd name="connsiteX1064" fmla="*/ 2558994 w 3629660"/>
                <a:gd name="connsiteY1064" fmla="*/ 1685 h 1194011"/>
                <a:gd name="connsiteX1065" fmla="*/ 3176343 w 3629660"/>
                <a:gd name="connsiteY1065" fmla="*/ 0 h 1194011"/>
                <a:gd name="connsiteX1066" fmla="*/ 3331157 w 3629660"/>
                <a:gd name="connsiteY1066" fmla="*/ 0 h 1194011"/>
                <a:gd name="connsiteX1067" fmla="*/ 3333225 w 3629660"/>
                <a:gd name="connsiteY1067" fmla="*/ 8271 h 1194011"/>
                <a:gd name="connsiteX1068" fmla="*/ 3284199 w 3629660"/>
                <a:gd name="connsiteY1068" fmla="*/ 57298 h 1194011"/>
                <a:gd name="connsiteX1069" fmla="*/ 3233639 w 3629660"/>
                <a:gd name="connsiteY1069" fmla="*/ 57296 h 1194011"/>
                <a:gd name="connsiteX1070" fmla="*/ 3117119 w 3629660"/>
                <a:gd name="connsiteY1070" fmla="*/ 0 h 1194011"/>
                <a:gd name="connsiteX1071" fmla="*/ 3132527 w 3629660"/>
                <a:gd name="connsiteY1071" fmla="*/ 0 h 1194011"/>
                <a:gd name="connsiteX1072" fmla="*/ 3150102 w 3629660"/>
                <a:gd name="connsiteY1072" fmla="*/ 7280 h 1194011"/>
                <a:gd name="connsiteX1073" fmla="*/ 3216879 w 3629660"/>
                <a:gd name="connsiteY1073" fmla="*/ 74057 h 1194011"/>
                <a:gd name="connsiteX1074" fmla="*/ 3216879 w 3629660"/>
                <a:gd name="connsiteY1074" fmla="*/ 124617 h 1194011"/>
                <a:gd name="connsiteX1075" fmla="*/ 3152912 w 3629660"/>
                <a:gd name="connsiteY1075" fmla="*/ 188585 h 1194011"/>
                <a:gd name="connsiteX1076" fmla="*/ 3102352 w 3629660"/>
                <a:gd name="connsiteY1076" fmla="*/ 188585 h 1194011"/>
                <a:gd name="connsiteX1077" fmla="*/ 3035575 w 3629660"/>
                <a:gd name="connsiteY1077" fmla="*/ 121807 h 1194011"/>
                <a:gd name="connsiteX1078" fmla="*/ 3035576 w 3629660"/>
                <a:gd name="connsiteY1078" fmla="*/ 71248 h 1194011"/>
                <a:gd name="connsiteX1079" fmla="*/ 3099542 w 3629660"/>
                <a:gd name="connsiteY1079" fmla="*/ 7282 h 1194011"/>
                <a:gd name="connsiteX1080" fmla="*/ 3037016 w 3629660"/>
                <a:gd name="connsiteY1080" fmla="*/ 0 h 1194011"/>
                <a:gd name="connsiteX1081" fmla="*/ 3044433 w 3629660"/>
                <a:gd name="connsiteY1081" fmla="*/ 0 h 1194011"/>
                <a:gd name="connsiteX1082" fmla="*/ 3040725 w 3629660"/>
                <a:gd name="connsiteY1082" fmla="*/ 1536 h 1194011"/>
                <a:gd name="connsiteX1083" fmla="*/ 2822396 w 3629660"/>
                <a:gd name="connsiteY1083" fmla="*/ 0 h 1194011"/>
                <a:gd name="connsiteX1084" fmla="*/ 2990861 w 3629660"/>
                <a:gd name="connsiteY1084" fmla="*/ 0 h 1194011"/>
                <a:gd name="connsiteX1085" fmla="*/ 2998686 w 3629660"/>
                <a:gd name="connsiteY1085" fmla="*/ 7825 h 1194011"/>
                <a:gd name="connsiteX1086" fmla="*/ 2998685 w 3629660"/>
                <a:gd name="connsiteY1086" fmla="*/ 58385 h 1194011"/>
                <a:gd name="connsiteX1087" fmla="*/ 2934717 w 3629660"/>
                <a:gd name="connsiteY1087" fmla="*/ 122352 h 1194011"/>
                <a:gd name="connsiteX1088" fmla="*/ 2884157 w 3629660"/>
                <a:gd name="connsiteY1088" fmla="*/ 122352 h 1194011"/>
                <a:gd name="connsiteX1089" fmla="*/ 2817381 w 3629660"/>
                <a:gd name="connsiteY1089" fmla="*/ 55575 h 1194011"/>
                <a:gd name="connsiteX1090" fmla="*/ 2817381 w 3629660"/>
                <a:gd name="connsiteY1090" fmla="*/ 5015 h 1194011"/>
                <a:gd name="connsiteX1091" fmla="*/ 2605639 w 3629660"/>
                <a:gd name="connsiteY1091" fmla="*/ 0 h 1194011"/>
                <a:gd name="connsiteX1092" fmla="*/ 2780543 w 3629660"/>
                <a:gd name="connsiteY1092" fmla="*/ 0 h 1194011"/>
                <a:gd name="connsiteX1093" fmla="*/ 2718370 w 3629660"/>
                <a:gd name="connsiteY1093" fmla="*/ 62172 h 1194011"/>
                <a:gd name="connsiteX1094" fmla="*/ 2667811 w 3629660"/>
                <a:gd name="connsiteY1094" fmla="*/ 62172 h 1194011"/>
                <a:gd name="connsiteX1095" fmla="*/ 2459420 w 3629660"/>
                <a:gd name="connsiteY1095" fmla="*/ 0 h 1194011"/>
                <a:gd name="connsiteX1096" fmla="*/ 2490374 w 3629660"/>
                <a:gd name="connsiteY1096" fmla="*/ 0 h 1194011"/>
                <a:gd name="connsiteX1097" fmla="*/ 2474897 w 3629660"/>
                <a:gd name="connsiteY1097" fmla="*/ 6411 h 1194011"/>
                <a:gd name="connsiteX1098" fmla="*/ 2261443 w 3629660"/>
                <a:gd name="connsiteY1098" fmla="*/ 0 h 1194011"/>
                <a:gd name="connsiteX1099" fmla="*/ 2420158 w 3629660"/>
                <a:gd name="connsiteY1099" fmla="*/ 0 h 1194011"/>
                <a:gd name="connsiteX1100" fmla="*/ 2432858 w 3629660"/>
                <a:gd name="connsiteY1100" fmla="*/ 12701 h 1194011"/>
                <a:gd name="connsiteX1101" fmla="*/ 2432858 w 3629660"/>
                <a:gd name="connsiteY1101" fmla="*/ 63261 h 1194011"/>
                <a:gd name="connsiteX1102" fmla="*/ 2368891 w 3629660"/>
                <a:gd name="connsiteY1102" fmla="*/ 127228 h 1194011"/>
                <a:gd name="connsiteX1103" fmla="*/ 2318331 w 3629660"/>
                <a:gd name="connsiteY1103" fmla="*/ 127227 h 1194011"/>
                <a:gd name="connsiteX1104" fmla="*/ 2251552 w 3629660"/>
                <a:gd name="connsiteY1104" fmla="*/ 60451 h 1194011"/>
                <a:gd name="connsiteX1105" fmla="*/ 2251552 w 3629660"/>
                <a:gd name="connsiteY1105" fmla="*/ 9891 h 1194011"/>
                <a:gd name="connsiteX1106" fmla="*/ 2000568 w 3629660"/>
                <a:gd name="connsiteY1106" fmla="*/ 0 h 1194011"/>
                <a:gd name="connsiteX1107" fmla="*/ 2198855 w 3629660"/>
                <a:gd name="connsiteY1107" fmla="*/ 0 h 1194011"/>
                <a:gd name="connsiteX1108" fmla="*/ 2189782 w 3629660"/>
                <a:gd name="connsiteY1108" fmla="*/ 21906 h 1194011"/>
                <a:gd name="connsiteX1109" fmla="*/ 2125814 w 3629660"/>
                <a:gd name="connsiteY1109" fmla="*/ 85874 h 1194011"/>
                <a:gd name="connsiteX1110" fmla="*/ 2075255 w 3629660"/>
                <a:gd name="connsiteY1110" fmla="*/ 85874 h 1194011"/>
                <a:gd name="connsiteX1111" fmla="*/ 2008479 w 3629660"/>
                <a:gd name="connsiteY1111" fmla="*/ 19097 h 1194011"/>
                <a:gd name="connsiteX1112" fmla="*/ 1837420 w 3629660"/>
                <a:gd name="connsiteY1112" fmla="*/ 0 h 1194011"/>
                <a:gd name="connsiteX1113" fmla="*/ 1927263 w 3629660"/>
                <a:gd name="connsiteY1113" fmla="*/ 0 h 1194011"/>
                <a:gd name="connsiteX1114" fmla="*/ 1907621 w 3629660"/>
                <a:gd name="connsiteY1114" fmla="*/ 19642 h 1194011"/>
                <a:gd name="connsiteX1115" fmla="*/ 1857061 w 3629660"/>
                <a:gd name="connsiteY1115" fmla="*/ 19642 h 1194011"/>
                <a:gd name="connsiteX1116" fmla="*/ 1692588 w 3629660"/>
                <a:gd name="connsiteY1116" fmla="*/ 0 h 1194011"/>
                <a:gd name="connsiteX1117" fmla="*/ 1803899 w 3629660"/>
                <a:gd name="connsiteY1117" fmla="*/ 0 h 1194011"/>
                <a:gd name="connsiteX1118" fmla="*/ 1840302 w 3629660"/>
                <a:gd name="connsiteY1118" fmla="*/ 36401 h 1194011"/>
                <a:gd name="connsiteX1119" fmla="*/ 1840302 w 3629660"/>
                <a:gd name="connsiteY1119" fmla="*/ 86961 h 1194011"/>
                <a:gd name="connsiteX1120" fmla="*/ 1776334 w 3629660"/>
                <a:gd name="connsiteY1120" fmla="*/ 150929 h 1194011"/>
                <a:gd name="connsiteX1121" fmla="*/ 1725773 w 3629660"/>
                <a:gd name="connsiteY1121" fmla="*/ 150930 h 1194011"/>
                <a:gd name="connsiteX1122" fmla="*/ 1658997 w 3629660"/>
                <a:gd name="connsiteY1122" fmla="*/ 84151 h 1194011"/>
                <a:gd name="connsiteX1123" fmla="*/ 1658997 w 3629660"/>
                <a:gd name="connsiteY1123" fmla="*/ 33591 h 1194011"/>
                <a:gd name="connsiteX1124" fmla="*/ 1432721 w 3629660"/>
                <a:gd name="connsiteY1124" fmla="*/ 0 h 1194011"/>
                <a:gd name="connsiteX1125" fmla="*/ 1633803 w 3629660"/>
                <a:gd name="connsiteY1125" fmla="*/ 0 h 1194011"/>
                <a:gd name="connsiteX1126" fmla="*/ 1634425 w 3629660"/>
                <a:gd name="connsiteY1126" fmla="*/ 1502 h 1194011"/>
                <a:gd name="connsiteX1127" fmla="*/ 1623954 w 3629660"/>
                <a:gd name="connsiteY1127" fmla="*/ 26781 h 1194011"/>
                <a:gd name="connsiteX1128" fmla="*/ 1559986 w 3629660"/>
                <a:gd name="connsiteY1128" fmla="*/ 90748 h 1194011"/>
                <a:gd name="connsiteX1129" fmla="*/ 1509427 w 3629660"/>
                <a:gd name="connsiteY1129" fmla="*/ 90748 h 1194011"/>
                <a:gd name="connsiteX1130" fmla="*/ 1442649 w 3629660"/>
                <a:gd name="connsiteY1130" fmla="*/ 23971 h 1194011"/>
                <a:gd name="connsiteX1131" fmla="*/ 1266717 w 3629660"/>
                <a:gd name="connsiteY1131" fmla="*/ 0 h 1194011"/>
                <a:gd name="connsiteX1132" fmla="*/ 1366310 w 3629660"/>
                <a:gd name="connsiteY1132" fmla="*/ 0 h 1194011"/>
                <a:gd name="connsiteX1133" fmla="*/ 1341793 w 3629660"/>
                <a:gd name="connsiteY1133" fmla="*/ 24516 h 1194011"/>
                <a:gd name="connsiteX1134" fmla="*/ 1291233 w 3629660"/>
                <a:gd name="connsiteY1134" fmla="*/ 24516 h 1194011"/>
                <a:gd name="connsiteX1135" fmla="*/ 1131636 w 3629660"/>
                <a:gd name="connsiteY1135" fmla="*/ 0 h 1194011"/>
                <a:gd name="connsiteX1136" fmla="*/ 1233197 w 3629660"/>
                <a:gd name="connsiteY1136" fmla="*/ 0 h 1194011"/>
                <a:gd name="connsiteX1137" fmla="*/ 1274474 w 3629660"/>
                <a:gd name="connsiteY1137" fmla="*/ 41277 h 1194011"/>
                <a:gd name="connsiteX1138" fmla="*/ 1274474 w 3629660"/>
                <a:gd name="connsiteY1138" fmla="*/ 91837 h 1194011"/>
                <a:gd name="connsiteX1139" fmla="*/ 1210506 w 3629660"/>
                <a:gd name="connsiteY1139" fmla="*/ 155803 h 1194011"/>
                <a:gd name="connsiteX1140" fmla="*/ 1159946 w 3629660"/>
                <a:gd name="connsiteY1140" fmla="*/ 155803 h 1194011"/>
                <a:gd name="connsiteX1141" fmla="*/ 1093169 w 3629660"/>
                <a:gd name="connsiteY1141" fmla="*/ 89025 h 1194011"/>
                <a:gd name="connsiteX1142" fmla="*/ 1093169 w 3629660"/>
                <a:gd name="connsiteY1142" fmla="*/ 38466 h 1194011"/>
                <a:gd name="connsiteX1143" fmla="*/ 853526 w 3629660"/>
                <a:gd name="connsiteY1143" fmla="*/ 0 h 1194011"/>
                <a:gd name="connsiteX1144" fmla="*/ 1042600 w 3629660"/>
                <a:gd name="connsiteY1144" fmla="*/ 0 h 1194011"/>
                <a:gd name="connsiteX1145" fmla="*/ 1049768 w 3629660"/>
                <a:gd name="connsiteY1145" fmla="*/ 17305 h 1194011"/>
                <a:gd name="connsiteX1146" fmla="*/ 1039297 w 3629660"/>
                <a:gd name="connsiteY1146" fmla="*/ 42585 h 1194011"/>
                <a:gd name="connsiteX1147" fmla="*/ 975329 w 3629660"/>
                <a:gd name="connsiteY1147" fmla="*/ 106551 h 1194011"/>
                <a:gd name="connsiteX1148" fmla="*/ 924769 w 3629660"/>
                <a:gd name="connsiteY1148" fmla="*/ 106551 h 1194011"/>
                <a:gd name="connsiteX1149" fmla="*/ 857994 w 3629660"/>
                <a:gd name="connsiteY1149" fmla="*/ 39774 h 1194011"/>
                <a:gd name="connsiteX1150" fmla="*/ 847522 w 3629660"/>
                <a:gd name="connsiteY1150" fmla="*/ 14495 h 1194011"/>
                <a:gd name="connsiteX1151" fmla="*/ 666257 w 3629660"/>
                <a:gd name="connsiteY1151" fmla="*/ 0 h 1194011"/>
                <a:gd name="connsiteX1152" fmla="*/ 797456 w 3629660"/>
                <a:gd name="connsiteY1152" fmla="*/ 0 h 1194011"/>
                <a:gd name="connsiteX1153" fmla="*/ 757136 w 3629660"/>
                <a:gd name="connsiteY1153" fmla="*/ 40320 h 1194011"/>
                <a:gd name="connsiteX1154" fmla="*/ 706576 w 3629660"/>
                <a:gd name="connsiteY1154" fmla="*/ 40320 h 1194011"/>
                <a:gd name="connsiteX1155" fmla="*/ 562781 w 3629660"/>
                <a:gd name="connsiteY1155" fmla="*/ 0 h 1194011"/>
                <a:gd name="connsiteX1156" fmla="*/ 632737 w 3629660"/>
                <a:gd name="connsiteY1156" fmla="*/ 0 h 1194011"/>
                <a:gd name="connsiteX1157" fmla="*/ 689817 w 3629660"/>
                <a:gd name="connsiteY1157" fmla="*/ 57080 h 1194011"/>
                <a:gd name="connsiteX1158" fmla="*/ 689817 w 3629660"/>
                <a:gd name="connsiteY1158" fmla="*/ 107640 h 1194011"/>
                <a:gd name="connsiteX1159" fmla="*/ 625849 w 3629660"/>
                <a:gd name="connsiteY1159" fmla="*/ 171606 h 1194011"/>
                <a:gd name="connsiteX1160" fmla="*/ 575289 w 3629660"/>
                <a:gd name="connsiteY1160" fmla="*/ 171606 h 1194011"/>
                <a:gd name="connsiteX1161" fmla="*/ 508512 w 3629660"/>
                <a:gd name="connsiteY1161" fmla="*/ 104828 h 1194011"/>
                <a:gd name="connsiteX1162" fmla="*/ 508512 w 3629660"/>
                <a:gd name="connsiteY1162" fmla="*/ 54268 h 1194011"/>
                <a:gd name="connsiteX1163" fmla="*/ 298503 w 3629660"/>
                <a:gd name="connsiteY1163" fmla="*/ 0 h 1194011"/>
                <a:gd name="connsiteX1164" fmla="*/ 474753 w 3629660"/>
                <a:gd name="connsiteY1164" fmla="*/ 0 h 1194011"/>
                <a:gd name="connsiteX1165" fmla="*/ 483939 w 3629660"/>
                <a:gd name="connsiteY1165" fmla="*/ 22180 h 1194011"/>
                <a:gd name="connsiteX1166" fmla="*/ 473469 w 3629660"/>
                <a:gd name="connsiteY1166" fmla="*/ 47460 h 1194011"/>
                <a:gd name="connsiteX1167" fmla="*/ 409503 w 3629660"/>
                <a:gd name="connsiteY1167" fmla="*/ 111427 h 1194011"/>
                <a:gd name="connsiteX1168" fmla="*/ 358941 w 3629660"/>
                <a:gd name="connsiteY1168" fmla="*/ 111427 h 1194011"/>
                <a:gd name="connsiteX1169" fmla="*/ 292164 w 3629660"/>
                <a:gd name="connsiteY1169" fmla="*/ 44650 h 1194011"/>
                <a:gd name="connsiteX1170" fmla="*/ 289156 w 3629660"/>
                <a:gd name="connsiteY1170" fmla="*/ 37388 h 119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</a:cxnLst>
              <a:rect l="l" t="t" r="r" b="b"/>
              <a:pathLst>
                <a:path w="3629660" h="1194011">
                  <a:moveTo>
                    <a:pt x="1379902" y="1191511"/>
                  </a:moveTo>
                  <a:lnTo>
                    <a:pt x="1385937" y="1194011"/>
                  </a:lnTo>
                  <a:lnTo>
                    <a:pt x="1373866" y="1194011"/>
                  </a:lnTo>
                  <a:close/>
                  <a:moveTo>
                    <a:pt x="1945730" y="1186636"/>
                  </a:moveTo>
                  <a:lnTo>
                    <a:pt x="1963535" y="1194011"/>
                  </a:lnTo>
                  <a:lnTo>
                    <a:pt x="1927925" y="1194011"/>
                  </a:lnTo>
                  <a:close/>
                  <a:moveTo>
                    <a:pt x="3626589" y="1181728"/>
                  </a:moveTo>
                  <a:lnTo>
                    <a:pt x="3629660" y="1194011"/>
                  </a:lnTo>
                  <a:lnTo>
                    <a:pt x="3614306" y="1194011"/>
                  </a:lnTo>
                  <a:close/>
                  <a:moveTo>
                    <a:pt x="2530387" y="1170834"/>
                  </a:moveTo>
                  <a:cubicBezTo>
                    <a:pt x="2539537" y="1170834"/>
                    <a:pt x="2548687" y="1174325"/>
                    <a:pt x="2555667" y="1181305"/>
                  </a:cubicBezTo>
                  <a:lnTo>
                    <a:pt x="2568373" y="1194011"/>
                  </a:lnTo>
                  <a:lnTo>
                    <a:pt x="2492401" y="1194011"/>
                  </a:lnTo>
                  <a:lnTo>
                    <a:pt x="2505107" y="1181305"/>
                  </a:lnTo>
                  <a:cubicBezTo>
                    <a:pt x="2512088" y="1174324"/>
                    <a:pt x="2521237" y="1170834"/>
                    <a:pt x="2530387" y="1170834"/>
                  </a:cubicBezTo>
                  <a:close/>
                  <a:moveTo>
                    <a:pt x="3096215" y="1165959"/>
                  </a:moveTo>
                  <a:cubicBezTo>
                    <a:pt x="3105365" y="1165958"/>
                    <a:pt x="3114515" y="1169449"/>
                    <a:pt x="3121495" y="1176430"/>
                  </a:cubicBezTo>
                  <a:lnTo>
                    <a:pt x="3139076" y="1194011"/>
                  </a:lnTo>
                  <a:lnTo>
                    <a:pt x="3053354" y="1194011"/>
                  </a:lnTo>
                  <a:lnTo>
                    <a:pt x="3070935" y="1176430"/>
                  </a:lnTo>
                  <a:cubicBezTo>
                    <a:pt x="3077917" y="1169449"/>
                    <a:pt x="3087067" y="1165959"/>
                    <a:pt x="3096215" y="1165959"/>
                  </a:cubicBezTo>
                  <a:close/>
                  <a:moveTo>
                    <a:pt x="7619" y="1163537"/>
                  </a:moveTo>
                  <a:lnTo>
                    <a:pt x="23016" y="1169914"/>
                  </a:lnTo>
                  <a:lnTo>
                    <a:pt x="47114" y="1194011"/>
                  </a:lnTo>
                  <a:lnTo>
                    <a:pt x="0" y="1194011"/>
                  </a:lnTo>
                  <a:close/>
                  <a:moveTo>
                    <a:pt x="563564" y="1154567"/>
                  </a:moveTo>
                  <a:cubicBezTo>
                    <a:pt x="572714" y="1154567"/>
                    <a:pt x="581864" y="1158059"/>
                    <a:pt x="588845" y="1165038"/>
                  </a:cubicBezTo>
                  <a:lnTo>
                    <a:pt x="617819" y="1194011"/>
                  </a:lnTo>
                  <a:lnTo>
                    <a:pt x="509312" y="1194011"/>
                  </a:lnTo>
                  <a:lnTo>
                    <a:pt x="538284" y="1165038"/>
                  </a:lnTo>
                  <a:cubicBezTo>
                    <a:pt x="545265" y="1158057"/>
                    <a:pt x="554415" y="1154566"/>
                    <a:pt x="563564" y="1154567"/>
                  </a:cubicBezTo>
                  <a:close/>
                  <a:moveTo>
                    <a:pt x="1156121" y="1130867"/>
                  </a:moveTo>
                  <a:cubicBezTo>
                    <a:pt x="1165272" y="1130867"/>
                    <a:pt x="1174420" y="1134357"/>
                    <a:pt x="1181401" y="1141338"/>
                  </a:cubicBezTo>
                  <a:lnTo>
                    <a:pt x="1234076" y="1194011"/>
                  </a:lnTo>
                  <a:lnTo>
                    <a:pt x="1078167" y="1194011"/>
                  </a:lnTo>
                  <a:lnTo>
                    <a:pt x="1130842" y="1141338"/>
                  </a:lnTo>
                  <a:cubicBezTo>
                    <a:pt x="1137823" y="1134357"/>
                    <a:pt x="1146972" y="1130865"/>
                    <a:pt x="1156121" y="1130867"/>
                  </a:cubicBezTo>
                  <a:close/>
                  <a:moveTo>
                    <a:pt x="1727537" y="1120406"/>
                  </a:moveTo>
                  <a:cubicBezTo>
                    <a:pt x="1736685" y="1120404"/>
                    <a:pt x="1745837" y="1123896"/>
                    <a:pt x="1752817" y="1130875"/>
                  </a:cubicBezTo>
                  <a:lnTo>
                    <a:pt x="1815951" y="1194011"/>
                  </a:lnTo>
                  <a:lnTo>
                    <a:pt x="1639119" y="1194011"/>
                  </a:lnTo>
                  <a:lnTo>
                    <a:pt x="1702257" y="1130875"/>
                  </a:lnTo>
                  <a:cubicBezTo>
                    <a:pt x="1709236" y="1123894"/>
                    <a:pt x="1718388" y="1120406"/>
                    <a:pt x="1727537" y="1120406"/>
                  </a:cubicBezTo>
                  <a:close/>
                  <a:moveTo>
                    <a:pt x="2312192" y="1104601"/>
                  </a:moveTo>
                  <a:cubicBezTo>
                    <a:pt x="2321344" y="1104601"/>
                    <a:pt x="2330494" y="1108093"/>
                    <a:pt x="2337474" y="1115072"/>
                  </a:cubicBezTo>
                  <a:lnTo>
                    <a:pt x="2404249" y="1181850"/>
                  </a:lnTo>
                  <a:lnTo>
                    <a:pt x="2409287" y="1194011"/>
                  </a:lnTo>
                  <a:lnTo>
                    <a:pt x="2216745" y="1194011"/>
                  </a:lnTo>
                  <a:lnTo>
                    <a:pt x="2222946" y="1179040"/>
                  </a:lnTo>
                  <a:lnTo>
                    <a:pt x="2286914" y="1115072"/>
                  </a:lnTo>
                  <a:cubicBezTo>
                    <a:pt x="2293894" y="1108093"/>
                    <a:pt x="2303044" y="1104603"/>
                    <a:pt x="2312192" y="1104601"/>
                  </a:cubicBezTo>
                  <a:close/>
                  <a:moveTo>
                    <a:pt x="2878022" y="1099727"/>
                  </a:moveTo>
                  <a:cubicBezTo>
                    <a:pt x="2887170" y="1099727"/>
                    <a:pt x="2896322" y="1103217"/>
                    <a:pt x="2903302" y="1110198"/>
                  </a:cubicBezTo>
                  <a:lnTo>
                    <a:pt x="2970078" y="1176976"/>
                  </a:lnTo>
                  <a:lnTo>
                    <a:pt x="2977135" y="1194011"/>
                  </a:lnTo>
                  <a:lnTo>
                    <a:pt x="2780554" y="1194011"/>
                  </a:lnTo>
                  <a:lnTo>
                    <a:pt x="2788774" y="1174166"/>
                  </a:lnTo>
                  <a:lnTo>
                    <a:pt x="2852742" y="1110198"/>
                  </a:lnTo>
                  <a:cubicBezTo>
                    <a:pt x="2859722" y="1103217"/>
                    <a:pt x="2868873" y="1099727"/>
                    <a:pt x="2878022" y="1099727"/>
                  </a:cubicBezTo>
                  <a:close/>
                  <a:moveTo>
                    <a:pt x="3441999" y="1096701"/>
                  </a:moveTo>
                  <a:cubicBezTo>
                    <a:pt x="3451150" y="1096699"/>
                    <a:pt x="3460300" y="1100191"/>
                    <a:pt x="3467280" y="1107170"/>
                  </a:cubicBezTo>
                  <a:lnTo>
                    <a:pt x="3534058" y="1173949"/>
                  </a:lnTo>
                  <a:lnTo>
                    <a:pt x="3542366" y="1194011"/>
                  </a:lnTo>
                  <a:lnTo>
                    <a:pt x="3343278" y="1194011"/>
                  </a:lnTo>
                  <a:lnTo>
                    <a:pt x="3352751" y="1171140"/>
                  </a:lnTo>
                  <a:lnTo>
                    <a:pt x="3416720" y="1107172"/>
                  </a:lnTo>
                  <a:cubicBezTo>
                    <a:pt x="3423700" y="1100192"/>
                    <a:pt x="3432850" y="1096701"/>
                    <a:pt x="3441999" y="1096701"/>
                  </a:cubicBezTo>
                  <a:close/>
                  <a:moveTo>
                    <a:pt x="352804" y="1088800"/>
                  </a:moveTo>
                  <a:cubicBezTo>
                    <a:pt x="361954" y="1088800"/>
                    <a:pt x="371104" y="1092292"/>
                    <a:pt x="378084" y="1099271"/>
                  </a:cubicBezTo>
                  <a:lnTo>
                    <a:pt x="444862" y="1166049"/>
                  </a:lnTo>
                  <a:cubicBezTo>
                    <a:pt x="451842" y="1173029"/>
                    <a:pt x="455332" y="1182179"/>
                    <a:pt x="455332" y="1191329"/>
                  </a:cubicBezTo>
                  <a:lnTo>
                    <a:pt x="454221" y="1194011"/>
                  </a:lnTo>
                  <a:lnTo>
                    <a:pt x="255361" y="1194011"/>
                  </a:lnTo>
                  <a:lnTo>
                    <a:pt x="253086" y="1188519"/>
                  </a:lnTo>
                  <a:cubicBezTo>
                    <a:pt x="253086" y="1179369"/>
                    <a:pt x="256576" y="1170220"/>
                    <a:pt x="263557" y="1163239"/>
                  </a:cubicBezTo>
                  <a:lnTo>
                    <a:pt x="327524" y="1099271"/>
                  </a:lnTo>
                  <a:cubicBezTo>
                    <a:pt x="334506" y="1092290"/>
                    <a:pt x="343654" y="1088800"/>
                    <a:pt x="352804" y="1088800"/>
                  </a:cubicBezTo>
                  <a:close/>
                  <a:moveTo>
                    <a:pt x="918633" y="1083926"/>
                  </a:moveTo>
                  <a:cubicBezTo>
                    <a:pt x="927783" y="1083926"/>
                    <a:pt x="936933" y="1087416"/>
                    <a:pt x="943912" y="1094397"/>
                  </a:cubicBezTo>
                  <a:lnTo>
                    <a:pt x="1010690" y="1161174"/>
                  </a:lnTo>
                  <a:cubicBezTo>
                    <a:pt x="1017670" y="1168155"/>
                    <a:pt x="1021161" y="1177304"/>
                    <a:pt x="1021161" y="1186453"/>
                  </a:cubicBezTo>
                  <a:lnTo>
                    <a:pt x="1018030" y="1194011"/>
                  </a:lnTo>
                  <a:lnTo>
                    <a:pt x="823209" y="1194011"/>
                  </a:lnTo>
                  <a:lnTo>
                    <a:pt x="818914" y="1183644"/>
                  </a:lnTo>
                  <a:cubicBezTo>
                    <a:pt x="818915" y="1174494"/>
                    <a:pt x="822405" y="1165345"/>
                    <a:pt x="829387" y="1158363"/>
                  </a:cubicBezTo>
                  <a:lnTo>
                    <a:pt x="893353" y="1094397"/>
                  </a:lnTo>
                  <a:cubicBezTo>
                    <a:pt x="900334" y="1087416"/>
                    <a:pt x="909482" y="1083926"/>
                    <a:pt x="918633" y="1083926"/>
                  </a:cubicBezTo>
                  <a:close/>
                  <a:moveTo>
                    <a:pt x="1511188" y="1060224"/>
                  </a:moveTo>
                  <a:cubicBezTo>
                    <a:pt x="1520339" y="1060224"/>
                    <a:pt x="1529489" y="1063715"/>
                    <a:pt x="1536470" y="1070695"/>
                  </a:cubicBezTo>
                  <a:lnTo>
                    <a:pt x="1603246" y="1137473"/>
                  </a:lnTo>
                  <a:cubicBezTo>
                    <a:pt x="1617207" y="1151434"/>
                    <a:pt x="1617207" y="1174071"/>
                    <a:pt x="1603246" y="1188032"/>
                  </a:cubicBezTo>
                  <a:lnTo>
                    <a:pt x="1597267" y="1194011"/>
                  </a:lnTo>
                  <a:lnTo>
                    <a:pt x="1430731" y="1194011"/>
                  </a:lnTo>
                  <a:lnTo>
                    <a:pt x="1421943" y="1185223"/>
                  </a:lnTo>
                  <a:cubicBezTo>
                    <a:pt x="1407980" y="1171262"/>
                    <a:pt x="1407980" y="1148624"/>
                    <a:pt x="1421941" y="1134661"/>
                  </a:cubicBezTo>
                  <a:lnTo>
                    <a:pt x="1485909" y="1070695"/>
                  </a:lnTo>
                  <a:cubicBezTo>
                    <a:pt x="1492890" y="1063714"/>
                    <a:pt x="1502040" y="1060224"/>
                    <a:pt x="1511188" y="1060224"/>
                  </a:cubicBezTo>
                  <a:close/>
                  <a:moveTo>
                    <a:pt x="2077017" y="1055350"/>
                  </a:moveTo>
                  <a:cubicBezTo>
                    <a:pt x="2086167" y="1055350"/>
                    <a:pt x="2095317" y="1058841"/>
                    <a:pt x="2102298" y="1065821"/>
                  </a:cubicBezTo>
                  <a:lnTo>
                    <a:pt x="2169074" y="1132598"/>
                  </a:lnTo>
                  <a:cubicBezTo>
                    <a:pt x="2183035" y="1146559"/>
                    <a:pt x="2183037" y="1169197"/>
                    <a:pt x="2169074" y="1183158"/>
                  </a:cubicBezTo>
                  <a:lnTo>
                    <a:pt x="2158221" y="1194011"/>
                  </a:lnTo>
                  <a:lnTo>
                    <a:pt x="2001434" y="1194011"/>
                  </a:lnTo>
                  <a:lnTo>
                    <a:pt x="1987771" y="1180348"/>
                  </a:lnTo>
                  <a:cubicBezTo>
                    <a:pt x="1973810" y="1166387"/>
                    <a:pt x="1973810" y="1143749"/>
                    <a:pt x="1987771" y="1129788"/>
                  </a:cubicBezTo>
                  <a:lnTo>
                    <a:pt x="2051737" y="1065821"/>
                  </a:lnTo>
                  <a:cubicBezTo>
                    <a:pt x="2058718" y="1058839"/>
                    <a:pt x="2067868" y="1055351"/>
                    <a:pt x="2077017" y="1055350"/>
                  </a:cubicBezTo>
                  <a:close/>
                  <a:moveTo>
                    <a:pt x="2661674" y="1039547"/>
                  </a:moveTo>
                  <a:cubicBezTo>
                    <a:pt x="2670824" y="1039547"/>
                    <a:pt x="2679974" y="1043038"/>
                    <a:pt x="2686954" y="1050018"/>
                  </a:cubicBezTo>
                  <a:lnTo>
                    <a:pt x="2753731" y="1116795"/>
                  </a:lnTo>
                  <a:cubicBezTo>
                    <a:pt x="2767692" y="1130756"/>
                    <a:pt x="2767692" y="1153393"/>
                    <a:pt x="2753731" y="1167355"/>
                  </a:cubicBezTo>
                  <a:lnTo>
                    <a:pt x="2727074" y="1194011"/>
                  </a:lnTo>
                  <a:lnTo>
                    <a:pt x="2601894" y="1194011"/>
                  </a:lnTo>
                  <a:lnTo>
                    <a:pt x="2572428" y="1164545"/>
                  </a:lnTo>
                  <a:cubicBezTo>
                    <a:pt x="2558465" y="1150583"/>
                    <a:pt x="2558465" y="1127947"/>
                    <a:pt x="2572428" y="1113986"/>
                  </a:cubicBezTo>
                  <a:lnTo>
                    <a:pt x="2636394" y="1050018"/>
                  </a:lnTo>
                  <a:cubicBezTo>
                    <a:pt x="2643375" y="1043037"/>
                    <a:pt x="2652524" y="1039547"/>
                    <a:pt x="2661674" y="1039547"/>
                  </a:cubicBezTo>
                  <a:close/>
                  <a:moveTo>
                    <a:pt x="3227502" y="1034672"/>
                  </a:moveTo>
                  <a:cubicBezTo>
                    <a:pt x="3236652" y="1034672"/>
                    <a:pt x="3245802" y="1038162"/>
                    <a:pt x="3252782" y="1045144"/>
                  </a:cubicBezTo>
                  <a:lnTo>
                    <a:pt x="3319559" y="1111919"/>
                  </a:lnTo>
                  <a:cubicBezTo>
                    <a:pt x="3333520" y="1125882"/>
                    <a:pt x="3333520" y="1148518"/>
                    <a:pt x="3319559" y="1162479"/>
                  </a:cubicBezTo>
                  <a:lnTo>
                    <a:pt x="3288028" y="1194011"/>
                  </a:lnTo>
                  <a:lnTo>
                    <a:pt x="3172598" y="1194011"/>
                  </a:lnTo>
                  <a:lnTo>
                    <a:pt x="3138256" y="1159669"/>
                  </a:lnTo>
                  <a:cubicBezTo>
                    <a:pt x="3124295" y="1145708"/>
                    <a:pt x="3124295" y="1123072"/>
                    <a:pt x="3138256" y="1109110"/>
                  </a:cubicBezTo>
                  <a:lnTo>
                    <a:pt x="3202224" y="1045144"/>
                  </a:lnTo>
                  <a:cubicBezTo>
                    <a:pt x="3209203" y="1038162"/>
                    <a:pt x="3218353" y="1034672"/>
                    <a:pt x="3227502" y="1034672"/>
                  </a:cubicBezTo>
                  <a:close/>
                  <a:moveTo>
                    <a:pt x="129023" y="1028155"/>
                  </a:moveTo>
                  <a:cubicBezTo>
                    <a:pt x="138173" y="1028155"/>
                    <a:pt x="147321" y="1031646"/>
                    <a:pt x="154302" y="1038626"/>
                  </a:cubicBezTo>
                  <a:lnTo>
                    <a:pt x="221081" y="1105403"/>
                  </a:lnTo>
                  <a:cubicBezTo>
                    <a:pt x="235042" y="1119364"/>
                    <a:pt x="235042" y="1142001"/>
                    <a:pt x="221081" y="1155963"/>
                  </a:cubicBezTo>
                  <a:lnTo>
                    <a:pt x="183033" y="1194011"/>
                  </a:lnTo>
                  <a:lnTo>
                    <a:pt x="80634" y="1194011"/>
                  </a:lnTo>
                  <a:lnTo>
                    <a:pt x="39777" y="1153153"/>
                  </a:lnTo>
                  <a:cubicBezTo>
                    <a:pt x="25814" y="1139192"/>
                    <a:pt x="25816" y="1116555"/>
                    <a:pt x="39777" y="1102594"/>
                  </a:cubicBezTo>
                  <a:lnTo>
                    <a:pt x="103743" y="1038626"/>
                  </a:lnTo>
                  <a:cubicBezTo>
                    <a:pt x="110724" y="1031645"/>
                    <a:pt x="119874" y="1028155"/>
                    <a:pt x="129023" y="1028155"/>
                  </a:cubicBezTo>
                  <a:close/>
                  <a:moveTo>
                    <a:pt x="700438" y="1017693"/>
                  </a:moveTo>
                  <a:cubicBezTo>
                    <a:pt x="709588" y="1017693"/>
                    <a:pt x="718739" y="1021183"/>
                    <a:pt x="725719" y="1028164"/>
                  </a:cubicBezTo>
                  <a:lnTo>
                    <a:pt x="792495" y="1094942"/>
                  </a:lnTo>
                  <a:cubicBezTo>
                    <a:pt x="806456" y="1108903"/>
                    <a:pt x="806458" y="1131539"/>
                    <a:pt x="792495" y="1145502"/>
                  </a:cubicBezTo>
                  <a:lnTo>
                    <a:pt x="743985" y="1194011"/>
                  </a:lnTo>
                  <a:lnTo>
                    <a:pt x="662512" y="1194011"/>
                  </a:lnTo>
                  <a:lnTo>
                    <a:pt x="611192" y="1142692"/>
                  </a:lnTo>
                  <a:cubicBezTo>
                    <a:pt x="597229" y="1128731"/>
                    <a:pt x="597229" y="1106093"/>
                    <a:pt x="611192" y="1092132"/>
                  </a:cubicBezTo>
                  <a:lnTo>
                    <a:pt x="675159" y="1028164"/>
                  </a:lnTo>
                  <a:cubicBezTo>
                    <a:pt x="682139" y="1021183"/>
                    <a:pt x="691291" y="1017693"/>
                    <a:pt x="700438" y="1017693"/>
                  </a:cubicBezTo>
                  <a:close/>
                  <a:moveTo>
                    <a:pt x="1292995" y="993993"/>
                  </a:moveTo>
                  <a:cubicBezTo>
                    <a:pt x="1302146" y="993992"/>
                    <a:pt x="1311295" y="997483"/>
                    <a:pt x="1318275" y="1004463"/>
                  </a:cubicBezTo>
                  <a:lnTo>
                    <a:pt x="1385051" y="1071242"/>
                  </a:lnTo>
                  <a:cubicBezTo>
                    <a:pt x="1399014" y="1085203"/>
                    <a:pt x="1399014" y="1107841"/>
                    <a:pt x="1385051" y="1121802"/>
                  </a:cubicBezTo>
                  <a:lnTo>
                    <a:pt x="1321085" y="1185768"/>
                  </a:lnTo>
                  <a:lnTo>
                    <a:pt x="1301183" y="1194011"/>
                  </a:lnTo>
                  <a:lnTo>
                    <a:pt x="1290428" y="1194011"/>
                  </a:lnTo>
                  <a:lnTo>
                    <a:pt x="1270525" y="1185768"/>
                  </a:lnTo>
                  <a:lnTo>
                    <a:pt x="1203748" y="1118990"/>
                  </a:lnTo>
                  <a:cubicBezTo>
                    <a:pt x="1189785" y="1105029"/>
                    <a:pt x="1189787" y="1082393"/>
                    <a:pt x="1203748" y="1068430"/>
                  </a:cubicBezTo>
                  <a:lnTo>
                    <a:pt x="1267715" y="1004463"/>
                  </a:lnTo>
                  <a:cubicBezTo>
                    <a:pt x="1274695" y="997483"/>
                    <a:pt x="1283845" y="993993"/>
                    <a:pt x="1292995" y="993993"/>
                  </a:cubicBezTo>
                  <a:close/>
                  <a:moveTo>
                    <a:pt x="1858823" y="989119"/>
                  </a:moveTo>
                  <a:cubicBezTo>
                    <a:pt x="1867972" y="989117"/>
                    <a:pt x="1877124" y="992609"/>
                    <a:pt x="1884103" y="999588"/>
                  </a:cubicBezTo>
                  <a:lnTo>
                    <a:pt x="1950879" y="1066366"/>
                  </a:lnTo>
                  <a:cubicBezTo>
                    <a:pt x="1964842" y="1080327"/>
                    <a:pt x="1964842" y="1102963"/>
                    <a:pt x="1950879" y="1116926"/>
                  </a:cubicBezTo>
                  <a:lnTo>
                    <a:pt x="1886913" y="1180892"/>
                  </a:lnTo>
                  <a:cubicBezTo>
                    <a:pt x="1872952" y="1194854"/>
                    <a:pt x="1850316" y="1194854"/>
                    <a:pt x="1836353" y="1180892"/>
                  </a:cubicBezTo>
                  <a:lnTo>
                    <a:pt x="1769576" y="1114116"/>
                  </a:lnTo>
                  <a:cubicBezTo>
                    <a:pt x="1755615" y="1100155"/>
                    <a:pt x="1755615" y="1077517"/>
                    <a:pt x="1769574" y="1063554"/>
                  </a:cubicBezTo>
                  <a:lnTo>
                    <a:pt x="1833544" y="999588"/>
                  </a:lnTo>
                  <a:cubicBezTo>
                    <a:pt x="1840523" y="992607"/>
                    <a:pt x="1849675" y="989117"/>
                    <a:pt x="1858823" y="989119"/>
                  </a:cubicBezTo>
                  <a:close/>
                  <a:moveTo>
                    <a:pt x="2443479" y="973314"/>
                  </a:moveTo>
                  <a:cubicBezTo>
                    <a:pt x="2452629" y="973314"/>
                    <a:pt x="2461781" y="976806"/>
                    <a:pt x="2468761" y="983786"/>
                  </a:cubicBezTo>
                  <a:lnTo>
                    <a:pt x="2535536" y="1050563"/>
                  </a:lnTo>
                  <a:cubicBezTo>
                    <a:pt x="2549499" y="1064524"/>
                    <a:pt x="2549499" y="1087160"/>
                    <a:pt x="2535536" y="1101123"/>
                  </a:cubicBezTo>
                  <a:lnTo>
                    <a:pt x="2471570" y="1165089"/>
                  </a:lnTo>
                  <a:cubicBezTo>
                    <a:pt x="2457609" y="1179052"/>
                    <a:pt x="2434972" y="1179052"/>
                    <a:pt x="2421011" y="1165089"/>
                  </a:cubicBezTo>
                  <a:lnTo>
                    <a:pt x="2354233" y="1098313"/>
                  </a:lnTo>
                  <a:cubicBezTo>
                    <a:pt x="2340272" y="1084352"/>
                    <a:pt x="2340272" y="1061714"/>
                    <a:pt x="2354233" y="1047753"/>
                  </a:cubicBezTo>
                  <a:lnTo>
                    <a:pt x="2418201" y="983786"/>
                  </a:lnTo>
                  <a:cubicBezTo>
                    <a:pt x="2425180" y="976806"/>
                    <a:pt x="2434331" y="973314"/>
                    <a:pt x="2443479" y="973314"/>
                  </a:cubicBezTo>
                  <a:close/>
                  <a:moveTo>
                    <a:pt x="3009309" y="968440"/>
                  </a:moveTo>
                  <a:cubicBezTo>
                    <a:pt x="3018459" y="968440"/>
                    <a:pt x="3027609" y="971930"/>
                    <a:pt x="3034589" y="978911"/>
                  </a:cubicBezTo>
                  <a:lnTo>
                    <a:pt x="3101366" y="1045687"/>
                  </a:lnTo>
                  <a:cubicBezTo>
                    <a:pt x="3115327" y="1059650"/>
                    <a:pt x="3115327" y="1082287"/>
                    <a:pt x="3101364" y="1096248"/>
                  </a:cubicBezTo>
                  <a:lnTo>
                    <a:pt x="3037398" y="1160214"/>
                  </a:lnTo>
                  <a:cubicBezTo>
                    <a:pt x="3023437" y="1174176"/>
                    <a:pt x="3000800" y="1174176"/>
                    <a:pt x="2986839" y="1160214"/>
                  </a:cubicBezTo>
                  <a:lnTo>
                    <a:pt x="2920061" y="1093437"/>
                  </a:lnTo>
                  <a:cubicBezTo>
                    <a:pt x="2906100" y="1079478"/>
                    <a:pt x="2906100" y="1056840"/>
                    <a:pt x="2920063" y="1042877"/>
                  </a:cubicBezTo>
                  <a:lnTo>
                    <a:pt x="2984029" y="978911"/>
                  </a:lnTo>
                  <a:cubicBezTo>
                    <a:pt x="2991009" y="971930"/>
                    <a:pt x="3000160" y="968440"/>
                    <a:pt x="3009309" y="968440"/>
                  </a:cubicBezTo>
                  <a:close/>
                  <a:moveTo>
                    <a:pt x="3572584" y="965705"/>
                  </a:moveTo>
                  <a:lnTo>
                    <a:pt x="3616639" y="1141926"/>
                  </a:lnTo>
                  <a:lnTo>
                    <a:pt x="3601377" y="1157188"/>
                  </a:lnTo>
                  <a:cubicBezTo>
                    <a:pt x="3587417" y="1171149"/>
                    <a:pt x="3564778" y="1171149"/>
                    <a:pt x="3550817" y="1157188"/>
                  </a:cubicBezTo>
                  <a:lnTo>
                    <a:pt x="3484038" y="1090412"/>
                  </a:lnTo>
                  <a:cubicBezTo>
                    <a:pt x="3470078" y="1076450"/>
                    <a:pt x="3470077" y="1053814"/>
                    <a:pt x="3484038" y="1039853"/>
                  </a:cubicBezTo>
                  <a:lnTo>
                    <a:pt x="3548007" y="975883"/>
                  </a:lnTo>
                  <a:close/>
                  <a:moveTo>
                    <a:pt x="484091" y="957513"/>
                  </a:moveTo>
                  <a:cubicBezTo>
                    <a:pt x="493241" y="957513"/>
                    <a:pt x="502391" y="961005"/>
                    <a:pt x="509371" y="967984"/>
                  </a:cubicBezTo>
                  <a:lnTo>
                    <a:pt x="576148" y="1034762"/>
                  </a:lnTo>
                  <a:cubicBezTo>
                    <a:pt x="590109" y="1048723"/>
                    <a:pt x="590109" y="1071361"/>
                    <a:pt x="576148" y="1085322"/>
                  </a:cubicBezTo>
                  <a:lnTo>
                    <a:pt x="512181" y="1149289"/>
                  </a:lnTo>
                  <a:cubicBezTo>
                    <a:pt x="498220" y="1163250"/>
                    <a:pt x="475582" y="1163250"/>
                    <a:pt x="461621" y="1149289"/>
                  </a:cubicBezTo>
                  <a:lnTo>
                    <a:pt x="394844" y="1082512"/>
                  </a:lnTo>
                  <a:cubicBezTo>
                    <a:pt x="380883" y="1068549"/>
                    <a:pt x="380883" y="1045913"/>
                    <a:pt x="394844" y="1031952"/>
                  </a:cubicBezTo>
                  <a:lnTo>
                    <a:pt x="458811" y="967984"/>
                  </a:lnTo>
                  <a:cubicBezTo>
                    <a:pt x="465793" y="961003"/>
                    <a:pt x="474941" y="957513"/>
                    <a:pt x="484091" y="957513"/>
                  </a:cubicBezTo>
                  <a:close/>
                  <a:moveTo>
                    <a:pt x="1049919" y="952639"/>
                  </a:moveTo>
                  <a:cubicBezTo>
                    <a:pt x="1059069" y="952639"/>
                    <a:pt x="1068219" y="956129"/>
                    <a:pt x="1075199" y="963110"/>
                  </a:cubicBezTo>
                  <a:lnTo>
                    <a:pt x="1141977" y="1029886"/>
                  </a:lnTo>
                  <a:cubicBezTo>
                    <a:pt x="1155938" y="1043848"/>
                    <a:pt x="1155938" y="1066485"/>
                    <a:pt x="1141977" y="1080447"/>
                  </a:cubicBezTo>
                  <a:lnTo>
                    <a:pt x="1078011" y="1144413"/>
                  </a:lnTo>
                  <a:cubicBezTo>
                    <a:pt x="1064048" y="1158374"/>
                    <a:pt x="1041412" y="1158374"/>
                    <a:pt x="1027449" y="1144413"/>
                  </a:cubicBezTo>
                  <a:lnTo>
                    <a:pt x="960673" y="1077636"/>
                  </a:lnTo>
                  <a:cubicBezTo>
                    <a:pt x="946711" y="1063675"/>
                    <a:pt x="946711" y="1041039"/>
                    <a:pt x="960672" y="1027076"/>
                  </a:cubicBezTo>
                  <a:lnTo>
                    <a:pt x="1024640" y="963110"/>
                  </a:lnTo>
                  <a:cubicBezTo>
                    <a:pt x="1031621" y="956129"/>
                    <a:pt x="1040771" y="952639"/>
                    <a:pt x="1049919" y="952639"/>
                  </a:cubicBezTo>
                  <a:close/>
                  <a:moveTo>
                    <a:pt x="1642475" y="928937"/>
                  </a:moveTo>
                  <a:cubicBezTo>
                    <a:pt x="1651625" y="928937"/>
                    <a:pt x="1660775" y="932429"/>
                    <a:pt x="1667755" y="939408"/>
                  </a:cubicBezTo>
                  <a:lnTo>
                    <a:pt x="1734533" y="1006186"/>
                  </a:lnTo>
                  <a:cubicBezTo>
                    <a:pt x="1748494" y="1020147"/>
                    <a:pt x="1748495" y="1042784"/>
                    <a:pt x="1734533" y="1056746"/>
                  </a:cubicBezTo>
                  <a:lnTo>
                    <a:pt x="1670567" y="1120713"/>
                  </a:lnTo>
                  <a:cubicBezTo>
                    <a:pt x="1656604" y="1134673"/>
                    <a:pt x="1633968" y="1134674"/>
                    <a:pt x="1620005" y="1120713"/>
                  </a:cubicBezTo>
                  <a:lnTo>
                    <a:pt x="1553229" y="1053936"/>
                  </a:lnTo>
                  <a:cubicBezTo>
                    <a:pt x="1539269" y="1039975"/>
                    <a:pt x="1539269" y="1017337"/>
                    <a:pt x="1553228" y="1003374"/>
                  </a:cubicBezTo>
                  <a:lnTo>
                    <a:pt x="1617197" y="939408"/>
                  </a:lnTo>
                  <a:cubicBezTo>
                    <a:pt x="1624177" y="932427"/>
                    <a:pt x="1633325" y="928937"/>
                    <a:pt x="1642475" y="928937"/>
                  </a:cubicBezTo>
                  <a:close/>
                  <a:moveTo>
                    <a:pt x="2208305" y="924063"/>
                  </a:moveTo>
                  <a:cubicBezTo>
                    <a:pt x="2217454" y="924063"/>
                    <a:pt x="2226604" y="927554"/>
                    <a:pt x="2233585" y="934534"/>
                  </a:cubicBezTo>
                  <a:lnTo>
                    <a:pt x="2300361" y="1001311"/>
                  </a:lnTo>
                  <a:cubicBezTo>
                    <a:pt x="2314324" y="1015272"/>
                    <a:pt x="2314324" y="1037910"/>
                    <a:pt x="2300361" y="1051871"/>
                  </a:cubicBezTo>
                  <a:lnTo>
                    <a:pt x="2236393" y="1115839"/>
                  </a:lnTo>
                  <a:cubicBezTo>
                    <a:pt x="2222432" y="1129800"/>
                    <a:pt x="2199796" y="1129800"/>
                    <a:pt x="2185835" y="1115837"/>
                  </a:cubicBezTo>
                  <a:lnTo>
                    <a:pt x="2119058" y="1049061"/>
                  </a:lnTo>
                  <a:cubicBezTo>
                    <a:pt x="2105096" y="1035099"/>
                    <a:pt x="2105096" y="1012463"/>
                    <a:pt x="2119058" y="998502"/>
                  </a:cubicBezTo>
                  <a:lnTo>
                    <a:pt x="2183024" y="934534"/>
                  </a:lnTo>
                  <a:cubicBezTo>
                    <a:pt x="2190005" y="927552"/>
                    <a:pt x="2199155" y="924063"/>
                    <a:pt x="2208305" y="924063"/>
                  </a:cubicBezTo>
                  <a:close/>
                  <a:moveTo>
                    <a:pt x="2792961" y="908260"/>
                  </a:moveTo>
                  <a:cubicBezTo>
                    <a:pt x="2802111" y="908260"/>
                    <a:pt x="2811261" y="911750"/>
                    <a:pt x="2818241" y="918731"/>
                  </a:cubicBezTo>
                  <a:lnTo>
                    <a:pt x="2885018" y="985509"/>
                  </a:lnTo>
                  <a:cubicBezTo>
                    <a:pt x="2898979" y="999470"/>
                    <a:pt x="2898979" y="1022107"/>
                    <a:pt x="2885018" y="1036068"/>
                  </a:cubicBezTo>
                  <a:lnTo>
                    <a:pt x="2821050" y="1100034"/>
                  </a:lnTo>
                  <a:cubicBezTo>
                    <a:pt x="2807089" y="1113997"/>
                    <a:pt x="2784453" y="1113997"/>
                    <a:pt x="2770492" y="1100034"/>
                  </a:cubicBezTo>
                  <a:lnTo>
                    <a:pt x="2703715" y="1033257"/>
                  </a:lnTo>
                  <a:cubicBezTo>
                    <a:pt x="2689752" y="1019296"/>
                    <a:pt x="2689752" y="996660"/>
                    <a:pt x="2703715" y="982699"/>
                  </a:cubicBezTo>
                  <a:lnTo>
                    <a:pt x="2767681" y="918731"/>
                  </a:lnTo>
                  <a:cubicBezTo>
                    <a:pt x="2774662" y="911750"/>
                    <a:pt x="2783811" y="908260"/>
                    <a:pt x="2792961" y="908260"/>
                  </a:cubicBezTo>
                  <a:close/>
                  <a:moveTo>
                    <a:pt x="3356299" y="895142"/>
                  </a:moveTo>
                  <a:cubicBezTo>
                    <a:pt x="3365450" y="895142"/>
                    <a:pt x="3374598" y="898631"/>
                    <a:pt x="3381579" y="905613"/>
                  </a:cubicBezTo>
                  <a:lnTo>
                    <a:pt x="3448357" y="972390"/>
                  </a:lnTo>
                  <a:cubicBezTo>
                    <a:pt x="3462318" y="986351"/>
                    <a:pt x="3462318" y="1008987"/>
                    <a:pt x="3448357" y="1022948"/>
                  </a:cubicBezTo>
                  <a:lnTo>
                    <a:pt x="3384389" y="1086916"/>
                  </a:lnTo>
                  <a:cubicBezTo>
                    <a:pt x="3370428" y="1100877"/>
                    <a:pt x="3347792" y="1100877"/>
                    <a:pt x="3333829" y="1086916"/>
                  </a:cubicBezTo>
                  <a:lnTo>
                    <a:pt x="3267052" y="1020139"/>
                  </a:lnTo>
                  <a:cubicBezTo>
                    <a:pt x="3253091" y="1006178"/>
                    <a:pt x="3253091" y="983542"/>
                    <a:pt x="3267054" y="969579"/>
                  </a:cubicBezTo>
                  <a:lnTo>
                    <a:pt x="3331020" y="905613"/>
                  </a:lnTo>
                  <a:cubicBezTo>
                    <a:pt x="3338001" y="898631"/>
                    <a:pt x="3347149" y="895142"/>
                    <a:pt x="3356299" y="895142"/>
                  </a:cubicBezTo>
                  <a:close/>
                  <a:moveTo>
                    <a:pt x="265896" y="891282"/>
                  </a:moveTo>
                  <a:cubicBezTo>
                    <a:pt x="275048" y="891281"/>
                    <a:pt x="284198" y="894772"/>
                    <a:pt x="291178" y="901752"/>
                  </a:cubicBezTo>
                  <a:lnTo>
                    <a:pt x="357954" y="968529"/>
                  </a:lnTo>
                  <a:cubicBezTo>
                    <a:pt x="371915" y="982492"/>
                    <a:pt x="371916" y="1005128"/>
                    <a:pt x="357954" y="1019089"/>
                  </a:cubicBezTo>
                  <a:lnTo>
                    <a:pt x="293988" y="1083055"/>
                  </a:lnTo>
                  <a:cubicBezTo>
                    <a:pt x="280027" y="1097018"/>
                    <a:pt x="257389" y="1097018"/>
                    <a:pt x="243428" y="1083055"/>
                  </a:cubicBezTo>
                  <a:lnTo>
                    <a:pt x="176650" y="1016279"/>
                  </a:lnTo>
                  <a:cubicBezTo>
                    <a:pt x="162688" y="1002318"/>
                    <a:pt x="162688" y="979681"/>
                    <a:pt x="176650" y="965720"/>
                  </a:cubicBezTo>
                  <a:lnTo>
                    <a:pt x="240618" y="901752"/>
                  </a:lnTo>
                  <a:cubicBezTo>
                    <a:pt x="247598" y="894772"/>
                    <a:pt x="256748" y="891281"/>
                    <a:pt x="265896" y="891282"/>
                  </a:cubicBezTo>
                  <a:close/>
                  <a:moveTo>
                    <a:pt x="831725" y="886406"/>
                  </a:moveTo>
                  <a:cubicBezTo>
                    <a:pt x="840875" y="886406"/>
                    <a:pt x="850027" y="889896"/>
                    <a:pt x="857006" y="896878"/>
                  </a:cubicBezTo>
                  <a:lnTo>
                    <a:pt x="923782" y="963655"/>
                  </a:lnTo>
                  <a:cubicBezTo>
                    <a:pt x="937743" y="977616"/>
                    <a:pt x="937744" y="1000252"/>
                    <a:pt x="923782" y="1014215"/>
                  </a:cubicBezTo>
                  <a:lnTo>
                    <a:pt x="859816" y="1078181"/>
                  </a:lnTo>
                  <a:cubicBezTo>
                    <a:pt x="845855" y="1092142"/>
                    <a:pt x="823217" y="1092142"/>
                    <a:pt x="809256" y="1078181"/>
                  </a:cubicBezTo>
                  <a:lnTo>
                    <a:pt x="742479" y="1011405"/>
                  </a:lnTo>
                  <a:cubicBezTo>
                    <a:pt x="728516" y="997444"/>
                    <a:pt x="728518" y="974806"/>
                    <a:pt x="742479" y="960845"/>
                  </a:cubicBezTo>
                  <a:lnTo>
                    <a:pt x="806446" y="896878"/>
                  </a:lnTo>
                  <a:cubicBezTo>
                    <a:pt x="813426" y="889896"/>
                    <a:pt x="822578" y="886406"/>
                    <a:pt x="831725" y="886406"/>
                  </a:cubicBezTo>
                  <a:close/>
                  <a:moveTo>
                    <a:pt x="79503" y="876002"/>
                  </a:moveTo>
                  <a:lnTo>
                    <a:pt x="122778" y="919278"/>
                  </a:lnTo>
                  <a:cubicBezTo>
                    <a:pt x="136739" y="933239"/>
                    <a:pt x="136739" y="955876"/>
                    <a:pt x="122778" y="969838"/>
                  </a:cubicBezTo>
                  <a:lnTo>
                    <a:pt x="58812" y="1033805"/>
                  </a:lnTo>
                  <a:lnTo>
                    <a:pt x="37885" y="1042473"/>
                  </a:lnTo>
                  <a:close/>
                  <a:moveTo>
                    <a:pt x="1424282" y="862706"/>
                  </a:moveTo>
                  <a:cubicBezTo>
                    <a:pt x="1433431" y="862705"/>
                    <a:pt x="1442582" y="866196"/>
                    <a:pt x="1449562" y="873176"/>
                  </a:cubicBezTo>
                  <a:lnTo>
                    <a:pt x="1516338" y="939955"/>
                  </a:lnTo>
                  <a:cubicBezTo>
                    <a:pt x="1530301" y="953916"/>
                    <a:pt x="1530301" y="976552"/>
                    <a:pt x="1516338" y="990515"/>
                  </a:cubicBezTo>
                  <a:lnTo>
                    <a:pt x="1452372" y="1054481"/>
                  </a:lnTo>
                  <a:cubicBezTo>
                    <a:pt x="1438411" y="1068442"/>
                    <a:pt x="1415773" y="1068442"/>
                    <a:pt x="1401812" y="1054481"/>
                  </a:cubicBezTo>
                  <a:lnTo>
                    <a:pt x="1335035" y="987705"/>
                  </a:lnTo>
                  <a:cubicBezTo>
                    <a:pt x="1321072" y="973742"/>
                    <a:pt x="1321074" y="951106"/>
                    <a:pt x="1335035" y="937145"/>
                  </a:cubicBezTo>
                  <a:lnTo>
                    <a:pt x="1399002" y="873176"/>
                  </a:lnTo>
                  <a:cubicBezTo>
                    <a:pt x="1405982" y="866196"/>
                    <a:pt x="1415132" y="862706"/>
                    <a:pt x="1424282" y="862706"/>
                  </a:cubicBezTo>
                  <a:close/>
                  <a:moveTo>
                    <a:pt x="1990110" y="857830"/>
                  </a:moveTo>
                  <a:cubicBezTo>
                    <a:pt x="1999260" y="857830"/>
                    <a:pt x="2008410" y="861322"/>
                    <a:pt x="2015390" y="868301"/>
                  </a:cubicBezTo>
                  <a:lnTo>
                    <a:pt x="2082166" y="935077"/>
                  </a:lnTo>
                  <a:cubicBezTo>
                    <a:pt x="2096129" y="949040"/>
                    <a:pt x="2096129" y="971678"/>
                    <a:pt x="2082168" y="985639"/>
                  </a:cubicBezTo>
                  <a:lnTo>
                    <a:pt x="2018200" y="1049605"/>
                  </a:lnTo>
                  <a:cubicBezTo>
                    <a:pt x="2004239" y="1063567"/>
                    <a:pt x="1981603" y="1063567"/>
                    <a:pt x="1967640" y="1049605"/>
                  </a:cubicBezTo>
                  <a:lnTo>
                    <a:pt x="1900864" y="982829"/>
                  </a:lnTo>
                  <a:cubicBezTo>
                    <a:pt x="1886902" y="968868"/>
                    <a:pt x="1886902" y="946230"/>
                    <a:pt x="1900863" y="932269"/>
                  </a:cubicBezTo>
                  <a:lnTo>
                    <a:pt x="1964830" y="868301"/>
                  </a:lnTo>
                  <a:cubicBezTo>
                    <a:pt x="1971810" y="861320"/>
                    <a:pt x="1980962" y="857830"/>
                    <a:pt x="1990110" y="857830"/>
                  </a:cubicBezTo>
                  <a:close/>
                  <a:moveTo>
                    <a:pt x="2574766" y="842027"/>
                  </a:moveTo>
                  <a:cubicBezTo>
                    <a:pt x="2583916" y="842027"/>
                    <a:pt x="2593068" y="845519"/>
                    <a:pt x="2600047" y="852499"/>
                  </a:cubicBezTo>
                  <a:lnTo>
                    <a:pt x="2666825" y="919276"/>
                  </a:lnTo>
                  <a:cubicBezTo>
                    <a:pt x="2680786" y="933237"/>
                    <a:pt x="2680786" y="955875"/>
                    <a:pt x="2666823" y="969836"/>
                  </a:cubicBezTo>
                  <a:lnTo>
                    <a:pt x="2602857" y="1033802"/>
                  </a:lnTo>
                  <a:cubicBezTo>
                    <a:pt x="2588896" y="1047763"/>
                    <a:pt x="2566258" y="1047765"/>
                    <a:pt x="2552297" y="1033802"/>
                  </a:cubicBezTo>
                  <a:lnTo>
                    <a:pt x="2485520" y="967024"/>
                  </a:lnTo>
                  <a:cubicBezTo>
                    <a:pt x="2471559" y="953065"/>
                    <a:pt x="2471559" y="930427"/>
                    <a:pt x="2485520" y="916466"/>
                  </a:cubicBezTo>
                  <a:lnTo>
                    <a:pt x="2549488" y="852499"/>
                  </a:lnTo>
                  <a:cubicBezTo>
                    <a:pt x="2556467" y="845517"/>
                    <a:pt x="2565617" y="842027"/>
                    <a:pt x="2574766" y="842027"/>
                  </a:cubicBezTo>
                  <a:close/>
                  <a:moveTo>
                    <a:pt x="3140596" y="837153"/>
                  </a:moveTo>
                  <a:cubicBezTo>
                    <a:pt x="3149744" y="837153"/>
                    <a:pt x="3158896" y="840643"/>
                    <a:pt x="3165875" y="847623"/>
                  </a:cubicBezTo>
                  <a:lnTo>
                    <a:pt x="3232653" y="914400"/>
                  </a:lnTo>
                  <a:cubicBezTo>
                    <a:pt x="3246614" y="928363"/>
                    <a:pt x="3246614" y="951000"/>
                    <a:pt x="3232653" y="964960"/>
                  </a:cubicBezTo>
                  <a:lnTo>
                    <a:pt x="3168685" y="1028928"/>
                  </a:lnTo>
                  <a:cubicBezTo>
                    <a:pt x="3154724" y="1042889"/>
                    <a:pt x="3132088" y="1042889"/>
                    <a:pt x="3118126" y="1028928"/>
                  </a:cubicBezTo>
                  <a:lnTo>
                    <a:pt x="3051350" y="962150"/>
                  </a:lnTo>
                  <a:cubicBezTo>
                    <a:pt x="3037387" y="948189"/>
                    <a:pt x="3037387" y="925553"/>
                    <a:pt x="3051350" y="911590"/>
                  </a:cubicBezTo>
                  <a:lnTo>
                    <a:pt x="3115316" y="847623"/>
                  </a:lnTo>
                  <a:cubicBezTo>
                    <a:pt x="3122295" y="840643"/>
                    <a:pt x="3131446" y="837153"/>
                    <a:pt x="3140596" y="837153"/>
                  </a:cubicBezTo>
                  <a:close/>
                  <a:moveTo>
                    <a:pt x="615378" y="826226"/>
                  </a:moveTo>
                  <a:cubicBezTo>
                    <a:pt x="624528" y="826226"/>
                    <a:pt x="633678" y="829718"/>
                    <a:pt x="640658" y="836697"/>
                  </a:cubicBezTo>
                  <a:lnTo>
                    <a:pt x="707435" y="903475"/>
                  </a:lnTo>
                  <a:cubicBezTo>
                    <a:pt x="721396" y="917436"/>
                    <a:pt x="721396" y="940074"/>
                    <a:pt x="707435" y="954035"/>
                  </a:cubicBezTo>
                  <a:lnTo>
                    <a:pt x="643468" y="1018001"/>
                  </a:lnTo>
                  <a:cubicBezTo>
                    <a:pt x="629507" y="1031963"/>
                    <a:pt x="606869" y="1031963"/>
                    <a:pt x="592908" y="1018002"/>
                  </a:cubicBezTo>
                  <a:lnTo>
                    <a:pt x="526130" y="951225"/>
                  </a:lnTo>
                  <a:cubicBezTo>
                    <a:pt x="512169" y="937264"/>
                    <a:pt x="512169" y="914626"/>
                    <a:pt x="526132" y="900665"/>
                  </a:cubicBezTo>
                  <a:lnTo>
                    <a:pt x="590098" y="836697"/>
                  </a:lnTo>
                  <a:cubicBezTo>
                    <a:pt x="597079" y="829716"/>
                    <a:pt x="606228" y="826226"/>
                    <a:pt x="615378" y="826226"/>
                  </a:cubicBezTo>
                  <a:close/>
                  <a:moveTo>
                    <a:pt x="1181206" y="821352"/>
                  </a:moveTo>
                  <a:cubicBezTo>
                    <a:pt x="1190356" y="821352"/>
                    <a:pt x="1199506" y="824842"/>
                    <a:pt x="1206486" y="831823"/>
                  </a:cubicBezTo>
                  <a:lnTo>
                    <a:pt x="1273263" y="898601"/>
                  </a:lnTo>
                  <a:cubicBezTo>
                    <a:pt x="1287224" y="912562"/>
                    <a:pt x="1287224" y="935198"/>
                    <a:pt x="1273263" y="949159"/>
                  </a:cubicBezTo>
                  <a:lnTo>
                    <a:pt x="1209296" y="1013126"/>
                  </a:lnTo>
                  <a:cubicBezTo>
                    <a:pt x="1195335" y="1027087"/>
                    <a:pt x="1172699" y="1027087"/>
                    <a:pt x="1158738" y="1013126"/>
                  </a:cubicBezTo>
                  <a:lnTo>
                    <a:pt x="1091960" y="946349"/>
                  </a:lnTo>
                  <a:cubicBezTo>
                    <a:pt x="1077998" y="932388"/>
                    <a:pt x="1077998" y="909750"/>
                    <a:pt x="1091960" y="895789"/>
                  </a:cubicBezTo>
                  <a:lnTo>
                    <a:pt x="1155926" y="831823"/>
                  </a:lnTo>
                  <a:cubicBezTo>
                    <a:pt x="1162908" y="824842"/>
                    <a:pt x="1172056" y="821352"/>
                    <a:pt x="1181206" y="821352"/>
                  </a:cubicBezTo>
                  <a:close/>
                  <a:moveTo>
                    <a:pt x="1773762" y="797650"/>
                  </a:moveTo>
                  <a:cubicBezTo>
                    <a:pt x="1782912" y="797650"/>
                    <a:pt x="1792062" y="801142"/>
                    <a:pt x="1799044" y="808121"/>
                  </a:cubicBezTo>
                  <a:lnTo>
                    <a:pt x="1865819" y="874899"/>
                  </a:lnTo>
                  <a:cubicBezTo>
                    <a:pt x="1879780" y="888860"/>
                    <a:pt x="1879780" y="911498"/>
                    <a:pt x="1865819" y="925459"/>
                  </a:cubicBezTo>
                  <a:lnTo>
                    <a:pt x="1801853" y="989426"/>
                  </a:lnTo>
                  <a:cubicBezTo>
                    <a:pt x="1787891" y="1003386"/>
                    <a:pt x="1765255" y="1003387"/>
                    <a:pt x="1751294" y="989426"/>
                  </a:cubicBezTo>
                  <a:lnTo>
                    <a:pt x="1684515" y="922647"/>
                  </a:lnTo>
                  <a:cubicBezTo>
                    <a:pt x="1670555" y="908688"/>
                    <a:pt x="1670555" y="886050"/>
                    <a:pt x="1684515" y="872087"/>
                  </a:cubicBezTo>
                  <a:lnTo>
                    <a:pt x="1748482" y="808121"/>
                  </a:lnTo>
                  <a:cubicBezTo>
                    <a:pt x="1755464" y="801140"/>
                    <a:pt x="1764614" y="797650"/>
                    <a:pt x="1773762" y="797650"/>
                  </a:cubicBezTo>
                  <a:close/>
                  <a:moveTo>
                    <a:pt x="2337101" y="784530"/>
                  </a:moveTo>
                  <a:cubicBezTo>
                    <a:pt x="2346251" y="784532"/>
                    <a:pt x="2355400" y="788022"/>
                    <a:pt x="2362381" y="795003"/>
                  </a:cubicBezTo>
                  <a:lnTo>
                    <a:pt x="2429157" y="861779"/>
                  </a:lnTo>
                  <a:cubicBezTo>
                    <a:pt x="2443119" y="875740"/>
                    <a:pt x="2443119" y="898378"/>
                    <a:pt x="2429158" y="912339"/>
                  </a:cubicBezTo>
                  <a:lnTo>
                    <a:pt x="2365191" y="976308"/>
                  </a:lnTo>
                  <a:cubicBezTo>
                    <a:pt x="2351230" y="990269"/>
                    <a:pt x="2328592" y="990267"/>
                    <a:pt x="2314631" y="976308"/>
                  </a:cubicBezTo>
                  <a:lnTo>
                    <a:pt x="2247854" y="909529"/>
                  </a:lnTo>
                  <a:cubicBezTo>
                    <a:pt x="2233893" y="895568"/>
                    <a:pt x="2233891" y="872932"/>
                    <a:pt x="2247854" y="858971"/>
                  </a:cubicBezTo>
                  <a:lnTo>
                    <a:pt x="2311821" y="795003"/>
                  </a:lnTo>
                  <a:cubicBezTo>
                    <a:pt x="2318803" y="788022"/>
                    <a:pt x="2327951" y="784530"/>
                    <a:pt x="2337101" y="784530"/>
                  </a:cubicBezTo>
                  <a:close/>
                  <a:moveTo>
                    <a:pt x="2921758" y="768729"/>
                  </a:moveTo>
                  <a:cubicBezTo>
                    <a:pt x="2930908" y="768729"/>
                    <a:pt x="2940058" y="772221"/>
                    <a:pt x="2947038" y="779200"/>
                  </a:cubicBezTo>
                  <a:lnTo>
                    <a:pt x="3013815" y="845978"/>
                  </a:lnTo>
                  <a:cubicBezTo>
                    <a:pt x="3027777" y="859939"/>
                    <a:pt x="3027777" y="882575"/>
                    <a:pt x="3013815" y="896538"/>
                  </a:cubicBezTo>
                  <a:lnTo>
                    <a:pt x="2949848" y="960504"/>
                  </a:lnTo>
                  <a:cubicBezTo>
                    <a:pt x="2935887" y="974466"/>
                    <a:pt x="2913249" y="974466"/>
                    <a:pt x="2899288" y="960504"/>
                  </a:cubicBezTo>
                  <a:lnTo>
                    <a:pt x="2832511" y="893728"/>
                  </a:lnTo>
                  <a:cubicBezTo>
                    <a:pt x="2818550" y="879765"/>
                    <a:pt x="2818550" y="857129"/>
                    <a:pt x="2832511" y="843168"/>
                  </a:cubicBezTo>
                  <a:lnTo>
                    <a:pt x="2896478" y="779200"/>
                  </a:lnTo>
                  <a:cubicBezTo>
                    <a:pt x="2903458" y="772221"/>
                    <a:pt x="2912608" y="768729"/>
                    <a:pt x="2921758" y="768729"/>
                  </a:cubicBezTo>
                  <a:close/>
                  <a:moveTo>
                    <a:pt x="3487586" y="763853"/>
                  </a:moveTo>
                  <a:cubicBezTo>
                    <a:pt x="3496736" y="763855"/>
                    <a:pt x="3505885" y="767345"/>
                    <a:pt x="3512866" y="774326"/>
                  </a:cubicBezTo>
                  <a:lnTo>
                    <a:pt x="3528696" y="790155"/>
                  </a:lnTo>
                  <a:lnTo>
                    <a:pt x="3559187" y="912118"/>
                  </a:lnTo>
                  <a:lnTo>
                    <a:pt x="3515676" y="955629"/>
                  </a:lnTo>
                  <a:cubicBezTo>
                    <a:pt x="3501715" y="969590"/>
                    <a:pt x="3479079" y="969590"/>
                    <a:pt x="3465116" y="955629"/>
                  </a:cubicBezTo>
                  <a:lnTo>
                    <a:pt x="3398340" y="888852"/>
                  </a:lnTo>
                  <a:cubicBezTo>
                    <a:pt x="3384378" y="874891"/>
                    <a:pt x="3384378" y="852255"/>
                    <a:pt x="3398340" y="838292"/>
                  </a:cubicBezTo>
                  <a:lnTo>
                    <a:pt x="3462306" y="774326"/>
                  </a:lnTo>
                  <a:cubicBezTo>
                    <a:pt x="3469288" y="767345"/>
                    <a:pt x="3478436" y="763853"/>
                    <a:pt x="3487586" y="763853"/>
                  </a:cubicBezTo>
                  <a:close/>
                  <a:moveTo>
                    <a:pt x="397183" y="759994"/>
                  </a:moveTo>
                  <a:cubicBezTo>
                    <a:pt x="406333" y="759994"/>
                    <a:pt x="415483" y="763485"/>
                    <a:pt x="422465" y="770465"/>
                  </a:cubicBezTo>
                  <a:lnTo>
                    <a:pt x="489241" y="837242"/>
                  </a:lnTo>
                  <a:cubicBezTo>
                    <a:pt x="503202" y="851204"/>
                    <a:pt x="503203" y="873841"/>
                    <a:pt x="489241" y="887802"/>
                  </a:cubicBezTo>
                  <a:lnTo>
                    <a:pt x="425275" y="951768"/>
                  </a:lnTo>
                  <a:cubicBezTo>
                    <a:pt x="411313" y="965731"/>
                    <a:pt x="388676" y="965731"/>
                    <a:pt x="374715" y="951768"/>
                  </a:cubicBezTo>
                  <a:lnTo>
                    <a:pt x="307937" y="884993"/>
                  </a:lnTo>
                  <a:cubicBezTo>
                    <a:pt x="293975" y="871031"/>
                    <a:pt x="293975" y="848394"/>
                    <a:pt x="307937" y="834433"/>
                  </a:cubicBezTo>
                  <a:lnTo>
                    <a:pt x="371905" y="770465"/>
                  </a:lnTo>
                  <a:cubicBezTo>
                    <a:pt x="378885" y="763485"/>
                    <a:pt x="388033" y="759994"/>
                    <a:pt x="397183" y="759994"/>
                  </a:cubicBezTo>
                  <a:close/>
                  <a:moveTo>
                    <a:pt x="963011" y="755119"/>
                  </a:moveTo>
                  <a:cubicBezTo>
                    <a:pt x="972162" y="755119"/>
                    <a:pt x="981313" y="758609"/>
                    <a:pt x="988293" y="765591"/>
                  </a:cubicBezTo>
                  <a:lnTo>
                    <a:pt x="1055070" y="832366"/>
                  </a:lnTo>
                  <a:cubicBezTo>
                    <a:pt x="1069031" y="846329"/>
                    <a:pt x="1069031" y="868967"/>
                    <a:pt x="1055069" y="882928"/>
                  </a:cubicBezTo>
                  <a:lnTo>
                    <a:pt x="991103" y="946894"/>
                  </a:lnTo>
                  <a:cubicBezTo>
                    <a:pt x="977142" y="960855"/>
                    <a:pt x="954504" y="960855"/>
                    <a:pt x="940543" y="946894"/>
                  </a:cubicBezTo>
                  <a:lnTo>
                    <a:pt x="873765" y="880116"/>
                  </a:lnTo>
                  <a:cubicBezTo>
                    <a:pt x="859804" y="866155"/>
                    <a:pt x="859804" y="843519"/>
                    <a:pt x="873765" y="829557"/>
                  </a:cubicBezTo>
                  <a:lnTo>
                    <a:pt x="937733" y="765591"/>
                  </a:lnTo>
                  <a:cubicBezTo>
                    <a:pt x="944713" y="758609"/>
                    <a:pt x="953865" y="755119"/>
                    <a:pt x="963011" y="755119"/>
                  </a:cubicBezTo>
                  <a:close/>
                  <a:moveTo>
                    <a:pt x="1555569" y="731419"/>
                  </a:moveTo>
                  <a:cubicBezTo>
                    <a:pt x="1564717" y="731419"/>
                    <a:pt x="1573869" y="734909"/>
                    <a:pt x="1580849" y="741889"/>
                  </a:cubicBezTo>
                  <a:lnTo>
                    <a:pt x="1647626" y="808666"/>
                  </a:lnTo>
                  <a:cubicBezTo>
                    <a:pt x="1661587" y="822629"/>
                    <a:pt x="1661587" y="845265"/>
                    <a:pt x="1647625" y="859226"/>
                  </a:cubicBezTo>
                  <a:lnTo>
                    <a:pt x="1583660" y="923194"/>
                  </a:lnTo>
                  <a:cubicBezTo>
                    <a:pt x="1569698" y="937155"/>
                    <a:pt x="1547062" y="937155"/>
                    <a:pt x="1533099" y="923194"/>
                  </a:cubicBezTo>
                  <a:lnTo>
                    <a:pt x="1466323" y="856416"/>
                  </a:lnTo>
                  <a:cubicBezTo>
                    <a:pt x="1452359" y="842455"/>
                    <a:pt x="1452360" y="819819"/>
                    <a:pt x="1466321" y="805857"/>
                  </a:cubicBezTo>
                  <a:lnTo>
                    <a:pt x="1530289" y="741889"/>
                  </a:lnTo>
                  <a:cubicBezTo>
                    <a:pt x="1537269" y="734909"/>
                    <a:pt x="1546419" y="731419"/>
                    <a:pt x="1555569" y="731419"/>
                  </a:cubicBezTo>
                  <a:close/>
                  <a:moveTo>
                    <a:pt x="2121397" y="726543"/>
                  </a:moveTo>
                  <a:cubicBezTo>
                    <a:pt x="2130547" y="726543"/>
                    <a:pt x="2139697" y="730033"/>
                    <a:pt x="2146677" y="737015"/>
                  </a:cubicBezTo>
                  <a:lnTo>
                    <a:pt x="2213455" y="803790"/>
                  </a:lnTo>
                  <a:cubicBezTo>
                    <a:pt x="2227416" y="817753"/>
                    <a:pt x="2227416" y="840391"/>
                    <a:pt x="2213455" y="854352"/>
                  </a:cubicBezTo>
                  <a:lnTo>
                    <a:pt x="2149487" y="918318"/>
                  </a:lnTo>
                  <a:cubicBezTo>
                    <a:pt x="2135526" y="932280"/>
                    <a:pt x="2112890" y="932279"/>
                    <a:pt x="2098927" y="918318"/>
                  </a:cubicBezTo>
                  <a:lnTo>
                    <a:pt x="2032151" y="851540"/>
                  </a:lnTo>
                  <a:cubicBezTo>
                    <a:pt x="2018189" y="837581"/>
                    <a:pt x="2018189" y="814943"/>
                    <a:pt x="2032151" y="800981"/>
                  </a:cubicBezTo>
                  <a:lnTo>
                    <a:pt x="2096117" y="737015"/>
                  </a:lnTo>
                  <a:cubicBezTo>
                    <a:pt x="2103097" y="730033"/>
                    <a:pt x="2112247" y="726543"/>
                    <a:pt x="2121397" y="726543"/>
                  </a:cubicBezTo>
                  <a:close/>
                  <a:moveTo>
                    <a:pt x="162008" y="710742"/>
                  </a:moveTo>
                  <a:cubicBezTo>
                    <a:pt x="171158" y="710742"/>
                    <a:pt x="180308" y="714234"/>
                    <a:pt x="187288" y="721213"/>
                  </a:cubicBezTo>
                  <a:lnTo>
                    <a:pt x="254065" y="787991"/>
                  </a:lnTo>
                  <a:cubicBezTo>
                    <a:pt x="268026" y="801952"/>
                    <a:pt x="268028" y="824590"/>
                    <a:pt x="254065" y="838551"/>
                  </a:cubicBezTo>
                  <a:lnTo>
                    <a:pt x="190099" y="902518"/>
                  </a:lnTo>
                  <a:cubicBezTo>
                    <a:pt x="176136" y="916479"/>
                    <a:pt x="153500" y="916479"/>
                    <a:pt x="139538" y="902517"/>
                  </a:cubicBezTo>
                  <a:lnTo>
                    <a:pt x="86207" y="849186"/>
                  </a:lnTo>
                  <a:lnTo>
                    <a:pt x="112023" y="745919"/>
                  </a:lnTo>
                  <a:lnTo>
                    <a:pt x="136728" y="721213"/>
                  </a:lnTo>
                  <a:cubicBezTo>
                    <a:pt x="143709" y="714232"/>
                    <a:pt x="152858" y="710742"/>
                    <a:pt x="162008" y="710742"/>
                  </a:cubicBezTo>
                  <a:close/>
                  <a:moveTo>
                    <a:pt x="2706053" y="710741"/>
                  </a:moveTo>
                  <a:cubicBezTo>
                    <a:pt x="2715203" y="710741"/>
                    <a:pt x="2724354" y="714230"/>
                    <a:pt x="2731334" y="721212"/>
                  </a:cubicBezTo>
                  <a:lnTo>
                    <a:pt x="2798112" y="787989"/>
                  </a:lnTo>
                  <a:cubicBezTo>
                    <a:pt x="2812073" y="801950"/>
                    <a:pt x="2812073" y="824588"/>
                    <a:pt x="2798112" y="838549"/>
                  </a:cubicBezTo>
                  <a:lnTo>
                    <a:pt x="2734144" y="902515"/>
                  </a:lnTo>
                  <a:cubicBezTo>
                    <a:pt x="2720183" y="916476"/>
                    <a:pt x="2697547" y="916476"/>
                    <a:pt x="2683584" y="902515"/>
                  </a:cubicBezTo>
                  <a:lnTo>
                    <a:pt x="2616807" y="835738"/>
                  </a:lnTo>
                  <a:cubicBezTo>
                    <a:pt x="2602846" y="821778"/>
                    <a:pt x="2602846" y="799140"/>
                    <a:pt x="2616807" y="785178"/>
                  </a:cubicBezTo>
                  <a:lnTo>
                    <a:pt x="2680774" y="721212"/>
                  </a:lnTo>
                  <a:cubicBezTo>
                    <a:pt x="2687754" y="714230"/>
                    <a:pt x="2696906" y="710741"/>
                    <a:pt x="2706053" y="710741"/>
                  </a:cubicBezTo>
                  <a:close/>
                  <a:moveTo>
                    <a:pt x="3269392" y="697622"/>
                  </a:moveTo>
                  <a:cubicBezTo>
                    <a:pt x="3278542" y="697622"/>
                    <a:pt x="3287692" y="701112"/>
                    <a:pt x="3294671" y="708093"/>
                  </a:cubicBezTo>
                  <a:lnTo>
                    <a:pt x="3361449" y="774871"/>
                  </a:lnTo>
                  <a:cubicBezTo>
                    <a:pt x="3375410" y="788832"/>
                    <a:pt x="3375412" y="811470"/>
                    <a:pt x="3361449" y="825431"/>
                  </a:cubicBezTo>
                  <a:lnTo>
                    <a:pt x="3297483" y="889398"/>
                  </a:lnTo>
                  <a:cubicBezTo>
                    <a:pt x="3283522" y="903358"/>
                    <a:pt x="3260884" y="903358"/>
                    <a:pt x="3246921" y="889398"/>
                  </a:cubicBezTo>
                  <a:lnTo>
                    <a:pt x="3180146" y="822621"/>
                  </a:lnTo>
                  <a:cubicBezTo>
                    <a:pt x="3166185" y="808660"/>
                    <a:pt x="3166185" y="786021"/>
                    <a:pt x="3180146" y="772061"/>
                  </a:cubicBezTo>
                  <a:lnTo>
                    <a:pt x="3244112" y="708093"/>
                  </a:lnTo>
                  <a:cubicBezTo>
                    <a:pt x="3251093" y="701112"/>
                    <a:pt x="3260243" y="697622"/>
                    <a:pt x="3269392" y="697622"/>
                  </a:cubicBezTo>
                  <a:close/>
                  <a:moveTo>
                    <a:pt x="746665" y="694939"/>
                  </a:moveTo>
                  <a:cubicBezTo>
                    <a:pt x="755815" y="694939"/>
                    <a:pt x="764965" y="698431"/>
                    <a:pt x="771945" y="705411"/>
                  </a:cubicBezTo>
                  <a:lnTo>
                    <a:pt x="838722" y="772188"/>
                  </a:lnTo>
                  <a:cubicBezTo>
                    <a:pt x="852683" y="786149"/>
                    <a:pt x="852683" y="808785"/>
                    <a:pt x="838722" y="822748"/>
                  </a:cubicBezTo>
                  <a:lnTo>
                    <a:pt x="774754" y="886714"/>
                  </a:lnTo>
                  <a:cubicBezTo>
                    <a:pt x="760793" y="900677"/>
                    <a:pt x="738156" y="900677"/>
                    <a:pt x="724195" y="886714"/>
                  </a:cubicBezTo>
                  <a:lnTo>
                    <a:pt x="657419" y="819938"/>
                  </a:lnTo>
                  <a:cubicBezTo>
                    <a:pt x="643456" y="805975"/>
                    <a:pt x="643456" y="783339"/>
                    <a:pt x="657417" y="769378"/>
                  </a:cubicBezTo>
                  <a:lnTo>
                    <a:pt x="721385" y="705411"/>
                  </a:lnTo>
                  <a:cubicBezTo>
                    <a:pt x="728366" y="698429"/>
                    <a:pt x="737515" y="694939"/>
                    <a:pt x="746665" y="694939"/>
                  </a:cubicBezTo>
                  <a:close/>
                  <a:moveTo>
                    <a:pt x="1310004" y="681821"/>
                  </a:moveTo>
                  <a:cubicBezTo>
                    <a:pt x="1319154" y="681821"/>
                    <a:pt x="1328302" y="685311"/>
                    <a:pt x="1335284" y="692292"/>
                  </a:cubicBezTo>
                  <a:lnTo>
                    <a:pt x="1402061" y="759068"/>
                  </a:lnTo>
                  <a:cubicBezTo>
                    <a:pt x="1416022" y="773031"/>
                    <a:pt x="1416022" y="795667"/>
                    <a:pt x="1402061" y="809630"/>
                  </a:cubicBezTo>
                  <a:lnTo>
                    <a:pt x="1338094" y="873596"/>
                  </a:lnTo>
                  <a:cubicBezTo>
                    <a:pt x="1324132" y="887557"/>
                    <a:pt x="1301495" y="887557"/>
                    <a:pt x="1287534" y="873596"/>
                  </a:cubicBezTo>
                  <a:lnTo>
                    <a:pt x="1220756" y="806818"/>
                  </a:lnTo>
                  <a:cubicBezTo>
                    <a:pt x="1206795" y="792857"/>
                    <a:pt x="1206795" y="770221"/>
                    <a:pt x="1220756" y="756258"/>
                  </a:cubicBezTo>
                  <a:lnTo>
                    <a:pt x="1284724" y="692292"/>
                  </a:lnTo>
                  <a:cubicBezTo>
                    <a:pt x="1291705" y="685311"/>
                    <a:pt x="1300854" y="681821"/>
                    <a:pt x="1310004" y="681821"/>
                  </a:cubicBezTo>
                  <a:close/>
                  <a:moveTo>
                    <a:pt x="1902560" y="658119"/>
                  </a:moveTo>
                  <a:cubicBezTo>
                    <a:pt x="1911708" y="658119"/>
                    <a:pt x="1920858" y="661609"/>
                    <a:pt x="1927840" y="668591"/>
                  </a:cubicBezTo>
                  <a:lnTo>
                    <a:pt x="1994615" y="735368"/>
                  </a:lnTo>
                  <a:cubicBezTo>
                    <a:pt x="2008578" y="749329"/>
                    <a:pt x="2008578" y="771965"/>
                    <a:pt x="1994615" y="785928"/>
                  </a:cubicBezTo>
                  <a:lnTo>
                    <a:pt x="1930649" y="849894"/>
                  </a:lnTo>
                  <a:cubicBezTo>
                    <a:pt x="1916687" y="863857"/>
                    <a:pt x="1894051" y="863855"/>
                    <a:pt x="1880090" y="849894"/>
                  </a:cubicBezTo>
                  <a:lnTo>
                    <a:pt x="1813314" y="783118"/>
                  </a:lnTo>
                  <a:cubicBezTo>
                    <a:pt x="1799351" y="769157"/>
                    <a:pt x="1799351" y="746519"/>
                    <a:pt x="1813312" y="732557"/>
                  </a:cubicBezTo>
                  <a:lnTo>
                    <a:pt x="1877280" y="668591"/>
                  </a:lnTo>
                  <a:cubicBezTo>
                    <a:pt x="1884260" y="661609"/>
                    <a:pt x="1893410" y="658119"/>
                    <a:pt x="1902560" y="658119"/>
                  </a:cubicBezTo>
                  <a:close/>
                  <a:moveTo>
                    <a:pt x="2468388" y="653245"/>
                  </a:moveTo>
                  <a:cubicBezTo>
                    <a:pt x="2477538" y="653245"/>
                    <a:pt x="2486687" y="656735"/>
                    <a:pt x="2493668" y="663715"/>
                  </a:cubicBezTo>
                  <a:lnTo>
                    <a:pt x="2560445" y="730492"/>
                  </a:lnTo>
                  <a:cubicBezTo>
                    <a:pt x="2574406" y="744453"/>
                    <a:pt x="2574406" y="767091"/>
                    <a:pt x="2560445" y="781052"/>
                  </a:cubicBezTo>
                  <a:lnTo>
                    <a:pt x="2496479" y="845019"/>
                  </a:lnTo>
                  <a:cubicBezTo>
                    <a:pt x="2482517" y="858982"/>
                    <a:pt x="2459879" y="858980"/>
                    <a:pt x="2445919" y="845019"/>
                  </a:cubicBezTo>
                  <a:lnTo>
                    <a:pt x="2379140" y="778242"/>
                  </a:lnTo>
                  <a:cubicBezTo>
                    <a:pt x="2365179" y="764281"/>
                    <a:pt x="2365179" y="741645"/>
                    <a:pt x="2379142" y="727682"/>
                  </a:cubicBezTo>
                  <a:lnTo>
                    <a:pt x="2443108" y="663716"/>
                  </a:lnTo>
                  <a:cubicBezTo>
                    <a:pt x="2450089" y="656735"/>
                    <a:pt x="2459238" y="653243"/>
                    <a:pt x="2468388" y="653245"/>
                  </a:cubicBezTo>
                  <a:close/>
                  <a:moveTo>
                    <a:pt x="3053045" y="637442"/>
                  </a:moveTo>
                  <a:cubicBezTo>
                    <a:pt x="3062195" y="637442"/>
                    <a:pt x="3071345" y="640934"/>
                    <a:pt x="3078325" y="647913"/>
                  </a:cubicBezTo>
                  <a:lnTo>
                    <a:pt x="3145102" y="714691"/>
                  </a:lnTo>
                  <a:cubicBezTo>
                    <a:pt x="3159063" y="728652"/>
                    <a:pt x="3159063" y="751288"/>
                    <a:pt x="3145102" y="765251"/>
                  </a:cubicBezTo>
                  <a:lnTo>
                    <a:pt x="3081135" y="829217"/>
                  </a:lnTo>
                  <a:cubicBezTo>
                    <a:pt x="3067174" y="843179"/>
                    <a:pt x="3044536" y="843179"/>
                    <a:pt x="3030575" y="829217"/>
                  </a:cubicBezTo>
                  <a:lnTo>
                    <a:pt x="2963798" y="762441"/>
                  </a:lnTo>
                  <a:cubicBezTo>
                    <a:pt x="2949836" y="748480"/>
                    <a:pt x="2949836" y="725842"/>
                    <a:pt x="2963798" y="711881"/>
                  </a:cubicBezTo>
                  <a:lnTo>
                    <a:pt x="3027765" y="647913"/>
                  </a:lnTo>
                  <a:cubicBezTo>
                    <a:pt x="3034745" y="640934"/>
                    <a:pt x="3043895" y="637442"/>
                    <a:pt x="3053045" y="637442"/>
                  </a:cubicBezTo>
                  <a:close/>
                  <a:moveTo>
                    <a:pt x="528470" y="628707"/>
                  </a:moveTo>
                  <a:cubicBezTo>
                    <a:pt x="537620" y="628707"/>
                    <a:pt x="546772" y="632197"/>
                    <a:pt x="553752" y="639178"/>
                  </a:cubicBezTo>
                  <a:lnTo>
                    <a:pt x="620529" y="705956"/>
                  </a:lnTo>
                  <a:cubicBezTo>
                    <a:pt x="634488" y="719918"/>
                    <a:pt x="634488" y="742554"/>
                    <a:pt x="620527" y="756515"/>
                  </a:cubicBezTo>
                  <a:lnTo>
                    <a:pt x="556561" y="820481"/>
                  </a:lnTo>
                  <a:cubicBezTo>
                    <a:pt x="542600" y="834444"/>
                    <a:pt x="519963" y="834444"/>
                    <a:pt x="506002" y="820481"/>
                  </a:cubicBezTo>
                  <a:lnTo>
                    <a:pt x="439224" y="753706"/>
                  </a:lnTo>
                  <a:cubicBezTo>
                    <a:pt x="425261" y="739745"/>
                    <a:pt x="425261" y="717107"/>
                    <a:pt x="439224" y="703144"/>
                  </a:cubicBezTo>
                  <a:lnTo>
                    <a:pt x="503192" y="639178"/>
                  </a:lnTo>
                  <a:cubicBezTo>
                    <a:pt x="510172" y="632198"/>
                    <a:pt x="519322" y="628707"/>
                    <a:pt x="528470" y="628707"/>
                  </a:cubicBezTo>
                  <a:close/>
                  <a:moveTo>
                    <a:pt x="1094298" y="623833"/>
                  </a:moveTo>
                  <a:cubicBezTo>
                    <a:pt x="1103448" y="623833"/>
                    <a:pt x="1112600" y="627322"/>
                    <a:pt x="1119580" y="634304"/>
                  </a:cubicBezTo>
                  <a:lnTo>
                    <a:pt x="1186357" y="701080"/>
                  </a:lnTo>
                  <a:cubicBezTo>
                    <a:pt x="1200317" y="715042"/>
                    <a:pt x="1200318" y="737680"/>
                    <a:pt x="1186357" y="751639"/>
                  </a:cubicBezTo>
                  <a:lnTo>
                    <a:pt x="1122389" y="815607"/>
                  </a:lnTo>
                  <a:cubicBezTo>
                    <a:pt x="1108428" y="829568"/>
                    <a:pt x="1085791" y="829568"/>
                    <a:pt x="1071830" y="815607"/>
                  </a:cubicBezTo>
                  <a:lnTo>
                    <a:pt x="1005053" y="748830"/>
                  </a:lnTo>
                  <a:cubicBezTo>
                    <a:pt x="991091" y="734870"/>
                    <a:pt x="991091" y="712232"/>
                    <a:pt x="1005053" y="698270"/>
                  </a:cubicBezTo>
                  <a:lnTo>
                    <a:pt x="1069020" y="634304"/>
                  </a:lnTo>
                  <a:cubicBezTo>
                    <a:pt x="1076002" y="627322"/>
                    <a:pt x="1085148" y="623833"/>
                    <a:pt x="1094298" y="623833"/>
                  </a:cubicBezTo>
                  <a:close/>
                  <a:moveTo>
                    <a:pt x="1686856" y="600132"/>
                  </a:moveTo>
                  <a:cubicBezTo>
                    <a:pt x="1696006" y="600132"/>
                    <a:pt x="1705156" y="603622"/>
                    <a:pt x="1712136" y="610602"/>
                  </a:cubicBezTo>
                  <a:lnTo>
                    <a:pt x="1778913" y="677379"/>
                  </a:lnTo>
                  <a:cubicBezTo>
                    <a:pt x="1792874" y="691342"/>
                    <a:pt x="1792874" y="713978"/>
                    <a:pt x="1778913" y="727939"/>
                  </a:cubicBezTo>
                  <a:lnTo>
                    <a:pt x="1714945" y="791907"/>
                  </a:lnTo>
                  <a:cubicBezTo>
                    <a:pt x="1700984" y="805868"/>
                    <a:pt x="1678347" y="805868"/>
                    <a:pt x="1664386" y="791907"/>
                  </a:cubicBezTo>
                  <a:lnTo>
                    <a:pt x="1597610" y="725129"/>
                  </a:lnTo>
                  <a:cubicBezTo>
                    <a:pt x="1583646" y="711168"/>
                    <a:pt x="1583647" y="688532"/>
                    <a:pt x="1597610" y="674570"/>
                  </a:cubicBezTo>
                  <a:lnTo>
                    <a:pt x="1661576" y="610602"/>
                  </a:lnTo>
                  <a:cubicBezTo>
                    <a:pt x="1668556" y="603622"/>
                    <a:pt x="1677707" y="600132"/>
                    <a:pt x="1686856" y="600132"/>
                  </a:cubicBezTo>
                  <a:close/>
                  <a:moveTo>
                    <a:pt x="2250193" y="587013"/>
                  </a:moveTo>
                  <a:cubicBezTo>
                    <a:pt x="2259343" y="587013"/>
                    <a:pt x="2268493" y="590502"/>
                    <a:pt x="2275473" y="597484"/>
                  </a:cubicBezTo>
                  <a:lnTo>
                    <a:pt x="2342250" y="664261"/>
                  </a:lnTo>
                  <a:cubicBezTo>
                    <a:pt x="2356210" y="678222"/>
                    <a:pt x="2356212" y="700860"/>
                    <a:pt x="2342250" y="714821"/>
                  </a:cubicBezTo>
                  <a:lnTo>
                    <a:pt x="2278283" y="778787"/>
                  </a:lnTo>
                  <a:cubicBezTo>
                    <a:pt x="2264322" y="792748"/>
                    <a:pt x="2241686" y="792748"/>
                    <a:pt x="2227723" y="778787"/>
                  </a:cubicBezTo>
                  <a:lnTo>
                    <a:pt x="2160946" y="712011"/>
                  </a:lnTo>
                  <a:cubicBezTo>
                    <a:pt x="2146986" y="698050"/>
                    <a:pt x="2146986" y="675411"/>
                    <a:pt x="2160946" y="661451"/>
                  </a:cubicBezTo>
                  <a:lnTo>
                    <a:pt x="2224913" y="597484"/>
                  </a:lnTo>
                  <a:cubicBezTo>
                    <a:pt x="2231895" y="590502"/>
                    <a:pt x="2241045" y="587013"/>
                    <a:pt x="2250193" y="587013"/>
                  </a:cubicBezTo>
                  <a:close/>
                  <a:moveTo>
                    <a:pt x="154140" y="577453"/>
                  </a:moveTo>
                  <a:lnTo>
                    <a:pt x="167159" y="590471"/>
                  </a:lnTo>
                  <a:cubicBezTo>
                    <a:pt x="181120" y="604433"/>
                    <a:pt x="181120" y="627070"/>
                    <a:pt x="167159" y="641031"/>
                  </a:cubicBezTo>
                  <a:lnTo>
                    <a:pt x="128608" y="679581"/>
                  </a:lnTo>
                  <a:close/>
                  <a:moveTo>
                    <a:pt x="290805" y="571211"/>
                  </a:moveTo>
                  <a:cubicBezTo>
                    <a:pt x="299955" y="571211"/>
                    <a:pt x="309104" y="574701"/>
                    <a:pt x="316085" y="581683"/>
                  </a:cubicBezTo>
                  <a:lnTo>
                    <a:pt x="382863" y="648460"/>
                  </a:lnTo>
                  <a:cubicBezTo>
                    <a:pt x="396824" y="662421"/>
                    <a:pt x="396824" y="685059"/>
                    <a:pt x="382863" y="699020"/>
                  </a:cubicBezTo>
                  <a:lnTo>
                    <a:pt x="318895" y="762986"/>
                  </a:lnTo>
                  <a:cubicBezTo>
                    <a:pt x="304934" y="776949"/>
                    <a:pt x="282296" y="776949"/>
                    <a:pt x="268335" y="762987"/>
                  </a:cubicBezTo>
                  <a:lnTo>
                    <a:pt x="201558" y="696210"/>
                  </a:lnTo>
                  <a:cubicBezTo>
                    <a:pt x="187597" y="682249"/>
                    <a:pt x="187597" y="659611"/>
                    <a:pt x="201558" y="645650"/>
                  </a:cubicBezTo>
                  <a:lnTo>
                    <a:pt x="265525" y="581683"/>
                  </a:lnTo>
                  <a:cubicBezTo>
                    <a:pt x="272507" y="574701"/>
                    <a:pt x="281655" y="571211"/>
                    <a:pt x="290805" y="571211"/>
                  </a:cubicBezTo>
                  <a:close/>
                  <a:moveTo>
                    <a:pt x="2834850" y="571210"/>
                  </a:moveTo>
                  <a:cubicBezTo>
                    <a:pt x="2844000" y="571210"/>
                    <a:pt x="2853150" y="574701"/>
                    <a:pt x="2860130" y="581681"/>
                  </a:cubicBezTo>
                  <a:lnTo>
                    <a:pt x="2926908" y="648458"/>
                  </a:lnTo>
                  <a:cubicBezTo>
                    <a:pt x="2940869" y="662419"/>
                    <a:pt x="2940869" y="685057"/>
                    <a:pt x="2926908" y="699018"/>
                  </a:cubicBezTo>
                  <a:lnTo>
                    <a:pt x="2862940" y="762986"/>
                  </a:lnTo>
                  <a:cubicBezTo>
                    <a:pt x="2848981" y="776947"/>
                    <a:pt x="2826343" y="776947"/>
                    <a:pt x="2812380" y="762986"/>
                  </a:cubicBezTo>
                  <a:lnTo>
                    <a:pt x="2745604" y="696208"/>
                  </a:lnTo>
                  <a:cubicBezTo>
                    <a:pt x="2731642" y="682247"/>
                    <a:pt x="2731643" y="659610"/>
                    <a:pt x="2745604" y="645649"/>
                  </a:cubicBezTo>
                  <a:lnTo>
                    <a:pt x="2809570" y="581681"/>
                  </a:lnTo>
                  <a:cubicBezTo>
                    <a:pt x="2816552" y="574700"/>
                    <a:pt x="2825702" y="571210"/>
                    <a:pt x="2834850" y="571210"/>
                  </a:cubicBezTo>
                  <a:close/>
                  <a:moveTo>
                    <a:pt x="3400678" y="566335"/>
                  </a:moveTo>
                  <a:cubicBezTo>
                    <a:pt x="3409828" y="566335"/>
                    <a:pt x="3418979" y="569827"/>
                    <a:pt x="3425958" y="576807"/>
                  </a:cubicBezTo>
                  <a:lnTo>
                    <a:pt x="3491826" y="642674"/>
                  </a:lnTo>
                  <a:lnTo>
                    <a:pt x="3500193" y="676142"/>
                  </a:lnTo>
                  <a:lnTo>
                    <a:pt x="3492736" y="694144"/>
                  </a:lnTo>
                  <a:lnTo>
                    <a:pt x="3428770" y="758110"/>
                  </a:lnTo>
                  <a:cubicBezTo>
                    <a:pt x="3414809" y="772071"/>
                    <a:pt x="3392171" y="772071"/>
                    <a:pt x="3378210" y="758110"/>
                  </a:cubicBezTo>
                  <a:lnTo>
                    <a:pt x="3311432" y="691334"/>
                  </a:lnTo>
                  <a:cubicBezTo>
                    <a:pt x="3297471" y="677371"/>
                    <a:pt x="3297471" y="654734"/>
                    <a:pt x="3311432" y="640774"/>
                  </a:cubicBezTo>
                  <a:lnTo>
                    <a:pt x="3375399" y="576807"/>
                  </a:lnTo>
                  <a:cubicBezTo>
                    <a:pt x="3382380" y="569825"/>
                    <a:pt x="3391530" y="566334"/>
                    <a:pt x="3400678" y="566335"/>
                  </a:cubicBezTo>
                  <a:close/>
                  <a:moveTo>
                    <a:pt x="875462" y="555409"/>
                  </a:moveTo>
                  <a:cubicBezTo>
                    <a:pt x="884612" y="555409"/>
                    <a:pt x="893761" y="558900"/>
                    <a:pt x="900742" y="565880"/>
                  </a:cubicBezTo>
                  <a:lnTo>
                    <a:pt x="967520" y="632657"/>
                  </a:lnTo>
                  <a:cubicBezTo>
                    <a:pt x="981481" y="646618"/>
                    <a:pt x="981481" y="669256"/>
                    <a:pt x="967520" y="683217"/>
                  </a:cubicBezTo>
                  <a:lnTo>
                    <a:pt x="903552" y="747183"/>
                  </a:lnTo>
                  <a:cubicBezTo>
                    <a:pt x="889591" y="761146"/>
                    <a:pt x="866953" y="761146"/>
                    <a:pt x="852992" y="747185"/>
                  </a:cubicBezTo>
                  <a:lnTo>
                    <a:pt x="786215" y="680407"/>
                  </a:lnTo>
                  <a:cubicBezTo>
                    <a:pt x="772254" y="666446"/>
                    <a:pt x="772254" y="643808"/>
                    <a:pt x="786215" y="629847"/>
                  </a:cubicBezTo>
                  <a:lnTo>
                    <a:pt x="850183" y="565880"/>
                  </a:lnTo>
                  <a:cubicBezTo>
                    <a:pt x="857162" y="558900"/>
                    <a:pt x="866312" y="555409"/>
                    <a:pt x="875462" y="555409"/>
                  </a:cubicBezTo>
                  <a:close/>
                  <a:moveTo>
                    <a:pt x="1441291" y="550534"/>
                  </a:moveTo>
                  <a:cubicBezTo>
                    <a:pt x="1450441" y="550534"/>
                    <a:pt x="1459589" y="554024"/>
                    <a:pt x="1466570" y="561005"/>
                  </a:cubicBezTo>
                  <a:lnTo>
                    <a:pt x="1533348" y="627781"/>
                  </a:lnTo>
                  <a:cubicBezTo>
                    <a:pt x="1547309" y="641744"/>
                    <a:pt x="1547309" y="664380"/>
                    <a:pt x="1533348" y="678341"/>
                  </a:cubicBezTo>
                  <a:lnTo>
                    <a:pt x="1469380" y="742309"/>
                  </a:lnTo>
                  <a:cubicBezTo>
                    <a:pt x="1455419" y="756270"/>
                    <a:pt x="1432781" y="756270"/>
                    <a:pt x="1418820" y="742309"/>
                  </a:cubicBezTo>
                  <a:lnTo>
                    <a:pt x="1352045" y="675531"/>
                  </a:lnTo>
                  <a:cubicBezTo>
                    <a:pt x="1338082" y="661570"/>
                    <a:pt x="1338082" y="638932"/>
                    <a:pt x="1352043" y="624971"/>
                  </a:cubicBezTo>
                  <a:lnTo>
                    <a:pt x="1416011" y="561005"/>
                  </a:lnTo>
                  <a:cubicBezTo>
                    <a:pt x="1422992" y="554024"/>
                    <a:pt x="1432140" y="550534"/>
                    <a:pt x="1441291" y="550534"/>
                  </a:cubicBezTo>
                  <a:close/>
                  <a:moveTo>
                    <a:pt x="2033847" y="526832"/>
                  </a:moveTo>
                  <a:cubicBezTo>
                    <a:pt x="2042997" y="526832"/>
                    <a:pt x="2052145" y="530322"/>
                    <a:pt x="2059126" y="537304"/>
                  </a:cubicBezTo>
                  <a:lnTo>
                    <a:pt x="2125904" y="604079"/>
                  </a:lnTo>
                  <a:cubicBezTo>
                    <a:pt x="2139863" y="618042"/>
                    <a:pt x="2139865" y="640678"/>
                    <a:pt x="2125902" y="654641"/>
                  </a:cubicBezTo>
                  <a:lnTo>
                    <a:pt x="2061936" y="718607"/>
                  </a:lnTo>
                  <a:cubicBezTo>
                    <a:pt x="2047975" y="732568"/>
                    <a:pt x="2025337" y="732568"/>
                    <a:pt x="2011376" y="718607"/>
                  </a:cubicBezTo>
                  <a:lnTo>
                    <a:pt x="1944599" y="651831"/>
                  </a:lnTo>
                  <a:cubicBezTo>
                    <a:pt x="1930638" y="637870"/>
                    <a:pt x="1930638" y="615232"/>
                    <a:pt x="1944599" y="601270"/>
                  </a:cubicBezTo>
                  <a:lnTo>
                    <a:pt x="2008567" y="537304"/>
                  </a:lnTo>
                  <a:cubicBezTo>
                    <a:pt x="2015546" y="530322"/>
                    <a:pt x="2024696" y="526832"/>
                    <a:pt x="2033847" y="526832"/>
                  </a:cubicBezTo>
                  <a:close/>
                  <a:moveTo>
                    <a:pt x="2599675" y="521956"/>
                  </a:moveTo>
                  <a:cubicBezTo>
                    <a:pt x="2608825" y="521958"/>
                    <a:pt x="2617973" y="525448"/>
                    <a:pt x="2624955" y="532428"/>
                  </a:cubicBezTo>
                  <a:lnTo>
                    <a:pt x="2691730" y="599205"/>
                  </a:lnTo>
                  <a:cubicBezTo>
                    <a:pt x="2705693" y="613166"/>
                    <a:pt x="2705693" y="635804"/>
                    <a:pt x="2691732" y="649765"/>
                  </a:cubicBezTo>
                  <a:lnTo>
                    <a:pt x="2627764" y="713733"/>
                  </a:lnTo>
                  <a:cubicBezTo>
                    <a:pt x="2613803" y="727695"/>
                    <a:pt x="2591166" y="727694"/>
                    <a:pt x="2577206" y="713733"/>
                  </a:cubicBezTo>
                  <a:lnTo>
                    <a:pt x="2510427" y="646955"/>
                  </a:lnTo>
                  <a:cubicBezTo>
                    <a:pt x="2496466" y="632994"/>
                    <a:pt x="2496466" y="610358"/>
                    <a:pt x="2510429" y="596397"/>
                  </a:cubicBezTo>
                  <a:lnTo>
                    <a:pt x="2574395" y="532429"/>
                  </a:lnTo>
                  <a:cubicBezTo>
                    <a:pt x="2581376" y="525448"/>
                    <a:pt x="2590525" y="521956"/>
                    <a:pt x="2599675" y="521956"/>
                  </a:cubicBezTo>
                  <a:close/>
                  <a:moveTo>
                    <a:pt x="3184332" y="506155"/>
                  </a:moveTo>
                  <a:cubicBezTo>
                    <a:pt x="3193482" y="506155"/>
                    <a:pt x="3202630" y="509645"/>
                    <a:pt x="3209612" y="516626"/>
                  </a:cubicBezTo>
                  <a:lnTo>
                    <a:pt x="3276389" y="583404"/>
                  </a:lnTo>
                  <a:cubicBezTo>
                    <a:pt x="3290350" y="597365"/>
                    <a:pt x="3290350" y="620001"/>
                    <a:pt x="3276389" y="633964"/>
                  </a:cubicBezTo>
                  <a:lnTo>
                    <a:pt x="3212422" y="697930"/>
                  </a:lnTo>
                  <a:cubicBezTo>
                    <a:pt x="3198460" y="711891"/>
                    <a:pt x="3175824" y="711892"/>
                    <a:pt x="3161862" y="697930"/>
                  </a:cubicBezTo>
                  <a:lnTo>
                    <a:pt x="3095084" y="631152"/>
                  </a:lnTo>
                  <a:cubicBezTo>
                    <a:pt x="3081123" y="617191"/>
                    <a:pt x="3081123" y="594555"/>
                    <a:pt x="3095084" y="580594"/>
                  </a:cubicBezTo>
                  <a:lnTo>
                    <a:pt x="3159052" y="516626"/>
                  </a:lnTo>
                  <a:cubicBezTo>
                    <a:pt x="3166033" y="509645"/>
                    <a:pt x="3175182" y="506155"/>
                    <a:pt x="3184332" y="506155"/>
                  </a:cubicBezTo>
                  <a:close/>
                  <a:moveTo>
                    <a:pt x="659757" y="497420"/>
                  </a:moveTo>
                  <a:cubicBezTo>
                    <a:pt x="668907" y="497420"/>
                    <a:pt x="678059" y="500910"/>
                    <a:pt x="685038" y="507891"/>
                  </a:cubicBezTo>
                  <a:lnTo>
                    <a:pt x="751816" y="574669"/>
                  </a:lnTo>
                  <a:cubicBezTo>
                    <a:pt x="765775" y="588630"/>
                    <a:pt x="765775" y="611267"/>
                    <a:pt x="751816" y="625228"/>
                  </a:cubicBezTo>
                  <a:lnTo>
                    <a:pt x="687848" y="689195"/>
                  </a:lnTo>
                  <a:cubicBezTo>
                    <a:pt x="673887" y="703157"/>
                    <a:pt x="651249" y="703157"/>
                    <a:pt x="637288" y="689195"/>
                  </a:cubicBezTo>
                  <a:lnTo>
                    <a:pt x="570511" y="622417"/>
                  </a:lnTo>
                  <a:cubicBezTo>
                    <a:pt x="556550" y="608458"/>
                    <a:pt x="556548" y="585820"/>
                    <a:pt x="570511" y="571857"/>
                  </a:cubicBezTo>
                  <a:lnTo>
                    <a:pt x="634479" y="507891"/>
                  </a:lnTo>
                  <a:cubicBezTo>
                    <a:pt x="641458" y="500910"/>
                    <a:pt x="650610" y="497420"/>
                    <a:pt x="659757" y="497420"/>
                  </a:cubicBezTo>
                  <a:close/>
                  <a:moveTo>
                    <a:pt x="3455367" y="496839"/>
                  </a:moveTo>
                  <a:lnTo>
                    <a:pt x="3480652" y="597979"/>
                  </a:lnTo>
                  <a:lnTo>
                    <a:pt x="3442719" y="560047"/>
                  </a:lnTo>
                  <a:cubicBezTo>
                    <a:pt x="3428758" y="546086"/>
                    <a:pt x="3428758" y="523448"/>
                    <a:pt x="3442719" y="509487"/>
                  </a:cubicBezTo>
                  <a:close/>
                  <a:moveTo>
                    <a:pt x="1223096" y="484302"/>
                  </a:moveTo>
                  <a:cubicBezTo>
                    <a:pt x="1232246" y="484302"/>
                    <a:pt x="1241396" y="487792"/>
                    <a:pt x="1248376" y="494773"/>
                  </a:cubicBezTo>
                  <a:lnTo>
                    <a:pt x="1315153" y="561550"/>
                  </a:lnTo>
                  <a:cubicBezTo>
                    <a:pt x="1329114" y="575511"/>
                    <a:pt x="1329114" y="598149"/>
                    <a:pt x="1315153" y="612110"/>
                  </a:cubicBezTo>
                  <a:lnTo>
                    <a:pt x="1251186" y="676078"/>
                  </a:lnTo>
                  <a:cubicBezTo>
                    <a:pt x="1237226" y="690037"/>
                    <a:pt x="1214588" y="690037"/>
                    <a:pt x="1200626" y="676078"/>
                  </a:cubicBezTo>
                  <a:lnTo>
                    <a:pt x="1133848" y="609300"/>
                  </a:lnTo>
                  <a:cubicBezTo>
                    <a:pt x="1119887" y="595339"/>
                    <a:pt x="1119889" y="572702"/>
                    <a:pt x="1133850" y="558741"/>
                  </a:cubicBezTo>
                  <a:lnTo>
                    <a:pt x="1197816" y="494773"/>
                  </a:lnTo>
                  <a:cubicBezTo>
                    <a:pt x="1204797" y="487792"/>
                    <a:pt x="1213947" y="484302"/>
                    <a:pt x="1223096" y="484302"/>
                  </a:cubicBezTo>
                  <a:close/>
                  <a:moveTo>
                    <a:pt x="1815652" y="460600"/>
                  </a:moveTo>
                  <a:cubicBezTo>
                    <a:pt x="1824802" y="460600"/>
                    <a:pt x="1833952" y="464091"/>
                    <a:pt x="1840932" y="471071"/>
                  </a:cubicBezTo>
                  <a:lnTo>
                    <a:pt x="1907707" y="537850"/>
                  </a:lnTo>
                  <a:cubicBezTo>
                    <a:pt x="1921670" y="551811"/>
                    <a:pt x="1921670" y="574447"/>
                    <a:pt x="1907707" y="588410"/>
                  </a:cubicBezTo>
                  <a:lnTo>
                    <a:pt x="1843741" y="652376"/>
                  </a:lnTo>
                  <a:cubicBezTo>
                    <a:pt x="1829780" y="666337"/>
                    <a:pt x="1807144" y="666337"/>
                    <a:pt x="1793182" y="652376"/>
                  </a:cubicBezTo>
                  <a:lnTo>
                    <a:pt x="1726404" y="585599"/>
                  </a:lnTo>
                  <a:cubicBezTo>
                    <a:pt x="1712443" y="571638"/>
                    <a:pt x="1712443" y="549000"/>
                    <a:pt x="1726406" y="535039"/>
                  </a:cubicBezTo>
                  <a:lnTo>
                    <a:pt x="1790372" y="471071"/>
                  </a:lnTo>
                  <a:cubicBezTo>
                    <a:pt x="1797353" y="464091"/>
                    <a:pt x="1806503" y="460600"/>
                    <a:pt x="1815652" y="460600"/>
                  </a:cubicBezTo>
                  <a:close/>
                  <a:moveTo>
                    <a:pt x="2381480" y="455726"/>
                  </a:moveTo>
                  <a:cubicBezTo>
                    <a:pt x="2390630" y="455726"/>
                    <a:pt x="2399780" y="459215"/>
                    <a:pt x="2406760" y="466197"/>
                  </a:cubicBezTo>
                  <a:lnTo>
                    <a:pt x="2473537" y="532974"/>
                  </a:lnTo>
                  <a:cubicBezTo>
                    <a:pt x="2487497" y="546935"/>
                    <a:pt x="2487498" y="569571"/>
                    <a:pt x="2473537" y="583534"/>
                  </a:cubicBezTo>
                  <a:lnTo>
                    <a:pt x="2409571" y="647500"/>
                  </a:lnTo>
                  <a:cubicBezTo>
                    <a:pt x="2395609" y="661461"/>
                    <a:pt x="2372973" y="661461"/>
                    <a:pt x="2359010" y="647500"/>
                  </a:cubicBezTo>
                  <a:lnTo>
                    <a:pt x="2292233" y="580724"/>
                  </a:lnTo>
                  <a:cubicBezTo>
                    <a:pt x="2278271" y="566763"/>
                    <a:pt x="2278273" y="544124"/>
                    <a:pt x="2292233" y="530164"/>
                  </a:cubicBezTo>
                  <a:lnTo>
                    <a:pt x="2356200" y="466197"/>
                  </a:lnTo>
                  <a:cubicBezTo>
                    <a:pt x="2363181" y="459215"/>
                    <a:pt x="2372332" y="455726"/>
                    <a:pt x="2381480" y="455726"/>
                  </a:cubicBezTo>
                  <a:close/>
                  <a:moveTo>
                    <a:pt x="422092" y="439924"/>
                  </a:moveTo>
                  <a:cubicBezTo>
                    <a:pt x="431242" y="439924"/>
                    <a:pt x="440391" y="443414"/>
                    <a:pt x="447372" y="450396"/>
                  </a:cubicBezTo>
                  <a:lnTo>
                    <a:pt x="514149" y="517173"/>
                  </a:lnTo>
                  <a:cubicBezTo>
                    <a:pt x="528110" y="531134"/>
                    <a:pt x="528110" y="553772"/>
                    <a:pt x="514149" y="567733"/>
                  </a:cubicBezTo>
                  <a:lnTo>
                    <a:pt x="450182" y="631701"/>
                  </a:lnTo>
                  <a:cubicBezTo>
                    <a:pt x="436221" y="645662"/>
                    <a:pt x="413585" y="645662"/>
                    <a:pt x="399622" y="631699"/>
                  </a:cubicBezTo>
                  <a:lnTo>
                    <a:pt x="332845" y="564923"/>
                  </a:lnTo>
                  <a:cubicBezTo>
                    <a:pt x="318884" y="550960"/>
                    <a:pt x="318884" y="528324"/>
                    <a:pt x="332845" y="514363"/>
                  </a:cubicBezTo>
                  <a:lnTo>
                    <a:pt x="396812" y="450396"/>
                  </a:lnTo>
                  <a:cubicBezTo>
                    <a:pt x="403794" y="443414"/>
                    <a:pt x="412942" y="439924"/>
                    <a:pt x="422092" y="439924"/>
                  </a:cubicBezTo>
                  <a:close/>
                  <a:moveTo>
                    <a:pt x="2966137" y="439923"/>
                  </a:moveTo>
                  <a:cubicBezTo>
                    <a:pt x="2975287" y="439923"/>
                    <a:pt x="2984439" y="443413"/>
                    <a:pt x="2991419" y="450394"/>
                  </a:cubicBezTo>
                  <a:lnTo>
                    <a:pt x="3058194" y="517171"/>
                  </a:lnTo>
                  <a:cubicBezTo>
                    <a:pt x="3072155" y="531133"/>
                    <a:pt x="3072155" y="553770"/>
                    <a:pt x="3058194" y="567731"/>
                  </a:cubicBezTo>
                  <a:lnTo>
                    <a:pt x="2994228" y="631697"/>
                  </a:lnTo>
                  <a:cubicBezTo>
                    <a:pt x="2980267" y="645660"/>
                    <a:pt x="2957630" y="645660"/>
                    <a:pt x="2943667" y="631699"/>
                  </a:cubicBezTo>
                  <a:lnTo>
                    <a:pt x="2876891" y="564921"/>
                  </a:lnTo>
                  <a:cubicBezTo>
                    <a:pt x="2862929" y="550960"/>
                    <a:pt x="2862930" y="528323"/>
                    <a:pt x="2876891" y="514362"/>
                  </a:cubicBezTo>
                  <a:lnTo>
                    <a:pt x="2940857" y="450394"/>
                  </a:lnTo>
                  <a:cubicBezTo>
                    <a:pt x="2947839" y="443413"/>
                    <a:pt x="2956989" y="439923"/>
                    <a:pt x="2966137" y="439923"/>
                  </a:cubicBezTo>
                  <a:close/>
                  <a:moveTo>
                    <a:pt x="1006749" y="424122"/>
                  </a:moveTo>
                  <a:cubicBezTo>
                    <a:pt x="1015899" y="424122"/>
                    <a:pt x="1025050" y="427613"/>
                    <a:pt x="1032029" y="434593"/>
                  </a:cubicBezTo>
                  <a:lnTo>
                    <a:pt x="1098807" y="501370"/>
                  </a:lnTo>
                  <a:cubicBezTo>
                    <a:pt x="1112768" y="515331"/>
                    <a:pt x="1112768" y="537969"/>
                    <a:pt x="1098807" y="551930"/>
                  </a:cubicBezTo>
                  <a:lnTo>
                    <a:pt x="1034839" y="615896"/>
                  </a:lnTo>
                  <a:cubicBezTo>
                    <a:pt x="1020878" y="629859"/>
                    <a:pt x="998240" y="629859"/>
                    <a:pt x="984279" y="615896"/>
                  </a:cubicBezTo>
                  <a:lnTo>
                    <a:pt x="917502" y="549120"/>
                  </a:lnTo>
                  <a:cubicBezTo>
                    <a:pt x="903541" y="535158"/>
                    <a:pt x="903541" y="512522"/>
                    <a:pt x="917502" y="498561"/>
                  </a:cubicBezTo>
                  <a:lnTo>
                    <a:pt x="981469" y="434593"/>
                  </a:lnTo>
                  <a:cubicBezTo>
                    <a:pt x="988449" y="427613"/>
                    <a:pt x="997599" y="424122"/>
                    <a:pt x="1006749" y="424122"/>
                  </a:cubicBezTo>
                  <a:close/>
                  <a:moveTo>
                    <a:pt x="1572577" y="419247"/>
                  </a:moveTo>
                  <a:cubicBezTo>
                    <a:pt x="1581727" y="419247"/>
                    <a:pt x="1590876" y="422737"/>
                    <a:pt x="1597857" y="429718"/>
                  </a:cubicBezTo>
                  <a:lnTo>
                    <a:pt x="1664635" y="496494"/>
                  </a:lnTo>
                  <a:cubicBezTo>
                    <a:pt x="1678596" y="510457"/>
                    <a:pt x="1678596" y="533093"/>
                    <a:pt x="1664635" y="547056"/>
                  </a:cubicBezTo>
                  <a:lnTo>
                    <a:pt x="1600667" y="611022"/>
                  </a:lnTo>
                  <a:cubicBezTo>
                    <a:pt x="1586706" y="624983"/>
                    <a:pt x="1564068" y="624983"/>
                    <a:pt x="1550107" y="611022"/>
                  </a:cubicBezTo>
                  <a:lnTo>
                    <a:pt x="1483330" y="544244"/>
                  </a:lnTo>
                  <a:cubicBezTo>
                    <a:pt x="1469369" y="530283"/>
                    <a:pt x="1469369" y="507646"/>
                    <a:pt x="1483330" y="493684"/>
                  </a:cubicBezTo>
                  <a:lnTo>
                    <a:pt x="1547297" y="429718"/>
                  </a:lnTo>
                  <a:cubicBezTo>
                    <a:pt x="1554279" y="422737"/>
                    <a:pt x="1563427" y="419246"/>
                    <a:pt x="1572577" y="419247"/>
                  </a:cubicBezTo>
                  <a:close/>
                  <a:moveTo>
                    <a:pt x="2165133" y="395545"/>
                  </a:moveTo>
                  <a:cubicBezTo>
                    <a:pt x="2174282" y="395545"/>
                    <a:pt x="2183432" y="399035"/>
                    <a:pt x="2190413" y="406017"/>
                  </a:cubicBezTo>
                  <a:lnTo>
                    <a:pt x="2257191" y="472794"/>
                  </a:lnTo>
                  <a:cubicBezTo>
                    <a:pt x="2271150" y="486755"/>
                    <a:pt x="2271152" y="509391"/>
                    <a:pt x="2257191" y="523352"/>
                  </a:cubicBezTo>
                  <a:lnTo>
                    <a:pt x="2193223" y="587320"/>
                  </a:lnTo>
                  <a:cubicBezTo>
                    <a:pt x="2179262" y="601281"/>
                    <a:pt x="2156624" y="601281"/>
                    <a:pt x="2142663" y="587320"/>
                  </a:cubicBezTo>
                  <a:lnTo>
                    <a:pt x="2075886" y="520543"/>
                  </a:lnTo>
                  <a:cubicBezTo>
                    <a:pt x="2061925" y="506583"/>
                    <a:pt x="2061925" y="483945"/>
                    <a:pt x="2075886" y="469983"/>
                  </a:cubicBezTo>
                  <a:lnTo>
                    <a:pt x="2139853" y="406017"/>
                  </a:lnTo>
                  <a:cubicBezTo>
                    <a:pt x="2146835" y="399035"/>
                    <a:pt x="2155983" y="395545"/>
                    <a:pt x="2165133" y="395545"/>
                  </a:cubicBezTo>
                  <a:close/>
                  <a:moveTo>
                    <a:pt x="2730962" y="390669"/>
                  </a:moveTo>
                  <a:cubicBezTo>
                    <a:pt x="2740112" y="390671"/>
                    <a:pt x="2749260" y="394159"/>
                    <a:pt x="2756242" y="401141"/>
                  </a:cubicBezTo>
                  <a:lnTo>
                    <a:pt x="2823019" y="467918"/>
                  </a:lnTo>
                  <a:cubicBezTo>
                    <a:pt x="2836980" y="481879"/>
                    <a:pt x="2836980" y="504517"/>
                    <a:pt x="2823019" y="518478"/>
                  </a:cubicBezTo>
                  <a:lnTo>
                    <a:pt x="2759053" y="582446"/>
                  </a:lnTo>
                  <a:cubicBezTo>
                    <a:pt x="2745090" y="596408"/>
                    <a:pt x="2722453" y="596407"/>
                    <a:pt x="2708493" y="582446"/>
                  </a:cubicBezTo>
                  <a:lnTo>
                    <a:pt x="2641714" y="515668"/>
                  </a:lnTo>
                  <a:cubicBezTo>
                    <a:pt x="2627755" y="501707"/>
                    <a:pt x="2627753" y="479071"/>
                    <a:pt x="2641716" y="465108"/>
                  </a:cubicBezTo>
                  <a:lnTo>
                    <a:pt x="2705682" y="401142"/>
                  </a:lnTo>
                  <a:cubicBezTo>
                    <a:pt x="2712663" y="394161"/>
                    <a:pt x="2721812" y="390669"/>
                    <a:pt x="2730962" y="390669"/>
                  </a:cubicBezTo>
                  <a:close/>
                  <a:moveTo>
                    <a:pt x="3315619" y="374868"/>
                  </a:moveTo>
                  <a:cubicBezTo>
                    <a:pt x="3324769" y="374868"/>
                    <a:pt x="3333919" y="378358"/>
                    <a:pt x="3340899" y="385339"/>
                  </a:cubicBezTo>
                  <a:lnTo>
                    <a:pt x="3407676" y="452117"/>
                  </a:lnTo>
                  <a:cubicBezTo>
                    <a:pt x="3421637" y="466078"/>
                    <a:pt x="3421637" y="488714"/>
                    <a:pt x="3407676" y="502677"/>
                  </a:cubicBezTo>
                  <a:lnTo>
                    <a:pt x="3343708" y="566643"/>
                  </a:lnTo>
                  <a:cubicBezTo>
                    <a:pt x="3329747" y="580604"/>
                    <a:pt x="3307111" y="580604"/>
                    <a:pt x="3293149" y="566643"/>
                  </a:cubicBezTo>
                  <a:lnTo>
                    <a:pt x="3226373" y="499865"/>
                  </a:lnTo>
                  <a:cubicBezTo>
                    <a:pt x="3212410" y="485904"/>
                    <a:pt x="3212410" y="463268"/>
                    <a:pt x="3226373" y="449306"/>
                  </a:cubicBezTo>
                  <a:lnTo>
                    <a:pt x="3290339" y="385339"/>
                  </a:lnTo>
                  <a:cubicBezTo>
                    <a:pt x="3297320" y="378358"/>
                    <a:pt x="3306469" y="374868"/>
                    <a:pt x="3315619" y="374868"/>
                  </a:cubicBezTo>
                  <a:close/>
                  <a:moveTo>
                    <a:pt x="204969" y="374136"/>
                  </a:moveTo>
                  <a:lnTo>
                    <a:pt x="229177" y="384165"/>
                  </a:lnTo>
                  <a:lnTo>
                    <a:pt x="295955" y="450941"/>
                  </a:lnTo>
                  <a:cubicBezTo>
                    <a:pt x="309916" y="464903"/>
                    <a:pt x="309916" y="487539"/>
                    <a:pt x="295955" y="501500"/>
                  </a:cubicBezTo>
                  <a:lnTo>
                    <a:pt x="231989" y="565468"/>
                  </a:lnTo>
                  <a:cubicBezTo>
                    <a:pt x="218028" y="579429"/>
                    <a:pt x="195390" y="579429"/>
                    <a:pt x="181427" y="565468"/>
                  </a:cubicBezTo>
                  <a:lnTo>
                    <a:pt x="161994" y="546035"/>
                  </a:lnTo>
                  <a:close/>
                  <a:moveTo>
                    <a:pt x="788554" y="357889"/>
                  </a:moveTo>
                  <a:cubicBezTo>
                    <a:pt x="797705" y="357889"/>
                    <a:pt x="806855" y="361381"/>
                    <a:pt x="813834" y="368362"/>
                  </a:cubicBezTo>
                  <a:lnTo>
                    <a:pt x="880612" y="435138"/>
                  </a:lnTo>
                  <a:cubicBezTo>
                    <a:pt x="894573" y="449101"/>
                    <a:pt x="894573" y="471737"/>
                    <a:pt x="880612" y="485698"/>
                  </a:cubicBezTo>
                  <a:lnTo>
                    <a:pt x="816644" y="549665"/>
                  </a:lnTo>
                  <a:cubicBezTo>
                    <a:pt x="802685" y="563626"/>
                    <a:pt x="780047" y="563626"/>
                    <a:pt x="766084" y="549665"/>
                  </a:cubicBezTo>
                  <a:lnTo>
                    <a:pt x="699307" y="482888"/>
                  </a:lnTo>
                  <a:cubicBezTo>
                    <a:pt x="685346" y="468927"/>
                    <a:pt x="685348" y="446289"/>
                    <a:pt x="699309" y="432328"/>
                  </a:cubicBezTo>
                  <a:lnTo>
                    <a:pt x="763275" y="368360"/>
                  </a:lnTo>
                  <a:cubicBezTo>
                    <a:pt x="770256" y="361381"/>
                    <a:pt x="779406" y="357889"/>
                    <a:pt x="788554" y="357889"/>
                  </a:cubicBezTo>
                  <a:close/>
                  <a:moveTo>
                    <a:pt x="1354383" y="353015"/>
                  </a:moveTo>
                  <a:cubicBezTo>
                    <a:pt x="1363533" y="353015"/>
                    <a:pt x="1372683" y="356506"/>
                    <a:pt x="1379662" y="363486"/>
                  </a:cubicBezTo>
                  <a:lnTo>
                    <a:pt x="1446440" y="430263"/>
                  </a:lnTo>
                  <a:cubicBezTo>
                    <a:pt x="1460401" y="444225"/>
                    <a:pt x="1460401" y="466862"/>
                    <a:pt x="1446440" y="480823"/>
                  </a:cubicBezTo>
                  <a:lnTo>
                    <a:pt x="1382474" y="544789"/>
                  </a:lnTo>
                  <a:cubicBezTo>
                    <a:pt x="1368513" y="558750"/>
                    <a:pt x="1345875" y="558750"/>
                    <a:pt x="1331912" y="544791"/>
                  </a:cubicBezTo>
                  <a:lnTo>
                    <a:pt x="1265137" y="478013"/>
                  </a:lnTo>
                  <a:cubicBezTo>
                    <a:pt x="1251174" y="464052"/>
                    <a:pt x="1251176" y="441413"/>
                    <a:pt x="1265137" y="427454"/>
                  </a:cubicBezTo>
                  <a:lnTo>
                    <a:pt x="1329103" y="363486"/>
                  </a:lnTo>
                  <a:cubicBezTo>
                    <a:pt x="1336084" y="356505"/>
                    <a:pt x="1345234" y="353015"/>
                    <a:pt x="1354383" y="353015"/>
                  </a:cubicBezTo>
                  <a:close/>
                  <a:moveTo>
                    <a:pt x="1946939" y="329313"/>
                  </a:moveTo>
                  <a:cubicBezTo>
                    <a:pt x="1956089" y="329313"/>
                    <a:pt x="1965239" y="332803"/>
                    <a:pt x="1972218" y="339784"/>
                  </a:cubicBezTo>
                  <a:lnTo>
                    <a:pt x="2038994" y="406563"/>
                  </a:lnTo>
                  <a:cubicBezTo>
                    <a:pt x="2052957" y="420524"/>
                    <a:pt x="2052959" y="443160"/>
                    <a:pt x="2038994" y="457123"/>
                  </a:cubicBezTo>
                  <a:lnTo>
                    <a:pt x="1975030" y="521089"/>
                  </a:lnTo>
                  <a:cubicBezTo>
                    <a:pt x="1961067" y="535050"/>
                    <a:pt x="1938431" y="535050"/>
                    <a:pt x="1924468" y="521089"/>
                  </a:cubicBezTo>
                  <a:lnTo>
                    <a:pt x="1857691" y="454312"/>
                  </a:lnTo>
                  <a:cubicBezTo>
                    <a:pt x="1843730" y="440351"/>
                    <a:pt x="1843732" y="417711"/>
                    <a:pt x="1857693" y="403752"/>
                  </a:cubicBezTo>
                  <a:lnTo>
                    <a:pt x="1921659" y="339784"/>
                  </a:lnTo>
                  <a:cubicBezTo>
                    <a:pt x="1928640" y="332805"/>
                    <a:pt x="1937790" y="329311"/>
                    <a:pt x="1946939" y="329313"/>
                  </a:cubicBezTo>
                  <a:close/>
                  <a:moveTo>
                    <a:pt x="2512767" y="324439"/>
                  </a:moveTo>
                  <a:cubicBezTo>
                    <a:pt x="2521917" y="324439"/>
                    <a:pt x="2531067" y="327929"/>
                    <a:pt x="2538048" y="334910"/>
                  </a:cubicBezTo>
                  <a:lnTo>
                    <a:pt x="2604824" y="401687"/>
                  </a:lnTo>
                  <a:cubicBezTo>
                    <a:pt x="2618784" y="415648"/>
                    <a:pt x="2618785" y="438284"/>
                    <a:pt x="2604824" y="452247"/>
                  </a:cubicBezTo>
                  <a:lnTo>
                    <a:pt x="2540858" y="516213"/>
                  </a:lnTo>
                  <a:cubicBezTo>
                    <a:pt x="2526895" y="530174"/>
                    <a:pt x="2504259" y="530174"/>
                    <a:pt x="2490298" y="516213"/>
                  </a:cubicBezTo>
                  <a:lnTo>
                    <a:pt x="2423519" y="449436"/>
                  </a:lnTo>
                  <a:cubicBezTo>
                    <a:pt x="2409560" y="435476"/>
                    <a:pt x="2409560" y="412839"/>
                    <a:pt x="2423519" y="398878"/>
                  </a:cubicBezTo>
                  <a:lnTo>
                    <a:pt x="2487489" y="334908"/>
                  </a:lnTo>
                  <a:cubicBezTo>
                    <a:pt x="2494468" y="327929"/>
                    <a:pt x="2503618" y="324439"/>
                    <a:pt x="2512767" y="324439"/>
                  </a:cubicBezTo>
                  <a:close/>
                  <a:moveTo>
                    <a:pt x="553379" y="308637"/>
                  </a:moveTo>
                  <a:cubicBezTo>
                    <a:pt x="562529" y="308637"/>
                    <a:pt x="571678" y="312127"/>
                    <a:pt x="578659" y="319109"/>
                  </a:cubicBezTo>
                  <a:lnTo>
                    <a:pt x="645436" y="385886"/>
                  </a:lnTo>
                  <a:cubicBezTo>
                    <a:pt x="659397" y="399847"/>
                    <a:pt x="659397" y="422485"/>
                    <a:pt x="645436" y="436446"/>
                  </a:cubicBezTo>
                  <a:lnTo>
                    <a:pt x="581469" y="500412"/>
                  </a:lnTo>
                  <a:cubicBezTo>
                    <a:pt x="567508" y="514375"/>
                    <a:pt x="544870" y="514375"/>
                    <a:pt x="530909" y="500412"/>
                  </a:cubicBezTo>
                  <a:lnTo>
                    <a:pt x="464131" y="433636"/>
                  </a:lnTo>
                  <a:cubicBezTo>
                    <a:pt x="450170" y="419673"/>
                    <a:pt x="450170" y="397037"/>
                    <a:pt x="464133" y="383076"/>
                  </a:cubicBezTo>
                  <a:lnTo>
                    <a:pt x="528099" y="319109"/>
                  </a:lnTo>
                  <a:cubicBezTo>
                    <a:pt x="535080" y="312127"/>
                    <a:pt x="544229" y="308637"/>
                    <a:pt x="553379" y="308637"/>
                  </a:cubicBezTo>
                  <a:close/>
                  <a:moveTo>
                    <a:pt x="3097426" y="308636"/>
                  </a:moveTo>
                  <a:cubicBezTo>
                    <a:pt x="3106574" y="308636"/>
                    <a:pt x="3115726" y="312126"/>
                    <a:pt x="3122705" y="319107"/>
                  </a:cubicBezTo>
                  <a:lnTo>
                    <a:pt x="3189483" y="385883"/>
                  </a:lnTo>
                  <a:cubicBezTo>
                    <a:pt x="3203442" y="399846"/>
                    <a:pt x="3203442" y="422483"/>
                    <a:pt x="3189483" y="436444"/>
                  </a:cubicBezTo>
                  <a:lnTo>
                    <a:pt x="3125515" y="500410"/>
                  </a:lnTo>
                  <a:cubicBezTo>
                    <a:pt x="3111554" y="514371"/>
                    <a:pt x="3088916" y="514371"/>
                    <a:pt x="3074955" y="500410"/>
                  </a:cubicBezTo>
                  <a:lnTo>
                    <a:pt x="3008178" y="433633"/>
                  </a:lnTo>
                  <a:cubicBezTo>
                    <a:pt x="2994217" y="419672"/>
                    <a:pt x="2994217" y="397034"/>
                    <a:pt x="3008178" y="383073"/>
                  </a:cubicBezTo>
                  <a:lnTo>
                    <a:pt x="3072146" y="319107"/>
                  </a:lnTo>
                  <a:cubicBezTo>
                    <a:pt x="3079125" y="312126"/>
                    <a:pt x="3088275" y="308636"/>
                    <a:pt x="3097426" y="308636"/>
                  </a:cubicBezTo>
                  <a:close/>
                  <a:moveTo>
                    <a:pt x="1138036" y="292835"/>
                  </a:moveTo>
                  <a:cubicBezTo>
                    <a:pt x="1147186" y="292835"/>
                    <a:pt x="1156335" y="296325"/>
                    <a:pt x="1163316" y="303306"/>
                  </a:cubicBezTo>
                  <a:lnTo>
                    <a:pt x="1230093" y="370083"/>
                  </a:lnTo>
                  <a:cubicBezTo>
                    <a:pt x="1244054" y="384044"/>
                    <a:pt x="1244054" y="406680"/>
                    <a:pt x="1230093" y="420643"/>
                  </a:cubicBezTo>
                  <a:lnTo>
                    <a:pt x="1166126" y="484609"/>
                  </a:lnTo>
                  <a:cubicBezTo>
                    <a:pt x="1152165" y="498572"/>
                    <a:pt x="1129527" y="498572"/>
                    <a:pt x="1115566" y="484609"/>
                  </a:cubicBezTo>
                  <a:lnTo>
                    <a:pt x="1048789" y="417833"/>
                  </a:lnTo>
                  <a:cubicBezTo>
                    <a:pt x="1034827" y="403871"/>
                    <a:pt x="1034827" y="381235"/>
                    <a:pt x="1048789" y="367272"/>
                  </a:cubicBezTo>
                  <a:lnTo>
                    <a:pt x="1112756" y="303306"/>
                  </a:lnTo>
                  <a:cubicBezTo>
                    <a:pt x="1119738" y="296325"/>
                    <a:pt x="1128886" y="292835"/>
                    <a:pt x="1138036" y="292835"/>
                  </a:cubicBezTo>
                  <a:close/>
                  <a:moveTo>
                    <a:pt x="1703864" y="287960"/>
                  </a:moveTo>
                  <a:cubicBezTo>
                    <a:pt x="1713014" y="287959"/>
                    <a:pt x="1722163" y="291450"/>
                    <a:pt x="1729144" y="298431"/>
                  </a:cubicBezTo>
                  <a:lnTo>
                    <a:pt x="1795921" y="365207"/>
                  </a:lnTo>
                  <a:cubicBezTo>
                    <a:pt x="1809883" y="379170"/>
                    <a:pt x="1809883" y="401806"/>
                    <a:pt x="1795921" y="415767"/>
                  </a:cubicBezTo>
                  <a:lnTo>
                    <a:pt x="1731954" y="479735"/>
                  </a:lnTo>
                  <a:cubicBezTo>
                    <a:pt x="1717993" y="493696"/>
                    <a:pt x="1695355" y="493696"/>
                    <a:pt x="1681394" y="479735"/>
                  </a:cubicBezTo>
                  <a:lnTo>
                    <a:pt x="1614617" y="412957"/>
                  </a:lnTo>
                  <a:cubicBezTo>
                    <a:pt x="1600656" y="398996"/>
                    <a:pt x="1600656" y="376359"/>
                    <a:pt x="1614617" y="362398"/>
                  </a:cubicBezTo>
                  <a:lnTo>
                    <a:pt x="1678584" y="298431"/>
                  </a:lnTo>
                  <a:cubicBezTo>
                    <a:pt x="1685566" y="291450"/>
                    <a:pt x="1694714" y="287960"/>
                    <a:pt x="1703864" y="287960"/>
                  </a:cubicBezTo>
                  <a:close/>
                  <a:moveTo>
                    <a:pt x="3400062" y="275617"/>
                  </a:moveTo>
                  <a:lnTo>
                    <a:pt x="3441794" y="442545"/>
                  </a:lnTo>
                  <a:lnTo>
                    <a:pt x="3424435" y="435356"/>
                  </a:lnTo>
                  <a:lnTo>
                    <a:pt x="3357660" y="368578"/>
                  </a:lnTo>
                  <a:cubicBezTo>
                    <a:pt x="3343697" y="354617"/>
                    <a:pt x="3343697" y="331981"/>
                    <a:pt x="3357660" y="318019"/>
                  </a:cubicBezTo>
                  <a:close/>
                  <a:moveTo>
                    <a:pt x="2296420" y="264259"/>
                  </a:moveTo>
                  <a:cubicBezTo>
                    <a:pt x="2305570" y="264259"/>
                    <a:pt x="2314721" y="267748"/>
                    <a:pt x="2321700" y="274730"/>
                  </a:cubicBezTo>
                  <a:lnTo>
                    <a:pt x="2388478" y="341506"/>
                  </a:lnTo>
                  <a:cubicBezTo>
                    <a:pt x="2402437" y="355468"/>
                    <a:pt x="2402439" y="378104"/>
                    <a:pt x="2388478" y="392065"/>
                  </a:cubicBezTo>
                  <a:lnTo>
                    <a:pt x="2324510" y="456033"/>
                  </a:lnTo>
                  <a:cubicBezTo>
                    <a:pt x="2310549" y="469994"/>
                    <a:pt x="2287911" y="469994"/>
                    <a:pt x="2273950" y="456033"/>
                  </a:cubicBezTo>
                  <a:lnTo>
                    <a:pt x="2207173" y="389256"/>
                  </a:lnTo>
                  <a:cubicBezTo>
                    <a:pt x="2193212" y="375296"/>
                    <a:pt x="2193212" y="352658"/>
                    <a:pt x="2207173" y="338696"/>
                  </a:cubicBezTo>
                  <a:lnTo>
                    <a:pt x="2271140" y="274730"/>
                  </a:lnTo>
                  <a:cubicBezTo>
                    <a:pt x="2278122" y="267748"/>
                    <a:pt x="2287270" y="264257"/>
                    <a:pt x="2296420" y="264259"/>
                  </a:cubicBezTo>
                  <a:close/>
                  <a:moveTo>
                    <a:pt x="2862248" y="259383"/>
                  </a:moveTo>
                  <a:cubicBezTo>
                    <a:pt x="2871399" y="259384"/>
                    <a:pt x="2880547" y="262872"/>
                    <a:pt x="2887528" y="269854"/>
                  </a:cubicBezTo>
                  <a:lnTo>
                    <a:pt x="2954306" y="336631"/>
                  </a:lnTo>
                  <a:cubicBezTo>
                    <a:pt x="2968267" y="350592"/>
                    <a:pt x="2968267" y="373230"/>
                    <a:pt x="2954306" y="387191"/>
                  </a:cubicBezTo>
                  <a:lnTo>
                    <a:pt x="2890340" y="451159"/>
                  </a:lnTo>
                  <a:cubicBezTo>
                    <a:pt x="2876377" y="465120"/>
                    <a:pt x="2853739" y="465120"/>
                    <a:pt x="2839780" y="451159"/>
                  </a:cubicBezTo>
                  <a:lnTo>
                    <a:pt x="2773001" y="384381"/>
                  </a:lnTo>
                  <a:cubicBezTo>
                    <a:pt x="2759042" y="370420"/>
                    <a:pt x="2759042" y="347784"/>
                    <a:pt x="2773003" y="333821"/>
                  </a:cubicBezTo>
                  <a:lnTo>
                    <a:pt x="2836969" y="269855"/>
                  </a:lnTo>
                  <a:cubicBezTo>
                    <a:pt x="2843948" y="262874"/>
                    <a:pt x="2853098" y="259383"/>
                    <a:pt x="2862248" y="259383"/>
                  </a:cubicBezTo>
                  <a:close/>
                  <a:moveTo>
                    <a:pt x="335184" y="242405"/>
                  </a:moveTo>
                  <a:cubicBezTo>
                    <a:pt x="344334" y="242405"/>
                    <a:pt x="353484" y="245897"/>
                    <a:pt x="360464" y="252876"/>
                  </a:cubicBezTo>
                  <a:lnTo>
                    <a:pt x="427242" y="319654"/>
                  </a:lnTo>
                  <a:cubicBezTo>
                    <a:pt x="441203" y="333615"/>
                    <a:pt x="441203" y="356252"/>
                    <a:pt x="427242" y="370214"/>
                  </a:cubicBezTo>
                  <a:lnTo>
                    <a:pt x="363276" y="434180"/>
                  </a:lnTo>
                  <a:cubicBezTo>
                    <a:pt x="349314" y="448142"/>
                    <a:pt x="326677" y="448142"/>
                    <a:pt x="312716" y="434181"/>
                  </a:cubicBezTo>
                  <a:lnTo>
                    <a:pt x="245938" y="367404"/>
                  </a:lnTo>
                  <a:cubicBezTo>
                    <a:pt x="231977" y="353443"/>
                    <a:pt x="231977" y="330805"/>
                    <a:pt x="245938" y="316844"/>
                  </a:cubicBezTo>
                  <a:lnTo>
                    <a:pt x="309904" y="252876"/>
                  </a:lnTo>
                  <a:cubicBezTo>
                    <a:pt x="316886" y="245897"/>
                    <a:pt x="326036" y="242405"/>
                    <a:pt x="335184" y="242405"/>
                  </a:cubicBezTo>
                  <a:close/>
                  <a:moveTo>
                    <a:pt x="919841" y="226602"/>
                  </a:moveTo>
                  <a:cubicBezTo>
                    <a:pt x="928991" y="226602"/>
                    <a:pt x="938141" y="230092"/>
                    <a:pt x="945123" y="237073"/>
                  </a:cubicBezTo>
                  <a:lnTo>
                    <a:pt x="1011899" y="303851"/>
                  </a:lnTo>
                  <a:cubicBezTo>
                    <a:pt x="1025860" y="317812"/>
                    <a:pt x="1025860" y="340450"/>
                    <a:pt x="1011899" y="354411"/>
                  </a:cubicBezTo>
                  <a:lnTo>
                    <a:pt x="947933" y="418377"/>
                  </a:lnTo>
                  <a:cubicBezTo>
                    <a:pt x="933972" y="432339"/>
                    <a:pt x="911334" y="432339"/>
                    <a:pt x="897371" y="418378"/>
                  </a:cubicBezTo>
                  <a:lnTo>
                    <a:pt x="830595" y="351601"/>
                  </a:lnTo>
                  <a:cubicBezTo>
                    <a:pt x="816633" y="337640"/>
                    <a:pt x="816634" y="315002"/>
                    <a:pt x="830595" y="301041"/>
                  </a:cubicBezTo>
                  <a:lnTo>
                    <a:pt x="894562" y="237073"/>
                  </a:lnTo>
                  <a:cubicBezTo>
                    <a:pt x="901543" y="230094"/>
                    <a:pt x="910693" y="226602"/>
                    <a:pt x="919841" y="226602"/>
                  </a:cubicBezTo>
                  <a:close/>
                  <a:moveTo>
                    <a:pt x="1485669" y="221728"/>
                  </a:moveTo>
                  <a:cubicBezTo>
                    <a:pt x="1494820" y="221728"/>
                    <a:pt x="1503971" y="225218"/>
                    <a:pt x="1510951" y="232197"/>
                  </a:cubicBezTo>
                  <a:lnTo>
                    <a:pt x="1577727" y="298977"/>
                  </a:lnTo>
                  <a:cubicBezTo>
                    <a:pt x="1591688" y="312938"/>
                    <a:pt x="1591688" y="335575"/>
                    <a:pt x="1577727" y="349536"/>
                  </a:cubicBezTo>
                  <a:lnTo>
                    <a:pt x="1513761" y="413502"/>
                  </a:lnTo>
                  <a:cubicBezTo>
                    <a:pt x="1499798" y="427465"/>
                    <a:pt x="1477162" y="427463"/>
                    <a:pt x="1463201" y="413502"/>
                  </a:cubicBezTo>
                  <a:lnTo>
                    <a:pt x="1396424" y="346727"/>
                  </a:lnTo>
                  <a:cubicBezTo>
                    <a:pt x="1382461" y="332765"/>
                    <a:pt x="1382461" y="310128"/>
                    <a:pt x="1396424" y="296167"/>
                  </a:cubicBezTo>
                  <a:lnTo>
                    <a:pt x="1460391" y="232199"/>
                  </a:lnTo>
                  <a:cubicBezTo>
                    <a:pt x="1467371" y="225218"/>
                    <a:pt x="1476521" y="221726"/>
                    <a:pt x="1485669" y="221728"/>
                  </a:cubicBezTo>
                  <a:close/>
                  <a:moveTo>
                    <a:pt x="2078225" y="198026"/>
                  </a:moveTo>
                  <a:cubicBezTo>
                    <a:pt x="2087376" y="198026"/>
                    <a:pt x="2096526" y="201516"/>
                    <a:pt x="2103505" y="208497"/>
                  </a:cubicBezTo>
                  <a:lnTo>
                    <a:pt x="2170284" y="275275"/>
                  </a:lnTo>
                  <a:cubicBezTo>
                    <a:pt x="2184246" y="289237"/>
                    <a:pt x="2184246" y="311874"/>
                    <a:pt x="2170284" y="325835"/>
                  </a:cubicBezTo>
                  <a:lnTo>
                    <a:pt x="2106317" y="389802"/>
                  </a:lnTo>
                  <a:cubicBezTo>
                    <a:pt x="2092354" y="403763"/>
                    <a:pt x="2069718" y="403763"/>
                    <a:pt x="2055757" y="389802"/>
                  </a:cubicBezTo>
                  <a:lnTo>
                    <a:pt x="1988980" y="323023"/>
                  </a:lnTo>
                  <a:cubicBezTo>
                    <a:pt x="1975019" y="309062"/>
                    <a:pt x="1975019" y="286426"/>
                    <a:pt x="1988980" y="272463"/>
                  </a:cubicBezTo>
                  <a:lnTo>
                    <a:pt x="2052947" y="208497"/>
                  </a:lnTo>
                  <a:cubicBezTo>
                    <a:pt x="2059927" y="201518"/>
                    <a:pt x="2069077" y="198026"/>
                    <a:pt x="2078225" y="198026"/>
                  </a:cubicBezTo>
                  <a:close/>
                  <a:moveTo>
                    <a:pt x="2644054" y="193152"/>
                  </a:moveTo>
                  <a:cubicBezTo>
                    <a:pt x="2653204" y="193152"/>
                    <a:pt x="2662354" y="196642"/>
                    <a:pt x="2669335" y="203623"/>
                  </a:cubicBezTo>
                  <a:lnTo>
                    <a:pt x="2736113" y="270399"/>
                  </a:lnTo>
                  <a:cubicBezTo>
                    <a:pt x="2750074" y="284360"/>
                    <a:pt x="2750074" y="306998"/>
                    <a:pt x="2736111" y="320959"/>
                  </a:cubicBezTo>
                  <a:lnTo>
                    <a:pt x="2672145" y="384926"/>
                  </a:lnTo>
                  <a:cubicBezTo>
                    <a:pt x="2658182" y="398887"/>
                    <a:pt x="2635546" y="398887"/>
                    <a:pt x="2621584" y="384926"/>
                  </a:cubicBezTo>
                  <a:lnTo>
                    <a:pt x="2554808" y="318149"/>
                  </a:lnTo>
                  <a:cubicBezTo>
                    <a:pt x="2540847" y="304188"/>
                    <a:pt x="2540847" y="281552"/>
                    <a:pt x="2554808" y="267589"/>
                  </a:cubicBezTo>
                  <a:lnTo>
                    <a:pt x="2618775" y="203621"/>
                  </a:lnTo>
                  <a:cubicBezTo>
                    <a:pt x="2625755" y="196642"/>
                    <a:pt x="2634905" y="193152"/>
                    <a:pt x="2644054" y="193152"/>
                  </a:cubicBezTo>
                  <a:close/>
                  <a:moveTo>
                    <a:pt x="684666" y="177351"/>
                  </a:moveTo>
                  <a:cubicBezTo>
                    <a:pt x="693816" y="177351"/>
                    <a:pt x="702964" y="180840"/>
                    <a:pt x="709946" y="187822"/>
                  </a:cubicBezTo>
                  <a:lnTo>
                    <a:pt x="776723" y="254599"/>
                  </a:lnTo>
                  <a:cubicBezTo>
                    <a:pt x="790684" y="268560"/>
                    <a:pt x="790684" y="291198"/>
                    <a:pt x="776723" y="305159"/>
                  </a:cubicBezTo>
                  <a:lnTo>
                    <a:pt x="712755" y="369125"/>
                  </a:lnTo>
                  <a:cubicBezTo>
                    <a:pt x="698794" y="383088"/>
                    <a:pt x="676158" y="383088"/>
                    <a:pt x="662196" y="369125"/>
                  </a:cubicBezTo>
                  <a:lnTo>
                    <a:pt x="595420" y="302349"/>
                  </a:lnTo>
                  <a:cubicBezTo>
                    <a:pt x="581457" y="288387"/>
                    <a:pt x="581457" y="265750"/>
                    <a:pt x="595420" y="251789"/>
                  </a:cubicBezTo>
                  <a:lnTo>
                    <a:pt x="659386" y="187822"/>
                  </a:lnTo>
                  <a:cubicBezTo>
                    <a:pt x="666367" y="180840"/>
                    <a:pt x="675516" y="177351"/>
                    <a:pt x="684666" y="177351"/>
                  </a:cubicBezTo>
                  <a:close/>
                  <a:moveTo>
                    <a:pt x="3228711" y="177349"/>
                  </a:moveTo>
                  <a:cubicBezTo>
                    <a:pt x="3237861" y="177349"/>
                    <a:pt x="3247013" y="180839"/>
                    <a:pt x="3253992" y="187820"/>
                  </a:cubicBezTo>
                  <a:lnTo>
                    <a:pt x="3320770" y="254596"/>
                  </a:lnTo>
                  <a:cubicBezTo>
                    <a:pt x="3334731" y="268559"/>
                    <a:pt x="3334731" y="291196"/>
                    <a:pt x="3320770" y="305157"/>
                  </a:cubicBezTo>
                  <a:lnTo>
                    <a:pt x="3256802" y="369123"/>
                  </a:lnTo>
                  <a:cubicBezTo>
                    <a:pt x="3242839" y="383086"/>
                    <a:pt x="3220203" y="383085"/>
                    <a:pt x="3206242" y="369123"/>
                  </a:cubicBezTo>
                  <a:lnTo>
                    <a:pt x="3139465" y="302348"/>
                  </a:lnTo>
                  <a:cubicBezTo>
                    <a:pt x="3125504" y="288385"/>
                    <a:pt x="3125504" y="265749"/>
                    <a:pt x="3139465" y="251786"/>
                  </a:cubicBezTo>
                  <a:lnTo>
                    <a:pt x="3203433" y="187820"/>
                  </a:lnTo>
                  <a:cubicBezTo>
                    <a:pt x="3210412" y="180839"/>
                    <a:pt x="3219562" y="177349"/>
                    <a:pt x="3228711" y="177349"/>
                  </a:cubicBezTo>
                  <a:close/>
                  <a:moveTo>
                    <a:pt x="1269323" y="161548"/>
                  </a:moveTo>
                  <a:cubicBezTo>
                    <a:pt x="1278473" y="161548"/>
                    <a:pt x="1287623" y="165038"/>
                    <a:pt x="1294603" y="172019"/>
                  </a:cubicBezTo>
                  <a:lnTo>
                    <a:pt x="1361380" y="238796"/>
                  </a:lnTo>
                  <a:cubicBezTo>
                    <a:pt x="1375341" y="252758"/>
                    <a:pt x="1375341" y="275395"/>
                    <a:pt x="1361380" y="289356"/>
                  </a:cubicBezTo>
                  <a:lnTo>
                    <a:pt x="1297413" y="353322"/>
                  </a:lnTo>
                  <a:cubicBezTo>
                    <a:pt x="1283452" y="367285"/>
                    <a:pt x="1260814" y="367285"/>
                    <a:pt x="1246853" y="353322"/>
                  </a:cubicBezTo>
                  <a:lnTo>
                    <a:pt x="1180077" y="286545"/>
                  </a:lnTo>
                  <a:cubicBezTo>
                    <a:pt x="1166114" y="272584"/>
                    <a:pt x="1166114" y="249948"/>
                    <a:pt x="1180077" y="235985"/>
                  </a:cubicBezTo>
                  <a:lnTo>
                    <a:pt x="1244043" y="172019"/>
                  </a:lnTo>
                  <a:cubicBezTo>
                    <a:pt x="1251025" y="165038"/>
                    <a:pt x="1260173" y="161548"/>
                    <a:pt x="1269323" y="161548"/>
                  </a:cubicBezTo>
                  <a:close/>
                  <a:moveTo>
                    <a:pt x="1835151" y="156673"/>
                  </a:moveTo>
                  <a:cubicBezTo>
                    <a:pt x="1844301" y="156672"/>
                    <a:pt x="1853450" y="160163"/>
                    <a:pt x="1860431" y="167143"/>
                  </a:cubicBezTo>
                  <a:lnTo>
                    <a:pt x="1927208" y="233920"/>
                  </a:lnTo>
                  <a:cubicBezTo>
                    <a:pt x="1941169" y="247881"/>
                    <a:pt x="1941169" y="270519"/>
                    <a:pt x="1927208" y="284480"/>
                  </a:cubicBezTo>
                  <a:lnTo>
                    <a:pt x="1863241" y="348448"/>
                  </a:lnTo>
                  <a:cubicBezTo>
                    <a:pt x="1849280" y="362409"/>
                    <a:pt x="1826644" y="362409"/>
                    <a:pt x="1812681" y="348448"/>
                  </a:cubicBezTo>
                  <a:lnTo>
                    <a:pt x="1745905" y="281670"/>
                  </a:lnTo>
                  <a:cubicBezTo>
                    <a:pt x="1731942" y="267709"/>
                    <a:pt x="1731942" y="245072"/>
                    <a:pt x="1745904" y="231111"/>
                  </a:cubicBezTo>
                  <a:lnTo>
                    <a:pt x="1809871" y="167145"/>
                  </a:lnTo>
                  <a:cubicBezTo>
                    <a:pt x="1816851" y="160163"/>
                    <a:pt x="1826001" y="156672"/>
                    <a:pt x="1835151" y="156673"/>
                  </a:cubicBezTo>
                  <a:close/>
                  <a:moveTo>
                    <a:pt x="2427707" y="132970"/>
                  </a:moveTo>
                  <a:cubicBezTo>
                    <a:pt x="2436857" y="132972"/>
                    <a:pt x="2446006" y="136462"/>
                    <a:pt x="2452987" y="143443"/>
                  </a:cubicBezTo>
                  <a:lnTo>
                    <a:pt x="2519764" y="210219"/>
                  </a:lnTo>
                  <a:cubicBezTo>
                    <a:pt x="2533724" y="224181"/>
                    <a:pt x="2533726" y="246817"/>
                    <a:pt x="2519764" y="260778"/>
                  </a:cubicBezTo>
                  <a:lnTo>
                    <a:pt x="2455797" y="324746"/>
                  </a:lnTo>
                  <a:cubicBezTo>
                    <a:pt x="2441836" y="338707"/>
                    <a:pt x="2419198" y="338707"/>
                    <a:pt x="2405237" y="324746"/>
                  </a:cubicBezTo>
                  <a:lnTo>
                    <a:pt x="2338460" y="257969"/>
                  </a:lnTo>
                  <a:cubicBezTo>
                    <a:pt x="2324500" y="244009"/>
                    <a:pt x="2324500" y="221372"/>
                    <a:pt x="2338460" y="207409"/>
                  </a:cubicBezTo>
                  <a:lnTo>
                    <a:pt x="2402427" y="143441"/>
                  </a:lnTo>
                  <a:cubicBezTo>
                    <a:pt x="2409409" y="136462"/>
                    <a:pt x="2418557" y="132970"/>
                    <a:pt x="2427707" y="132970"/>
                  </a:cubicBezTo>
                  <a:close/>
                  <a:moveTo>
                    <a:pt x="2993535" y="128096"/>
                  </a:moveTo>
                  <a:cubicBezTo>
                    <a:pt x="3002685" y="128097"/>
                    <a:pt x="3011834" y="131585"/>
                    <a:pt x="3018815" y="138567"/>
                  </a:cubicBezTo>
                  <a:lnTo>
                    <a:pt x="3085593" y="205344"/>
                  </a:lnTo>
                  <a:cubicBezTo>
                    <a:pt x="3099554" y="219305"/>
                    <a:pt x="3099554" y="241943"/>
                    <a:pt x="3085593" y="255904"/>
                  </a:cubicBezTo>
                  <a:lnTo>
                    <a:pt x="3021627" y="319872"/>
                  </a:lnTo>
                  <a:cubicBezTo>
                    <a:pt x="3007664" y="333833"/>
                    <a:pt x="2985026" y="333833"/>
                    <a:pt x="2971067" y="319872"/>
                  </a:cubicBezTo>
                  <a:lnTo>
                    <a:pt x="2904288" y="253094"/>
                  </a:lnTo>
                  <a:cubicBezTo>
                    <a:pt x="2890328" y="239133"/>
                    <a:pt x="2890328" y="216497"/>
                    <a:pt x="2904289" y="202534"/>
                  </a:cubicBezTo>
                  <a:lnTo>
                    <a:pt x="2968255" y="138568"/>
                  </a:lnTo>
                  <a:cubicBezTo>
                    <a:pt x="2975235" y="131587"/>
                    <a:pt x="2984385" y="128096"/>
                    <a:pt x="2993535" y="128096"/>
                  </a:cubicBezTo>
                  <a:close/>
                  <a:moveTo>
                    <a:pt x="466471" y="111118"/>
                  </a:moveTo>
                  <a:cubicBezTo>
                    <a:pt x="475621" y="111118"/>
                    <a:pt x="484771" y="114610"/>
                    <a:pt x="491753" y="121589"/>
                  </a:cubicBezTo>
                  <a:lnTo>
                    <a:pt x="558528" y="188367"/>
                  </a:lnTo>
                  <a:cubicBezTo>
                    <a:pt x="572489" y="202328"/>
                    <a:pt x="572491" y="224966"/>
                    <a:pt x="558528" y="238927"/>
                  </a:cubicBezTo>
                  <a:lnTo>
                    <a:pt x="494562" y="302893"/>
                  </a:lnTo>
                  <a:cubicBezTo>
                    <a:pt x="480600" y="316855"/>
                    <a:pt x="457964" y="316855"/>
                    <a:pt x="444003" y="302893"/>
                  </a:cubicBezTo>
                  <a:lnTo>
                    <a:pt x="377225" y="236117"/>
                  </a:lnTo>
                  <a:cubicBezTo>
                    <a:pt x="363262" y="222156"/>
                    <a:pt x="363264" y="199518"/>
                    <a:pt x="377225" y="185557"/>
                  </a:cubicBezTo>
                  <a:lnTo>
                    <a:pt x="441193" y="121589"/>
                  </a:lnTo>
                  <a:cubicBezTo>
                    <a:pt x="448173" y="114610"/>
                    <a:pt x="457323" y="111118"/>
                    <a:pt x="466471" y="111118"/>
                  </a:cubicBezTo>
                  <a:close/>
                  <a:moveTo>
                    <a:pt x="1051128" y="95315"/>
                  </a:moveTo>
                  <a:cubicBezTo>
                    <a:pt x="1060278" y="95315"/>
                    <a:pt x="1069428" y="98807"/>
                    <a:pt x="1076410" y="105787"/>
                  </a:cubicBezTo>
                  <a:lnTo>
                    <a:pt x="1143185" y="172564"/>
                  </a:lnTo>
                  <a:cubicBezTo>
                    <a:pt x="1157146" y="186525"/>
                    <a:pt x="1157146" y="209163"/>
                    <a:pt x="1143187" y="223124"/>
                  </a:cubicBezTo>
                  <a:lnTo>
                    <a:pt x="1079220" y="287090"/>
                  </a:lnTo>
                  <a:cubicBezTo>
                    <a:pt x="1065259" y="301051"/>
                    <a:pt x="1042621" y="301053"/>
                    <a:pt x="1028660" y="287090"/>
                  </a:cubicBezTo>
                  <a:lnTo>
                    <a:pt x="961882" y="220314"/>
                  </a:lnTo>
                  <a:cubicBezTo>
                    <a:pt x="947921" y="206351"/>
                    <a:pt x="947921" y="183715"/>
                    <a:pt x="961882" y="169753"/>
                  </a:cubicBezTo>
                  <a:lnTo>
                    <a:pt x="1025850" y="105787"/>
                  </a:lnTo>
                  <a:cubicBezTo>
                    <a:pt x="1032830" y="98805"/>
                    <a:pt x="1041980" y="95315"/>
                    <a:pt x="1051128" y="95315"/>
                  </a:cubicBezTo>
                  <a:close/>
                  <a:moveTo>
                    <a:pt x="1616956" y="90441"/>
                  </a:moveTo>
                  <a:cubicBezTo>
                    <a:pt x="1626106" y="90441"/>
                    <a:pt x="1635258" y="93931"/>
                    <a:pt x="1642238" y="100911"/>
                  </a:cubicBezTo>
                  <a:lnTo>
                    <a:pt x="1709015" y="167688"/>
                  </a:lnTo>
                  <a:cubicBezTo>
                    <a:pt x="1722976" y="181649"/>
                    <a:pt x="1722976" y="204287"/>
                    <a:pt x="1709015" y="218248"/>
                  </a:cubicBezTo>
                  <a:lnTo>
                    <a:pt x="1645048" y="282215"/>
                  </a:lnTo>
                  <a:cubicBezTo>
                    <a:pt x="1631085" y="296178"/>
                    <a:pt x="1608449" y="296177"/>
                    <a:pt x="1594488" y="282215"/>
                  </a:cubicBezTo>
                  <a:lnTo>
                    <a:pt x="1527710" y="215438"/>
                  </a:lnTo>
                  <a:cubicBezTo>
                    <a:pt x="1513749" y="201477"/>
                    <a:pt x="1513749" y="178841"/>
                    <a:pt x="1527710" y="164878"/>
                  </a:cubicBezTo>
                  <a:lnTo>
                    <a:pt x="1591678" y="100911"/>
                  </a:lnTo>
                  <a:cubicBezTo>
                    <a:pt x="1598658" y="93931"/>
                    <a:pt x="1607808" y="90439"/>
                    <a:pt x="1616956" y="90441"/>
                  </a:cubicBezTo>
                  <a:close/>
                  <a:moveTo>
                    <a:pt x="281602" y="67606"/>
                  </a:moveTo>
                  <a:lnTo>
                    <a:pt x="342182" y="128187"/>
                  </a:lnTo>
                  <a:cubicBezTo>
                    <a:pt x="356143" y="142148"/>
                    <a:pt x="356143" y="164785"/>
                    <a:pt x="342182" y="178747"/>
                  </a:cubicBezTo>
                  <a:lnTo>
                    <a:pt x="278214" y="242714"/>
                  </a:lnTo>
                  <a:cubicBezTo>
                    <a:pt x="271234" y="249695"/>
                    <a:pt x="262084" y="253185"/>
                    <a:pt x="252935" y="253185"/>
                  </a:cubicBezTo>
                  <a:lnTo>
                    <a:pt x="236870" y="246531"/>
                  </a:lnTo>
                  <a:close/>
                  <a:moveTo>
                    <a:pt x="2209512" y="66739"/>
                  </a:moveTo>
                  <a:cubicBezTo>
                    <a:pt x="2218662" y="66739"/>
                    <a:pt x="2227813" y="70231"/>
                    <a:pt x="2234792" y="77210"/>
                  </a:cubicBezTo>
                  <a:lnTo>
                    <a:pt x="2301571" y="143988"/>
                  </a:lnTo>
                  <a:cubicBezTo>
                    <a:pt x="2315531" y="157951"/>
                    <a:pt x="2315532" y="180587"/>
                    <a:pt x="2301571" y="194548"/>
                  </a:cubicBezTo>
                  <a:lnTo>
                    <a:pt x="2237604" y="258514"/>
                  </a:lnTo>
                  <a:cubicBezTo>
                    <a:pt x="2223641" y="272476"/>
                    <a:pt x="2201005" y="272476"/>
                    <a:pt x="2187044" y="258515"/>
                  </a:cubicBezTo>
                  <a:lnTo>
                    <a:pt x="2120265" y="191738"/>
                  </a:lnTo>
                  <a:cubicBezTo>
                    <a:pt x="2106305" y="177775"/>
                    <a:pt x="2106305" y="155139"/>
                    <a:pt x="2120265" y="141178"/>
                  </a:cubicBezTo>
                  <a:lnTo>
                    <a:pt x="2184234" y="77210"/>
                  </a:lnTo>
                  <a:cubicBezTo>
                    <a:pt x="2191214" y="70231"/>
                    <a:pt x="2200364" y="66738"/>
                    <a:pt x="2209512" y="66739"/>
                  </a:cubicBezTo>
                  <a:close/>
                  <a:moveTo>
                    <a:pt x="2775341" y="61865"/>
                  </a:moveTo>
                  <a:cubicBezTo>
                    <a:pt x="2784491" y="61865"/>
                    <a:pt x="2793641" y="65355"/>
                    <a:pt x="2800620" y="72336"/>
                  </a:cubicBezTo>
                  <a:lnTo>
                    <a:pt x="2867399" y="139112"/>
                  </a:lnTo>
                  <a:cubicBezTo>
                    <a:pt x="2881360" y="153073"/>
                    <a:pt x="2881360" y="175711"/>
                    <a:pt x="2867399" y="189672"/>
                  </a:cubicBezTo>
                  <a:lnTo>
                    <a:pt x="2803430" y="253639"/>
                  </a:lnTo>
                  <a:cubicBezTo>
                    <a:pt x="2789469" y="267600"/>
                    <a:pt x="2766831" y="267600"/>
                    <a:pt x="2752870" y="253639"/>
                  </a:cubicBezTo>
                  <a:lnTo>
                    <a:pt x="2686095" y="186862"/>
                  </a:lnTo>
                  <a:cubicBezTo>
                    <a:pt x="2672134" y="172901"/>
                    <a:pt x="2672134" y="150265"/>
                    <a:pt x="2686095" y="136302"/>
                  </a:cubicBezTo>
                  <a:lnTo>
                    <a:pt x="2750061" y="72336"/>
                  </a:lnTo>
                  <a:cubicBezTo>
                    <a:pt x="2757042" y="65355"/>
                    <a:pt x="2766192" y="61865"/>
                    <a:pt x="2775341" y="61865"/>
                  </a:cubicBezTo>
                  <a:close/>
                  <a:moveTo>
                    <a:pt x="3344299" y="52565"/>
                  </a:moveTo>
                  <a:lnTo>
                    <a:pt x="3390111" y="235815"/>
                  </a:lnTo>
                  <a:lnTo>
                    <a:pt x="3388089" y="237837"/>
                  </a:lnTo>
                  <a:cubicBezTo>
                    <a:pt x="3374126" y="251799"/>
                    <a:pt x="3351490" y="251798"/>
                    <a:pt x="3337529" y="237837"/>
                  </a:cubicBezTo>
                  <a:lnTo>
                    <a:pt x="3270752" y="171059"/>
                  </a:lnTo>
                  <a:cubicBezTo>
                    <a:pt x="3256791" y="157098"/>
                    <a:pt x="3256789" y="134462"/>
                    <a:pt x="3270752" y="120499"/>
                  </a:cubicBezTo>
                  <a:lnTo>
                    <a:pt x="3334719" y="56533"/>
                  </a:lnTo>
                  <a:close/>
                  <a:moveTo>
                    <a:pt x="815953" y="46064"/>
                  </a:moveTo>
                  <a:cubicBezTo>
                    <a:pt x="825103" y="46064"/>
                    <a:pt x="834251" y="49554"/>
                    <a:pt x="841233" y="56535"/>
                  </a:cubicBezTo>
                  <a:lnTo>
                    <a:pt x="908010" y="123312"/>
                  </a:lnTo>
                  <a:cubicBezTo>
                    <a:pt x="921971" y="137273"/>
                    <a:pt x="921971" y="159909"/>
                    <a:pt x="908010" y="173872"/>
                  </a:cubicBezTo>
                  <a:lnTo>
                    <a:pt x="844044" y="237838"/>
                  </a:lnTo>
                  <a:cubicBezTo>
                    <a:pt x="830082" y="251801"/>
                    <a:pt x="807445" y="251801"/>
                    <a:pt x="793483" y="237838"/>
                  </a:cubicBezTo>
                  <a:lnTo>
                    <a:pt x="726707" y="171062"/>
                  </a:lnTo>
                  <a:cubicBezTo>
                    <a:pt x="712744" y="157100"/>
                    <a:pt x="712744" y="134464"/>
                    <a:pt x="726707" y="120501"/>
                  </a:cubicBezTo>
                  <a:lnTo>
                    <a:pt x="790673" y="56535"/>
                  </a:lnTo>
                  <a:cubicBezTo>
                    <a:pt x="797654" y="49554"/>
                    <a:pt x="806804" y="46064"/>
                    <a:pt x="815953" y="46064"/>
                  </a:cubicBezTo>
                  <a:close/>
                  <a:moveTo>
                    <a:pt x="1400610" y="30261"/>
                  </a:moveTo>
                  <a:cubicBezTo>
                    <a:pt x="1409760" y="30261"/>
                    <a:pt x="1418910" y="33751"/>
                    <a:pt x="1425890" y="40732"/>
                  </a:cubicBezTo>
                  <a:lnTo>
                    <a:pt x="1492667" y="107510"/>
                  </a:lnTo>
                  <a:cubicBezTo>
                    <a:pt x="1506628" y="121471"/>
                    <a:pt x="1506628" y="144107"/>
                    <a:pt x="1492667" y="158069"/>
                  </a:cubicBezTo>
                  <a:lnTo>
                    <a:pt x="1428699" y="222035"/>
                  </a:lnTo>
                  <a:cubicBezTo>
                    <a:pt x="1414738" y="235996"/>
                    <a:pt x="1392101" y="235998"/>
                    <a:pt x="1378140" y="222035"/>
                  </a:cubicBezTo>
                  <a:lnTo>
                    <a:pt x="1311362" y="155260"/>
                  </a:lnTo>
                  <a:cubicBezTo>
                    <a:pt x="1297401" y="141297"/>
                    <a:pt x="1297401" y="118661"/>
                    <a:pt x="1311362" y="104698"/>
                  </a:cubicBezTo>
                  <a:lnTo>
                    <a:pt x="1375330" y="40732"/>
                  </a:lnTo>
                  <a:cubicBezTo>
                    <a:pt x="1382311" y="33751"/>
                    <a:pt x="1391461" y="30261"/>
                    <a:pt x="1400610" y="30261"/>
                  </a:cubicBezTo>
                  <a:close/>
                  <a:moveTo>
                    <a:pt x="1966438" y="25385"/>
                  </a:moveTo>
                  <a:cubicBezTo>
                    <a:pt x="1975588" y="25385"/>
                    <a:pt x="1984736" y="28876"/>
                    <a:pt x="1991718" y="35858"/>
                  </a:cubicBezTo>
                  <a:lnTo>
                    <a:pt x="2058495" y="102633"/>
                  </a:lnTo>
                  <a:cubicBezTo>
                    <a:pt x="2072456" y="116596"/>
                    <a:pt x="2072456" y="139232"/>
                    <a:pt x="2058495" y="153193"/>
                  </a:cubicBezTo>
                  <a:lnTo>
                    <a:pt x="1994528" y="217161"/>
                  </a:lnTo>
                  <a:cubicBezTo>
                    <a:pt x="1980566" y="231122"/>
                    <a:pt x="1957930" y="231122"/>
                    <a:pt x="1943968" y="217161"/>
                  </a:cubicBezTo>
                  <a:lnTo>
                    <a:pt x="1877192" y="150384"/>
                  </a:lnTo>
                  <a:cubicBezTo>
                    <a:pt x="1863229" y="136422"/>
                    <a:pt x="1863229" y="113785"/>
                    <a:pt x="1877190" y="99824"/>
                  </a:cubicBezTo>
                  <a:lnTo>
                    <a:pt x="1941158" y="35856"/>
                  </a:lnTo>
                  <a:cubicBezTo>
                    <a:pt x="1948139" y="28876"/>
                    <a:pt x="1957288" y="25385"/>
                    <a:pt x="1966438" y="25385"/>
                  </a:cubicBezTo>
                  <a:close/>
                  <a:moveTo>
                    <a:pt x="2558994" y="1685"/>
                  </a:moveTo>
                  <a:cubicBezTo>
                    <a:pt x="2568144" y="1683"/>
                    <a:pt x="2577294" y="5175"/>
                    <a:pt x="2584274" y="12154"/>
                  </a:cubicBezTo>
                  <a:lnTo>
                    <a:pt x="2651051" y="78932"/>
                  </a:lnTo>
                  <a:cubicBezTo>
                    <a:pt x="2665011" y="92894"/>
                    <a:pt x="2665012" y="115531"/>
                    <a:pt x="2651051" y="129492"/>
                  </a:cubicBezTo>
                  <a:lnTo>
                    <a:pt x="2587084" y="193459"/>
                  </a:lnTo>
                  <a:cubicBezTo>
                    <a:pt x="2573123" y="207420"/>
                    <a:pt x="2550485" y="207420"/>
                    <a:pt x="2536524" y="193459"/>
                  </a:cubicBezTo>
                  <a:lnTo>
                    <a:pt x="2469746" y="126682"/>
                  </a:lnTo>
                  <a:cubicBezTo>
                    <a:pt x="2455787" y="112722"/>
                    <a:pt x="2455787" y="90085"/>
                    <a:pt x="2469746" y="76122"/>
                  </a:cubicBezTo>
                  <a:lnTo>
                    <a:pt x="2533714" y="12156"/>
                  </a:lnTo>
                  <a:cubicBezTo>
                    <a:pt x="2540694" y="5175"/>
                    <a:pt x="2549844" y="1683"/>
                    <a:pt x="2558994" y="1685"/>
                  </a:cubicBezTo>
                  <a:close/>
                  <a:moveTo>
                    <a:pt x="3176343" y="0"/>
                  </a:moveTo>
                  <a:lnTo>
                    <a:pt x="3331157" y="0"/>
                  </a:lnTo>
                  <a:lnTo>
                    <a:pt x="3333225" y="8271"/>
                  </a:lnTo>
                  <a:lnTo>
                    <a:pt x="3284199" y="57298"/>
                  </a:lnTo>
                  <a:cubicBezTo>
                    <a:pt x="3270239" y="71259"/>
                    <a:pt x="3247600" y="71259"/>
                    <a:pt x="3233639" y="57296"/>
                  </a:cubicBezTo>
                  <a:close/>
                  <a:moveTo>
                    <a:pt x="3117119" y="0"/>
                  </a:moveTo>
                  <a:lnTo>
                    <a:pt x="3132527" y="0"/>
                  </a:lnTo>
                  <a:lnTo>
                    <a:pt x="3150102" y="7280"/>
                  </a:lnTo>
                  <a:lnTo>
                    <a:pt x="3216879" y="74057"/>
                  </a:lnTo>
                  <a:cubicBezTo>
                    <a:pt x="3230840" y="88018"/>
                    <a:pt x="3230840" y="110656"/>
                    <a:pt x="3216879" y="124617"/>
                  </a:cubicBezTo>
                  <a:lnTo>
                    <a:pt x="3152912" y="188585"/>
                  </a:lnTo>
                  <a:cubicBezTo>
                    <a:pt x="3138952" y="202546"/>
                    <a:pt x="3116313" y="202546"/>
                    <a:pt x="3102352" y="188585"/>
                  </a:cubicBezTo>
                  <a:lnTo>
                    <a:pt x="3035575" y="121807"/>
                  </a:lnTo>
                  <a:cubicBezTo>
                    <a:pt x="3021615" y="107846"/>
                    <a:pt x="3021615" y="85209"/>
                    <a:pt x="3035576" y="71248"/>
                  </a:cubicBezTo>
                  <a:lnTo>
                    <a:pt x="3099542" y="7282"/>
                  </a:lnTo>
                  <a:close/>
                  <a:moveTo>
                    <a:pt x="3037016" y="0"/>
                  </a:moveTo>
                  <a:lnTo>
                    <a:pt x="3044433" y="0"/>
                  </a:lnTo>
                  <a:lnTo>
                    <a:pt x="3040725" y="1536"/>
                  </a:lnTo>
                  <a:close/>
                  <a:moveTo>
                    <a:pt x="2822396" y="0"/>
                  </a:moveTo>
                  <a:lnTo>
                    <a:pt x="2990861" y="0"/>
                  </a:lnTo>
                  <a:lnTo>
                    <a:pt x="2998686" y="7825"/>
                  </a:lnTo>
                  <a:cubicBezTo>
                    <a:pt x="3012647" y="21786"/>
                    <a:pt x="3012647" y="44424"/>
                    <a:pt x="2998685" y="58385"/>
                  </a:cubicBezTo>
                  <a:lnTo>
                    <a:pt x="2934717" y="122352"/>
                  </a:lnTo>
                  <a:cubicBezTo>
                    <a:pt x="2920756" y="136313"/>
                    <a:pt x="2898118" y="136313"/>
                    <a:pt x="2884157" y="122352"/>
                  </a:cubicBezTo>
                  <a:lnTo>
                    <a:pt x="2817381" y="55575"/>
                  </a:lnTo>
                  <a:cubicBezTo>
                    <a:pt x="2803420" y="41612"/>
                    <a:pt x="2803419" y="18978"/>
                    <a:pt x="2817381" y="5015"/>
                  </a:cubicBezTo>
                  <a:close/>
                  <a:moveTo>
                    <a:pt x="2605639" y="0"/>
                  </a:moveTo>
                  <a:lnTo>
                    <a:pt x="2780543" y="0"/>
                  </a:lnTo>
                  <a:lnTo>
                    <a:pt x="2718370" y="62172"/>
                  </a:lnTo>
                  <a:cubicBezTo>
                    <a:pt x="2704409" y="76133"/>
                    <a:pt x="2681772" y="76133"/>
                    <a:pt x="2667811" y="62172"/>
                  </a:cubicBezTo>
                  <a:close/>
                  <a:moveTo>
                    <a:pt x="2459420" y="0"/>
                  </a:moveTo>
                  <a:lnTo>
                    <a:pt x="2490374" y="0"/>
                  </a:lnTo>
                  <a:lnTo>
                    <a:pt x="2474897" y="6411"/>
                  </a:lnTo>
                  <a:close/>
                  <a:moveTo>
                    <a:pt x="2261443" y="0"/>
                  </a:moveTo>
                  <a:lnTo>
                    <a:pt x="2420158" y="0"/>
                  </a:lnTo>
                  <a:lnTo>
                    <a:pt x="2432858" y="12701"/>
                  </a:lnTo>
                  <a:cubicBezTo>
                    <a:pt x="2446819" y="26662"/>
                    <a:pt x="2446819" y="49300"/>
                    <a:pt x="2432858" y="63261"/>
                  </a:cubicBezTo>
                  <a:lnTo>
                    <a:pt x="2368891" y="127228"/>
                  </a:lnTo>
                  <a:cubicBezTo>
                    <a:pt x="2354928" y="141189"/>
                    <a:pt x="2332292" y="141188"/>
                    <a:pt x="2318331" y="127227"/>
                  </a:cubicBezTo>
                  <a:lnTo>
                    <a:pt x="2251552" y="60451"/>
                  </a:lnTo>
                  <a:cubicBezTo>
                    <a:pt x="2237592" y="46488"/>
                    <a:pt x="2237592" y="23852"/>
                    <a:pt x="2251552" y="9891"/>
                  </a:cubicBezTo>
                  <a:close/>
                  <a:moveTo>
                    <a:pt x="2000568" y="0"/>
                  </a:moveTo>
                  <a:lnTo>
                    <a:pt x="2198855" y="0"/>
                  </a:lnTo>
                  <a:lnTo>
                    <a:pt x="2189782" y="21906"/>
                  </a:lnTo>
                  <a:lnTo>
                    <a:pt x="2125814" y="85874"/>
                  </a:lnTo>
                  <a:cubicBezTo>
                    <a:pt x="2111853" y="99835"/>
                    <a:pt x="2089217" y="99835"/>
                    <a:pt x="2075255" y="85874"/>
                  </a:cubicBezTo>
                  <a:lnTo>
                    <a:pt x="2008479" y="19097"/>
                  </a:lnTo>
                  <a:close/>
                  <a:moveTo>
                    <a:pt x="1837420" y="0"/>
                  </a:moveTo>
                  <a:lnTo>
                    <a:pt x="1927263" y="0"/>
                  </a:lnTo>
                  <a:lnTo>
                    <a:pt x="1907621" y="19642"/>
                  </a:lnTo>
                  <a:cubicBezTo>
                    <a:pt x="1893659" y="33603"/>
                    <a:pt x="1871022" y="33604"/>
                    <a:pt x="1857061" y="19642"/>
                  </a:cubicBezTo>
                  <a:close/>
                  <a:moveTo>
                    <a:pt x="1692588" y="0"/>
                  </a:moveTo>
                  <a:lnTo>
                    <a:pt x="1803899" y="0"/>
                  </a:lnTo>
                  <a:lnTo>
                    <a:pt x="1840302" y="36401"/>
                  </a:lnTo>
                  <a:cubicBezTo>
                    <a:pt x="1854263" y="50362"/>
                    <a:pt x="1854263" y="73000"/>
                    <a:pt x="1840302" y="86961"/>
                  </a:cubicBezTo>
                  <a:lnTo>
                    <a:pt x="1776334" y="150929"/>
                  </a:lnTo>
                  <a:cubicBezTo>
                    <a:pt x="1762372" y="164891"/>
                    <a:pt x="1739736" y="164891"/>
                    <a:pt x="1725773" y="150930"/>
                  </a:cubicBezTo>
                  <a:lnTo>
                    <a:pt x="1658997" y="84151"/>
                  </a:lnTo>
                  <a:cubicBezTo>
                    <a:pt x="1645036" y="70190"/>
                    <a:pt x="1645036" y="47554"/>
                    <a:pt x="1658997" y="33591"/>
                  </a:cubicBezTo>
                  <a:close/>
                  <a:moveTo>
                    <a:pt x="1432721" y="0"/>
                  </a:moveTo>
                  <a:lnTo>
                    <a:pt x="1633803" y="0"/>
                  </a:lnTo>
                  <a:lnTo>
                    <a:pt x="1634425" y="1502"/>
                  </a:lnTo>
                  <a:cubicBezTo>
                    <a:pt x="1634425" y="10651"/>
                    <a:pt x="1630934" y="19800"/>
                    <a:pt x="1623954" y="26781"/>
                  </a:cubicBezTo>
                  <a:lnTo>
                    <a:pt x="1559986" y="90748"/>
                  </a:lnTo>
                  <a:cubicBezTo>
                    <a:pt x="1546025" y="104710"/>
                    <a:pt x="1523389" y="104710"/>
                    <a:pt x="1509427" y="90748"/>
                  </a:cubicBezTo>
                  <a:lnTo>
                    <a:pt x="1442649" y="23971"/>
                  </a:lnTo>
                  <a:close/>
                  <a:moveTo>
                    <a:pt x="1266717" y="0"/>
                  </a:moveTo>
                  <a:lnTo>
                    <a:pt x="1366310" y="0"/>
                  </a:lnTo>
                  <a:lnTo>
                    <a:pt x="1341793" y="24516"/>
                  </a:lnTo>
                  <a:cubicBezTo>
                    <a:pt x="1327832" y="38479"/>
                    <a:pt x="1305195" y="38477"/>
                    <a:pt x="1291233" y="24516"/>
                  </a:cubicBezTo>
                  <a:close/>
                  <a:moveTo>
                    <a:pt x="1131636" y="0"/>
                  </a:moveTo>
                  <a:lnTo>
                    <a:pt x="1233197" y="0"/>
                  </a:lnTo>
                  <a:lnTo>
                    <a:pt x="1274474" y="41277"/>
                  </a:lnTo>
                  <a:cubicBezTo>
                    <a:pt x="1288435" y="55238"/>
                    <a:pt x="1288433" y="77876"/>
                    <a:pt x="1274474" y="91837"/>
                  </a:cubicBezTo>
                  <a:lnTo>
                    <a:pt x="1210506" y="155803"/>
                  </a:lnTo>
                  <a:cubicBezTo>
                    <a:pt x="1196544" y="169766"/>
                    <a:pt x="1173908" y="169764"/>
                    <a:pt x="1159946" y="155803"/>
                  </a:cubicBezTo>
                  <a:lnTo>
                    <a:pt x="1093169" y="89025"/>
                  </a:lnTo>
                  <a:cubicBezTo>
                    <a:pt x="1079208" y="75064"/>
                    <a:pt x="1079207" y="52428"/>
                    <a:pt x="1093169" y="38466"/>
                  </a:cubicBezTo>
                  <a:close/>
                  <a:moveTo>
                    <a:pt x="853526" y="0"/>
                  </a:moveTo>
                  <a:lnTo>
                    <a:pt x="1042600" y="0"/>
                  </a:lnTo>
                  <a:lnTo>
                    <a:pt x="1049768" y="17305"/>
                  </a:lnTo>
                  <a:cubicBezTo>
                    <a:pt x="1049768" y="26454"/>
                    <a:pt x="1046277" y="35604"/>
                    <a:pt x="1039297" y="42585"/>
                  </a:cubicBezTo>
                  <a:lnTo>
                    <a:pt x="975329" y="106551"/>
                  </a:lnTo>
                  <a:cubicBezTo>
                    <a:pt x="961368" y="120512"/>
                    <a:pt x="938732" y="120512"/>
                    <a:pt x="924769" y="106551"/>
                  </a:cubicBezTo>
                  <a:lnTo>
                    <a:pt x="857994" y="39774"/>
                  </a:lnTo>
                  <a:cubicBezTo>
                    <a:pt x="851012" y="32793"/>
                    <a:pt x="847522" y="23644"/>
                    <a:pt x="847522" y="14495"/>
                  </a:cubicBezTo>
                  <a:close/>
                  <a:moveTo>
                    <a:pt x="666257" y="0"/>
                  </a:moveTo>
                  <a:lnTo>
                    <a:pt x="797456" y="0"/>
                  </a:lnTo>
                  <a:lnTo>
                    <a:pt x="757136" y="40320"/>
                  </a:lnTo>
                  <a:cubicBezTo>
                    <a:pt x="743175" y="54281"/>
                    <a:pt x="720537" y="54281"/>
                    <a:pt x="706576" y="40320"/>
                  </a:cubicBezTo>
                  <a:close/>
                  <a:moveTo>
                    <a:pt x="562781" y="0"/>
                  </a:moveTo>
                  <a:lnTo>
                    <a:pt x="632737" y="0"/>
                  </a:lnTo>
                  <a:lnTo>
                    <a:pt x="689817" y="57080"/>
                  </a:lnTo>
                  <a:cubicBezTo>
                    <a:pt x="703778" y="71041"/>
                    <a:pt x="703778" y="93679"/>
                    <a:pt x="689817" y="107640"/>
                  </a:cubicBezTo>
                  <a:lnTo>
                    <a:pt x="625849" y="171606"/>
                  </a:lnTo>
                  <a:cubicBezTo>
                    <a:pt x="611887" y="185568"/>
                    <a:pt x="589250" y="185567"/>
                    <a:pt x="575289" y="171606"/>
                  </a:cubicBezTo>
                  <a:lnTo>
                    <a:pt x="508512" y="104828"/>
                  </a:lnTo>
                  <a:cubicBezTo>
                    <a:pt x="494551" y="90867"/>
                    <a:pt x="494551" y="68231"/>
                    <a:pt x="508512" y="54268"/>
                  </a:cubicBezTo>
                  <a:close/>
                  <a:moveTo>
                    <a:pt x="298503" y="0"/>
                  </a:moveTo>
                  <a:lnTo>
                    <a:pt x="474753" y="0"/>
                  </a:lnTo>
                  <a:lnTo>
                    <a:pt x="483939" y="22180"/>
                  </a:lnTo>
                  <a:cubicBezTo>
                    <a:pt x="483939" y="31330"/>
                    <a:pt x="480449" y="40479"/>
                    <a:pt x="473469" y="47460"/>
                  </a:cubicBezTo>
                  <a:lnTo>
                    <a:pt x="409503" y="111427"/>
                  </a:lnTo>
                  <a:cubicBezTo>
                    <a:pt x="395540" y="125388"/>
                    <a:pt x="372904" y="125388"/>
                    <a:pt x="358941" y="111427"/>
                  </a:cubicBezTo>
                  <a:lnTo>
                    <a:pt x="292164" y="44650"/>
                  </a:lnTo>
                  <a:lnTo>
                    <a:pt x="289156" y="3738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7E6E6"/>
                </a:gs>
                <a:gs pos="23000">
                  <a:srgbClr val="FFC000">
                    <a:lumMod val="75000"/>
                  </a:srgbClr>
                </a:gs>
                <a:gs pos="88000">
                  <a:srgbClr val="ED7D31">
                    <a:lumMod val="75000"/>
                  </a:srgbClr>
                </a:gs>
                <a:gs pos="73447">
                  <a:srgbClr val="FFC000">
                    <a:lumMod val="75000"/>
                  </a:srgbClr>
                </a:gs>
                <a:gs pos="47000">
                  <a:sysClr val="window" lastClr="FFFFFF">
                    <a:lumMod val="75000"/>
                  </a:sys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7" name="台形 496">
              <a:extLst>
                <a:ext uri="{FF2B5EF4-FFF2-40B4-BE49-F238E27FC236}">
                  <a16:creationId xmlns:a16="http://schemas.microsoft.com/office/drawing/2014/main" id="{B01626EB-7A64-4C21-860A-3C0574F9B0CD}"/>
                </a:ext>
              </a:extLst>
            </p:cNvPr>
            <p:cNvSpPr/>
            <p:nvPr/>
          </p:nvSpPr>
          <p:spPr>
            <a:xfrm>
              <a:off x="-60066" y="4028986"/>
              <a:ext cx="3248077" cy="71077"/>
            </a:xfrm>
            <a:prstGeom prst="trapezoid">
              <a:avLst>
                <a:gd name="adj" fmla="val 136454"/>
              </a:avLst>
            </a:pr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8" name="正方形/長方形 497">
              <a:extLst>
                <a:ext uri="{FF2B5EF4-FFF2-40B4-BE49-F238E27FC236}">
                  <a16:creationId xmlns:a16="http://schemas.microsoft.com/office/drawing/2014/main" id="{C36C82F5-F0CF-494E-B239-F157C2439EAB}"/>
                </a:ext>
              </a:extLst>
            </p:cNvPr>
            <p:cNvSpPr/>
            <p:nvPr/>
          </p:nvSpPr>
          <p:spPr>
            <a:xfrm>
              <a:off x="111481" y="3835394"/>
              <a:ext cx="2937823" cy="185018"/>
            </a:xfrm>
            <a:prstGeom prst="rect">
              <a:avLst/>
            </a:prstGeom>
            <a:pattFill prst="lgGrid">
              <a:fgClr>
                <a:sysClr val="windowText" lastClr="000000"/>
              </a:fgClr>
              <a:bgClr>
                <a:srgbClr val="ED7D31">
                  <a:lumMod val="5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99" name="グループ化 498">
              <a:extLst>
                <a:ext uri="{FF2B5EF4-FFF2-40B4-BE49-F238E27FC236}">
                  <a16:creationId xmlns:a16="http://schemas.microsoft.com/office/drawing/2014/main" id="{E3C538D0-287D-4FBC-BB14-CB349E46B3B3}"/>
                </a:ext>
              </a:extLst>
            </p:cNvPr>
            <p:cNvGrpSpPr/>
            <p:nvPr/>
          </p:nvGrpSpPr>
          <p:grpSpPr>
            <a:xfrm>
              <a:off x="502273" y="3689229"/>
              <a:ext cx="441236" cy="266069"/>
              <a:chOff x="5654406" y="3950542"/>
              <a:chExt cx="451148" cy="286178"/>
            </a:xfrm>
          </p:grpSpPr>
          <p:sp>
            <p:nvSpPr>
              <p:cNvPr id="532" name="正方形/長方形 531">
                <a:extLst>
                  <a:ext uri="{FF2B5EF4-FFF2-40B4-BE49-F238E27FC236}">
                    <a16:creationId xmlns:a16="http://schemas.microsoft.com/office/drawing/2014/main" id="{0A29A508-3779-4EE6-84BF-7CAF28D6978D}"/>
                  </a:ext>
                </a:extLst>
              </p:cNvPr>
              <p:cNvSpPr/>
              <p:nvPr/>
            </p:nvSpPr>
            <p:spPr>
              <a:xfrm>
                <a:off x="5673606" y="4009078"/>
                <a:ext cx="407154" cy="227642"/>
              </a:xfrm>
              <a:prstGeom prst="rect">
                <a:avLst/>
              </a:prstGeom>
              <a:pattFill prst="dkVert">
                <a:fgClr>
                  <a:sysClr val="windowText" lastClr="000000"/>
                </a:fgClr>
                <a:bgClr>
                  <a:srgbClr val="66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3" name="台形 532">
                <a:extLst>
                  <a:ext uri="{FF2B5EF4-FFF2-40B4-BE49-F238E27FC236}">
                    <a16:creationId xmlns:a16="http://schemas.microsoft.com/office/drawing/2014/main" id="{5A8F322A-1934-43B0-BAEB-5741ECF0D0BA}"/>
                  </a:ext>
                </a:extLst>
              </p:cNvPr>
              <p:cNvSpPr/>
              <p:nvPr/>
            </p:nvSpPr>
            <p:spPr>
              <a:xfrm>
                <a:off x="5654406" y="3950542"/>
                <a:ext cx="451148" cy="89980"/>
              </a:xfrm>
              <a:prstGeom prst="trapezoid">
                <a:avLst>
                  <a:gd name="adj" fmla="val 19986"/>
                </a:avLst>
              </a:prstGeom>
              <a:pattFill prst="dkVert">
                <a:fgClr>
                  <a:sysClr val="windowText" lastClr="000000"/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00" name="グループ化 499">
              <a:extLst>
                <a:ext uri="{FF2B5EF4-FFF2-40B4-BE49-F238E27FC236}">
                  <a16:creationId xmlns:a16="http://schemas.microsoft.com/office/drawing/2014/main" id="{0D7D33CD-9B5D-4C21-B09C-F0CEC8E61E1D}"/>
                </a:ext>
              </a:extLst>
            </p:cNvPr>
            <p:cNvGrpSpPr/>
            <p:nvPr/>
          </p:nvGrpSpPr>
          <p:grpSpPr>
            <a:xfrm>
              <a:off x="1389131" y="3689229"/>
              <a:ext cx="441236" cy="266069"/>
              <a:chOff x="5654406" y="3950542"/>
              <a:chExt cx="451148" cy="286178"/>
            </a:xfrm>
          </p:grpSpPr>
          <p:sp>
            <p:nvSpPr>
              <p:cNvPr id="530" name="正方形/長方形 529">
                <a:extLst>
                  <a:ext uri="{FF2B5EF4-FFF2-40B4-BE49-F238E27FC236}">
                    <a16:creationId xmlns:a16="http://schemas.microsoft.com/office/drawing/2014/main" id="{13606DB8-CD7B-4C8B-A901-45024EA11A80}"/>
                  </a:ext>
                </a:extLst>
              </p:cNvPr>
              <p:cNvSpPr/>
              <p:nvPr/>
            </p:nvSpPr>
            <p:spPr>
              <a:xfrm>
                <a:off x="5673606" y="4009078"/>
                <a:ext cx="407154" cy="227642"/>
              </a:xfrm>
              <a:prstGeom prst="rect">
                <a:avLst/>
              </a:prstGeom>
              <a:pattFill prst="dkVert">
                <a:fgClr>
                  <a:sysClr val="windowText" lastClr="000000"/>
                </a:fgClr>
                <a:bgClr>
                  <a:srgbClr val="66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台形 530">
                <a:extLst>
                  <a:ext uri="{FF2B5EF4-FFF2-40B4-BE49-F238E27FC236}">
                    <a16:creationId xmlns:a16="http://schemas.microsoft.com/office/drawing/2014/main" id="{4AA99277-1092-49E1-B47D-92094B2401AB}"/>
                  </a:ext>
                </a:extLst>
              </p:cNvPr>
              <p:cNvSpPr/>
              <p:nvPr/>
            </p:nvSpPr>
            <p:spPr>
              <a:xfrm>
                <a:off x="5654406" y="3950542"/>
                <a:ext cx="451148" cy="89980"/>
              </a:xfrm>
              <a:prstGeom prst="trapezoid">
                <a:avLst>
                  <a:gd name="adj" fmla="val 19986"/>
                </a:avLst>
              </a:prstGeom>
              <a:pattFill prst="dkVert">
                <a:fgClr>
                  <a:sysClr val="windowText" lastClr="000000"/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62E24E2D-2FAA-46AE-9774-5C155BDF587E}"/>
                </a:ext>
              </a:extLst>
            </p:cNvPr>
            <p:cNvGrpSpPr/>
            <p:nvPr/>
          </p:nvGrpSpPr>
          <p:grpSpPr>
            <a:xfrm>
              <a:off x="2261083" y="3505031"/>
              <a:ext cx="441236" cy="266069"/>
              <a:chOff x="5654406" y="3950542"/>
              <a:chExt cx="451148" cy="286178"/>
            </a:xfrm>
          </p:grpSpPr>
          <p:sp>
            <p:nvSpPr>
              <p:cNvPr id="528" name="正方形/長方形 527">
                <a:extLst>
                  <a:ext uri="{FF2B5EF4-FFF2-40B4-BE49-F238E27FC236}">
                    <a16:creationId xmlns:a16="http://schemas.microsoft.com/office/drawing/2014/main" id="{12428FB6-1B6C-4428-A3E8-E7C488C117E0}"/>
                  </a:ext>
                </a:extLst>
              </p:cNvPr>
              <p:cNvSpPr/>
              <p:nvPr/>
            </p:nvSpPr>
            <p:spPr>
              <a:xfrm>
                <a:off x="5673606" y="4009078"/>
                <a:ext cx="407154" cy="227642"/>
              </a:xfrm>
              <a:prstGeom prst="rect">
                <a:avLst/>
              </a:prstGeom>
              <a:pattFill prst="dkVert">
                <a:fgClr>
                  <a:sysClr val="windowText" lastClr="000000"/>
                </a:fgClr>
                <a:bgClr>
                  <a:srgbClr val="66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9" name="台形 528">
                <a:extLst>
                  <a:ext uri="{FF2B5EF4-FFF2-40B4-BE49-F238E27FC236}">
                    <a16:creationId xmlns:a16="http://schemas.microsoft.com/office/drawing/2014/main" id="{18F4C349-E5F2-4905-BA75-AFD3BA041D52}"/>
                  </a:ext>
                </a:extLst>
              </p:cNvPr>
              <p:cNvSpPr/>
              <p:nvPr/>
            </p:nvSpPr>
            <p:spPr>
              <a:xfrm>
                <a:off x="5654406" y="3950542"/>
                <a:ext cx="451148" cy="89980"/>
              </a:xfrm>
              <a:prstGeom prst="trapezoid">
                <a:avLst>
                  <a:gd name="adj" fmla="val 19986"/>
                </a:avLst>
              </a:prstGeom>
              <a:pattFill prst="dkVert">
                <a:fgClr>
                  <a:sysClr val="windowText" lastClr="000000"/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02" name="グループ化 501">
              <a:extLst>
                <a:ext uri="{FF2B5EF4-FFF2-40B4-BE49-F238E27FC236}">
                  <a16:creationId xmlns:a16="http://schemas.microsoft.com/office/drawing/2014/main" id="{06B45952-07BE-4A99-AB75-CACFE48CE784}"/>
                </a:ext>
              </a:extLst>
            </p:cNvPr>
            <p:cNvGrpSpPr/>
            <p:nvPr/>
          </p:nvGrpSpPr>
          <p:grpSpPr>
            <a:xfrm>
              <a:off x="598334" y="2239988"/>
              <a:ext cx="1926648" cy="774361"/>
              <a:chOff x="4940940" y="3105148"/>
              <a:chExt cx="1453723" cy="510932"/>
            </a:xfrm>
          </p:grpSpPr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C6E1D739-5F73-43DF-A976-F9F4B3751245}"/>
                  </a:ext>
                </a:extLst>
              </p:cNvPr>
              <p:cNvSpPr/>
              <p:nvPr/>
            </p:nvSpPr>
            <p:spPr>
              <a:xfrm rot="10800000">
                <a:off x="5582500" y="3344276"/>
                <a:ext cx="170600" cy="147070"/>
              </a:xfrm>
              <a:custGeom>
                <a:avLst/>
                <a:gdLst>
                  <a:gd name="connsiteX0" fmla="*/ 128588 w 128588"/>
                  <a:gd name="connsiteY0" fmla="*/ 110852 h 110852"/>
                  <a:gd name="connsiteX1" fmla="*/ 0 w 128588"/>
                  <a:gd name="connsiteY1" fmla="*/ 110852 h 110852"/>
                  <a:gd name="connsiteX2" fmla="*/ 0 w 128588"/>
                  <a:gd name="connsiteY2" fmla="*/ 0 h 110852"/>
                  <a:gd name="connsiteX3" fmla="*/ 42863 w 128588"/>
                  <a:gd name="connsiteY3" fmla="*/ 36951 h 110852"/>
                  <a:gd name="connsiteX4" fmla="*/ 64294 w 128588"/>
                  <a:gd name="connsiteY4" fmla="*/ 0 h 110852"/>
                  <a:gd name="connsiteX5" fmla="*/ 85726 w 128588"/>
                  <a:gd name="connsiteY5" fmla="*/ 36951 h 110852"/>
                  <a:gd name="connsiteX6" fmla="*/ 128588 w 128588"/>
                  <a:gd name="connsiteY6" fmla="*/ 0 h 110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88" h="110852">
                    <a:moveTo>
                      <a:pt x="128588" y="110852"/>
                    </a:moveTo>
                    <a:lnTo>
                      <a:pt x="0" y="110852"/>
                    </a:lnTo>
                    <a:lnTo>
                      <a:pt x="0" y="0"/>
                    </a:lnTo>
                    <a:lnTo>
                      <a:pt x="42863" y="36951"/>
                    </a:lnTo>
                    <a:lnTo>
                      <a:pt x="64294" y="0"/>
                    </a:lnTo>
                    <a:lnTo>
                      <a:pt x="85726" y="36951"/>
                    </a:lnTo>
                    <a:lnTo>
                      <a:pt x="12858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5" name="六角形 524">
                <a:extLst>
                  <a:ext uri="{FF2B5EF4-FFF2-40B4-BE49-F238E27FC236}">
                    <a16:creationId xmlns:a16="http://schemas.microsoft.com/office/drawing/2014/main" id="{21B2A36C-0B32-4241-A669-073347EE76BE}"/>
                  </a:ext>
                </a:extLst>
              </p:cNvPr>
              <p:cNvSpPr/>
              <p:nvPr/>
            </p:nvSpPr>
            <p:spPr>
              <a:xfrm rot="5400000">
                <a:off x="5639224" y="3377330"/>
                <a:ext cx="57150" cy="49267"/>
              </a:xfrm>
              <a:prstGeom prst="hexag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00677259-539C-4B78-865A-DB66A03CF77E}"/>
                  </a:ext>
                </a:extLst>
              </p:cNvPr>
              <p:cNvSpPr/>
              <p:nvPr/>
            </p:nvSpPr>
            <p:spPr>
              <a:xfrm>
                <a:off x="5006241" y="3254448"/>
                <a:ext cx="1323122" cy="345415"/>
              </a:xfrm>
              <a:custGeom>
                <a:avLst/>
                <a:gdLst>
                  <a:gd name="connsiteX0" fmla="*/ 641383 w 1453723"/>
                  <a:gd name="connsiteY0" fmla="*/ 0 h 396539"/>
                  <a:gd name="connsiteX1" fmla="*/ 812340 w 1453723"/>
                  <a:gd name="connsiteY1" fmla="*/ 0 h 396539"/>
                  <a:gd name="connsiteX2" fmla="*/ 1453723 w 1453723"/>
                  <a:gd name="connsiteY2" fmla="*/ 327135 h 396539"/>
                  <a:gd name="connsiteX3" fmla="*/ 1408973 w 1453723"/>
                  <a:gd name="connsiteY3" fmla="*/ 396539 h 396539"/>
                  <a:gd name="connsiteX4" fmla="*/ 726861 w 1453723"/>
                  <a:gd name="connsiteY4" fmla="*/ 48631 h 396539"/>
                  <a:gd name="connsiteX5" fmla="*/ 44750 w 1453723"/>
                  <a:gd name="connsiteY5" fmla="*/ 396539 h 396539"/>
                  <a:gd name="connsiteX6" fmla="*/ 0 w 1453723"/>
                  <a:gd name="connsiteY6" fmla="*/ 327135 h 396539"/>
                  <a:gd name="connsiteX0" fmla="*/ 712022 w 1453723"/>
                  <a:gd name="connsiteY0" fmla="*/ 0 h 443623"/>
                  <a:gd name="connsiteX1" fmla="*/ 812340 w 1453723"/>
                  <a:gd name="connsiteY1" fmla="*/ 47084 h 443623"/>
                  <a:gd name="connsiteX2" fmla="*/ 1453723 w 1453723"/>
                  <a:gd name="connsiteY2" fmla="*/ 374219 h 443623"/>
                  <a:gd name="connsiteX3" fmla="*/ 1408973 w 1453723"/>
                  <a:gd name="connsiteY3" fmla="*/ 443623 h 443623"/>
                  <a:gd name="connsiteX4" fmla="*/ 726861 w 1453723"/>
                  <a:gd name="connsiteY4" fmla="*/ 95715 h 443623"/>
                  <a:gd name="connsiteX5" fmla="*/ 44750 w 1453723"/>
                  <a:gd name="connsiteY5" fmla="*/ 443623 h 443623"/>
                  <a:gd name="connsiteX6" fmla="*/ 0 w 1453723"/>
                  <a:gd name="connsiteY6" fmla="*/ 374219 h 443623"/>
                  <a:gd name="connsiteX7" fmla="*/ 712022 w 1453723"/>
                  <a:gd name="connsiteY7" fmla="*/ 0 h 443623"/>
                  <a:gd name="connsiteX0" fmla="*/ 712022 w 1453723"/>
                  <a:gd name="connsiteY0" fmla="*/ 0 h 443623"/>
                  <a:gd name="connsiteX1" fmla="*/ 744316 w 1453723"/>
                  <a:gd name="connsiteY1" fmla="*/ 2614 h 443623"/>
                  <a:gd name="connsiteX2" fmla="*/ 1453723 w 1453723"/>
                  <a:gd name="connsiteY2" fmla="*/ 374219 h 443623"/>
                  <a:gd name="connsiteX3" fmla="*/ 1408973 w 1453723"/>
                  <a:gd name="connsiteY3" fmla="*/ 443623 h 443623"/>
                  <a:gd name="connsiteX4" fmla="*/ 726861 w 1453723"/>
                  <a:gd name="connsiteY4" fmla="*/ 95715 h 443623"/>
                  <a:gd name="connsiteX5" fmla="*/ 44750 w 1453723"/>
                  <a:gd name="connsiteY5" fmla="*/ 443623 h 443623"/>
                  <a:gd name="connsiteX6" fmla="*/ 0 w 1453723"/>
                  <a:gd name="connsiteY6" fmla="*/ 374219 h 443623"/>
                  <a:gd name="connsiteX7" fmla="*/ 712022 w 1453723"/>
                  <a:gd name="connsiteY7" fmla="*/ 0 h 443623"/>
                  <a:gd name="connsiteX0" fmla="*/ 712022 w 1453723"/>
                  <a:gd name="connsiteY0" fmla="*/ 0 h 443623"/>
                  <a:gd name="connsiteX1" fmla="*/ 744316 w 1453723"/>
                  <a:gd name="connsiteY1" fmla="*/ 2614 h 443623"/>
                  <a:gd name="connsiteX2" fmla="*/ 1453723 w 1453723"/>
                  <a:gd name="connsiteY2" fmla="*/ 374219 h 443623"/>
                  <a:gd name="connsiteX3" fmla="*/ 1306002 w 1453723"/>
                  <a:gd name="connsiteY3" fmla="*/ 387995 h 443623"/>
                  <a:gd name="connsiteX4" fmla="*/ 726861 w 1453723"/>
                  <a:gd name="connsiteY4" fmla="*/ 95715 h 443623"/>
                  <a:gd name="connsiteX5" fmla="*/ 44750 w 1453723"/>
                  <a:gd name="connsiteY5" fmla="*/ 443623 h 443623"/>
                  <a:gd name="connsiteX6" fmla="*/ 0 w 1453723"/>
                  <a:gd name="connsiteY6" fmla="*/ 374219 h 443623"/>
                  <a:gd name="connsiteX7" fmla="*/ 712022 w 1453723"/>
                  <a:gd name="connsiteY7" fmla="*/ 0 h 443623"/>
                  <a:gd name="connsiteX0" fmla="*/ 712022 w 1453723"/>
                  <a:gd name="connsiteY0" fmla="*/ 0 h 443623"/>
                  <a:gd name="connsiteX1" fmla="*/ 744316 w 1453723"/>
                  <a:gd name="connsiteY1" fmla="*/ 2614 h 443623"/>
                  <a:gd name="connsiteX2" fmla="*/ 1453723 w 1453723"/>
                  <a:gd name="connsiteY2" fmla="*/ 374219 h 443623"/>
                  <a:gd name="connsiteX3" fmla="*/ 1280259 w 1453723"/>
                  <a:gd name="connsiteY3" fmla="*/ 370879 h 443623"/>
                  <a:gd name="connsiteX4" fmla="*/ 726861 w 1453723"/>
                  <a:gd name="connsiteY4" fmla="*/ 95715 h 443623"/>
                  <a:gd name="connsiteX5" fmla="*/ 44750 w 1453723"/>
                  <a:gd name="connsiteY5" fmla="*/ 443623 h 443623"/>
                  <a:gd name="connsiteX6" fmla="*/ 0 w 1453723"/>
                  <a:gd name="connsiteY6" fmla="*/ 374219 h 443623"/>
                  <a:gd name="connsiteX7" fmla="*/ 712022 w 1453723"/>
                  <a:gd name="connsiteY7" fmla="*/ 0 h 443623"/>
                  <a:gd name="connsiteX0" fmla="*/ 712022 w 1453723"/>
                  <a:gd name="connsiteY0" fmla="*/ 0 h 396553"/>
                  <a:gd name="connsiteX1" fmla="*/ 744316 w 1453723"/>
                  <a:gd name="connsiteY1" fmla="*/ 2614 h 396553"/>
                  <a:gd name="connsiteX2" fmla="*/ 1453723 w 1453723"/>
                  <a:gd name="connsiteY2" fmla="*/ 374219 h 396553"/>
                  <a:gd name="connsiteX3" fmla="*/ 1280259 w 1453723"/>
                  <a:gd name="connsiteY3" fmla="*/ 370879 h 396553"/>
                  <a:gd name="connsiteX4" fmla="*/ 726861 w 1453723"/>
                  <a:gd name="connsiteY4" fmla="*/ 95715 h 396553"/>
                  <a:gd name="connsiteX5" fmla="*/ 137424 w 1453723"/>
                  <a:gd name="connsiteY5" fmla="*/ 396553 h 396553"/>
                  <a:gd name="connsiteX6" fmla="*/ 0 w 1453723"/>
                  <a:gd name="connsiteY6" fmla="*/ 374219 h 396553"/>
                  <a:gd name="connsiteX7" fmla="*/ 712022 w 1453723"/>
                  <a:gd name="connsiteY7" fmla="*/ 0 h 396553"/>
                  <a:gd name="connsiteX0" fmla="*/ 712022 w 1453723"/>
                  <a:gd name="connsiteY0" fmla="*/ 0 h 379437"/>
                  <a:gd name="connsiteX1" fmla="*/ 744316 w 1453723"/>
                  <a:gd name="connsiteY1" fmla="*/ 2614 h 379437"/>
                  <a:gd name="connsiteX2" fmla="*/ 1453723 w 1453723"/>
                  <a:gd name="connsiteY2" fmla="*/ 374219 h 379437"/>
                  <a:gd name="connsiteX3" fmla="*/ 1280259 w 1453723"/>
                  <a:gd name="connsiteY3" fmla="*/ 370879 h 379437"/>
                  <a:gd name="connsiteX4" fmla="*/ 726861 w 1453723"/>
                  <a:gd name="connsiteY4" fmla="*/ 95715 h 379437"/>
                  <a:gd name="connsiteX5" fmla="*/ 163167 w 1453723"/>
                  <a:gd name="connsiteY5" fmla="*/ 379437 h 379437"/>
                  <a:gd name="connsiteX6" fmla="*/ 0 w 1453723"/>
                  <a:gd name="connsiteY6" fmla="*/ 374219 h 379437"/>
                  <a:gd name="connsiteX7" fmla="*/ 712022 w 1453723"/>
                  <a:gd name="connsiteY7" fmla="*/ 0 h 379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3723" h="379437">
                    <a:moveTo>
                      <a:pt x="712022" y="0"/>
                    </a:moveTo>
                    <a:lnTo>
                      <a:pt x="744316" y="2614"/>
                    </a:lnTo>
                    <a:lnTo>
                      <a:pt x="1453723" y="374219"/>
                    </a:lnTo>
                    <a:lnTo>
                      <a:pt x="1280259" y="370879"/>
                    </a:lnTo>
                    <a:lnTo>
                      <a:pt x="726861" y="95715"/>
                    </a:lnTo>
                    <a:lnTo>
                      <a:pt x="163167" y="379437"/>
                    </a:lnTo>
                    <a:lnTo>
                      <a:pt x="0" y="374219"/>
                    </a:lnTo>
                    <a:cubicBezTo>
                      <a:pt x="213794" y="265174"/>
                      <a:pt x="498228" y="109045"/>
                      <a:pt x="712022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097058BC-B7E6-48FD-AFF4-140A7F441B03}"/>
                  </a:ext>
                </a:extLst>
              </p:cNvPr>
              <p:cNvSpPr/>
              <p:nvPr/>
            </p:nvSpPr>
            <p:spPr>
              <a:xfrm>
                <a:off x="4940940" y="3105148"/>
                <a:ext cx="1453723" cy="510932"/>
              </a:xfrm>
              <a:custGeom>
                <a:avLst/>
                <a:gdLst>
                  <a:gd name="connsiteX0" fmla="*/ 726860 w 1453723"/>
                  <a:gd name="connsiteY0" fmla="*/ 0 h 510932"/>
                  <a:gd name="connsiteX1" fmla="*/ 784010 w 1453723"/>
                  <a:gd name="connsiteY1" fmla="*/ 57150 h 510932"/>
                  <a:gd name="connsiteX2" fmla="*/ 784010 w 1453723"/>
                  <a:gd name="connsiteY2" fmla="*/ 114393 h 510932"/>
                  <a:gd name="connsiteX3" fmla="*/ 812340 w 1453723"/>
                  <a:gd name="connsiteY3" fmla="*/ 114393 h 510932"/>
                  <a:gd name="connsiteX4" fmla="*/ 1453723 w 1453723"/>
                  <a:gd name="connsiteY4" fmla="*/ 441528 h 510932"/>
                  <a:gd name="connsiteX5" fmla="*/ 1408973 w 1453723"/>
                  <a:gd name="connsiteY5" fmla="*/ 510932 h 510932"/>
                  <a:gd name="connsiteX6" fmla="*/ 726861 w 1453723"/>
                  <a:gd name="connsiteY6" fmla="*/ 163024 h 510932"/>
                  <a:gd name="connsiteX7" fmla="*/ 44750 w 1453723"/>
                  <a:gd name="connsiteY7" fmla="*/ 510932 h 510932"/>
                  <a:gd name="connsiteX8" fmla="*/ 0 w 1453723"/>
                  <a:gd name="connsiteY8" fmla="*/ 441528 h 510932"/>
                  <a:gd name="connsiteX9" fmla="*/ 641383 w 1453723"/>
                  <a:gd name="connsiteY9" fmla="*/ 114393 h 510932"/>
                  <a:gd name="connsiteX10" fmla="*/ 669710 w 1453723"/>
                  <a:gd name="connsiteY10" fmla="*/ 114393 h 510932"/>
                  <a:gd name="connsiteX11" fmla="*/ 669710 w 1453723"/>
                  <a:gd name="connsiteY11" fmla="*/ 57150 h 510932"/>
                  <a:gd name="connsiteX12" fmla="*/ 726860 w 1453723"/>
                  <a:gd name="connsiteY12" fmla="*/ 0 h 510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3723" h="510932">
                    <a:moveTo>
                      <a:pt x="726860" y="0"/>
                    </a:moveTo>
                    <a:cubicBezTo>
                      <a:pt x="758423" y="0"/>
                      <a:pt x="784010" y="25587"/>
                      <a:pt x="784010" y="57150"/>
                    </a:cubicBezTo>
                    <a:lnTo>
                      <a:pt x="784010" y="114393"/>
                    </a:lnTo>
                    <a:lnTo>
                      <a:pt x="812340" y="114393"/>
                    </a:lnTo>
                    <a:lnTo>
                      <a:pt x="1453723" y="441528"/>
                    </a:lnTo>
                    <a:lnTo>
                      <a:pt x="1408973" y="510932"/>
                    </a:lnTo>
                    <a:lnTo>
                      <a:pt x="726861" y="163024"/>
                    </a:lnTo>
                    <a:lnTo>
                      <a:pt x="44750" y="510932"/>
                    </a:lnTo>
                    <a:lnTo>
                      <a:pt x="0" y="441528"/>
                    </a:lnTo>
                    <a:lnTo>
                      <a:pt x="641383" y="114393"/>
                    </a:lnTo>
                    <a:lnTo>
                      <a:pt x="669710" y="114393"/>
                    </a:lnTo>
                    <a:lnTo>
                      <a:pt x="669710" y="57150"/>
                    </a:lnTo>
                    <a:cubicBezTo>
                      <a:pt x="669710" y="25587"/>
                      <a:pt x="695297" y="0"/>
                      <a:pt x="726860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/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684C8DD6-E898-437F-9CEE-1B38C6F3D290}"/>
                </a:ext>
              </a:extLst>
            </p:cNvPr>
            <p:cNvGrpSpPr/>
            <p:nvPr/>
          </p:nvGrpSpPr>
          <p:grpSpPr>
            <a:xfrm>
              <a:off x="-221272" y="2913590"/>
              <a:ext cx="1421784" cy="514277"/>
              <a:chOff x="4940940" y="3105148"/>
              <a:chExt cx="1453723" cy="553146"/>
            </a:xfrm>
          </p:grpSpPr>
          <p:sp>
            <p:nvSpPr>
              <p:cNvPr id="517" name="正方形/長方形 516">
                <a:extLst>
                  <a:ext uri="{FF2B5EF4-FFF2-40B4-BE49-F238E27FC236}">
                    <a16:creationId xmlns:a16="http://schemas.microsoft.com/office/drawing/2014/main" id="{D446483A-F8CC-4B50-AC48-E337354416E8}"/>
                  </a:ext>
                </a:extLst>
              </p:cNvPr>
              <p:cNvSpPr/>
              <p:nvPr/>
            </p:nvSpPr>
            <p:spPr>
              <a:xfrm>
                <a:off x="5281992" y="3463948"/>
                <a:ext cx="101600" cy="132556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8" name="正方形/長方形 517">
                <a:extLst>
                  <a:ext uri="{FF2B5EF4-FFF2-40B4-BE49-F238E27FC236}">
                    <a16:creationId xmlns:a16="http://schemas.microsoft.com/office/drawing/2014/main" id="{82C90F86-7539-4225-81A0-43FB95F94F04}"/>
                  </a:ext>
                </a:extLst>
              </p:cNvPr>
              <p:cNvSpPr/>
              <p:nvPr/>
            </p:nvSpPr>
            <p:spPr>
              <a:xfrm>
                <a:off x="5967792" y="3463948"/>
                <a:ext cx="101600" cy="132556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19" name="グループ化 518">
                <a:extLst>
                  <a:ext uri="{FF2B5EF4-FFF2-40B4-BE49-F238E27FC236}">
                    <a16:creationId xmlns:a16="http://schemas.microsoft.com/office/drawing/2014/main" id="{1491BD4E-F3A1-487E-A436-F547F8CD923A}"/>
                  </a:ext>
                </a:extLst>
              </p:cNvPr>
              <p:cNvGrpSpPr/>
              <p:nvPr/>
            </p:nvGrpSpPr>
            <p:grpSpPr>
              <a:xfrm>
                <a:off x="4940940" y="3105148"/>
                <a:ext cx="1453723" cy="553146"/>
                <a:chOff x="4940940" y="3105148"/>
                <a:chExt cx="1453723" cy="553146"/>
              </a:xfrm>
            </p:grpSpPr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B5D60FE1-8608-42A2-90B8-AEC5C872E353}"/>
                    </a:ext>
                  </a:extLst>
                </p:cNvPr>
                <p:cNvSpPr/>
                <p:nvPr/>
              </p:nvSpPr>
              <p:spPr>
                <a:xfrm rot="10800000">
                  <a:off x="5582500" y="3344276"/>
                  <a:ext cx="170600" cy="147070"/>
                </a:xfrm>
                <a:custGeom>
                  <a:avLst/>
                  <a:gdLst>
                    <a:gd name="connsiteX0" fmla="*/ 128588 w 128588"/>
                    <a:gd name="connsiteY0" fmla="*/ 110852 h 110852"/>
                    <a:gd name="connsiteX1" fmla="*/ 0 w 128588"/>
                    <a:gd name="connsiteY1" fmla="*/ 110852 h 110852"/>
                    <a:gd name="connsiteX2" fmla="*/ 0 w 128588"/>
                    <a:gd name="connsiteY2" fmla="*/ 0 h 110852"/>
                    <a:gd name="connsiteX3" fmla="*/ 42863 w 128588"/>
                    <a:gd name="connsiteY3" fmla="*/ 36951 h 110852"/>
                    <a:gd name="connsiteX4" fmla="*/ 64294 w 128588"/>
                    <a:gd name="connsiteY4" fmla="*/ 0 h 110852"/>
                    <a:gd name="connsiteX5" fmla="*/ 85726 w 128588"/>
                    <a:gd name="connsiteY5" fmla="*/ 36951 h 110852"/>
                    <a:gd name="connsiteX6" fmla="*/ 128588 w 128588"/>
                    <a:gd name="connsiteY6" fmla="*/ 0 h 110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8588" h="110852">
                      <a:moveTo>
                        <a:pt x="128588" y="110852"/>
                      </a:moveTo>
                      <a:lnTo>
                        <a:pt x="0" y="110852"/>
                      </a:lnTo>
                      <a:lnTo>
                        <a:pt x="0" y="0"/>
                      </a:lnTo>
                      <a:lnTo>
                        <a:pt x="42863" y="36951"/>
                      </a:lnTo>
                      <a:lnTo>
                        <a:pt x="64294" y="0"/>
                      </a:lnTo>
                      <a:lnTo>
                        <a:pt x="85726" y="36951"/>
                      </a:lnTo>
                      <a:lnTo>
                        <a:pt x="128588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1" name="六角形 520">
                  <a:extLst>
                    <a:ext uri="{FF2B5EF4-FFF2-40B4-BE49-F238E27FC236}">
                      <a16:creationId xmlns:a16="http://schemas.microsoft.com/office/drawing/2014/main" id="{FC572A74-FBA6-4927-AD5A-2509D2230774}"/>
                    </a:ext>
                  </a:extLst>
                </p:cNvPr>
                <p:cNvSpPr/>
                <p:nvPr/>
              </p:nvSpPr>
              <p:spPr>
                <a:xfrm rot="5400000">
                  <a:off x="5639224" y="3377330"/>
                  <a:ext cx="57150" cy="49267"/>
                </a:xfrm>
                <a:prstGeom prst="hexag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CD0DEFE3-86A4-4227-8F35-907FF2F824FD}"/>
                    </a:ext>
                  </a:extLst>
                </p:cNvPr>
                <p:cNvSpPr/>
                <p:nvPr/>
              </p:nvSpPr>
              <p:spPr>
                <a:xfrm>
                  <a:off x="5006241" y="3254448"/>
                  <a:ext cx="1323122" cy="403846"/>
                </a:xfrm>
                <a:custGeom>
                  <a:avLst/>
                  <a:gdLst>
                    <a:gd name="connsiteX0" fmla="*/ 641383 w 1453723"/>
                    <a:gd name="connsiteY0" fmla="*/ 0 h 396539"/>
                    <a:gd name="connsiteX1" fmla="*/ 812340 w 1453723"/>
                    <a:gd name="connsiteY1" fmla="*/ 0 h 396539"/>
                    <a:gd name="connsiteX2" fmla="*/ 1453723 w 1453723"/>
                    <a:gd name="connsiteY2" fmla="*/ 327135 h 396539"/>
                    <a:gd name="connsiteX3" fmla="*/ 1408973 w 1453723"/>
                    <a:gd name="connsiteY3" fmla="*/ 396539 h 396539"/>
                    <a:gd name="connsiteX4" fmla="*/ 726861 w 1453723"/>
                    <a:gd name="connsiteY4" fmla="*/ 48631 h 396539"/>
                    <a:gd name="connsiteX5" fmla="*/ 44750 w 1453723"/>
                    <a:gd name="connsiteY5" fmla="*/ 396539 h 396539"/>
                    <a:gd name="connsiteX6" fmla="*/ 0 w 1453723"/>
                    <a:gd name="connsiteY6" fmla="*/ 327135 h 396539"/>
                    <a:gd name="connsiteX0" fmla="*/ 712022 w 1453723"/>
                    <a:gd name="connsiteY0" fmla="*/ 0 h 443623"/>
                    <a:gd name="connsiteX1" fmla="*/ 812340 w 1453723"/>
                    <a:gd name="connsiteY1" fmla="*/ 47084 h 443623"/>
                    <a:gd name="connsiteX2" fmla="*/ 1453723 w 1453723"/>
                    <a:gd name="connsiteY2" fmla="*/ 374219 h 443623"/>
                    <a:gd name="connsiteX3" fmla="*/ 1408973 w 1453723"/>
                    <a:gd name="connsiteY3" fmla="*/ 443623 h 443623"/>
                    <a:gd name="connsiteX4" fmla="*/ 726861 w 1453723"/>
                    <a:gd name="connsiteY4" fmla="*/ 95715 h 443623"/>
                    <a:gd name="connsiteX5" fmla="*/ 44750 w 1453723"/>
                    <a:gd name="connsiteY5" fmla="*/ 443623 h 443623"/>
                    <a:gd name="connsiteX6" fmla="*/ 0 w 1453723"/>
                    <a:gd name="connsiteY6" fmla="*/ 374219 h 443623"/>
                    <a:gd name="connsiteX7" fmla="*/ 712022 w 1453723"/>
                    <a:gd name="connsiteY7" fmla="*/ 0 h 443623"/>
                    <a:gd name="connsiteX0" fmla="*/ 712022 w 1453723"/>
                    <a:gd name="connsiteY0" fmla="*/ 0 h 443623"/>
                    <a:gd name="connsiteX1" fmla="*/ 744316 w 1453723"/>
                    <a:gd name="connsiteY1" fmla="*/ 2614 h 443623"/>
                    <a:gd name="connsiteX2" fmla="*/ 1453723 w 1453723"/>
                    <a:gd name="connsiteY2" fmla="*/ 374219 h 443623"/>
                    <a:gd name="connsiteX3" fmla="*/ 1408973 w 1453723"/>
                    <a:gd name="connsiteY3" fmla="*/ 443623 h 443623"/>
                    <a:gd name="connsiteX4" fmla="*/ 726861 w 1453723"/>
                    <a:gd name="connsiteY4" fmla="*/ 95715 h 443623"/>
                    <a:gd name="connsiteX5" fmla="*/ 44750 w 1453723"/>
                    <a:gd name="connsiteY5" fmla="*/ 443623 h 443623"/>
                    <a:gd name="connsiteX6" fmla="*/ 0 w 1453723"/>
                    <a:gd name="connsiteY6" fmla="*/ 374219 h 443623"/>
                    <a:gd name="connsiteX7" fmla="*/ 712022 w 1453723"/>
                    <a:gd name="connsiteY7" fmla="*/ 0 h 4436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53723" h="443623">
                      <a:moveTo>
                        <a:pt x="712022" y="0"/>
                      </a:moveTo>
                      <a:lnTo>
                        <a:pt x="744316" y="2614"/>
                      </a:lnTo>
                      <a:lnTo>
                        <a:pt x="1453723" y="374219"/>
                      </a:lnTo>
                      <a:lnTo>
                        <a:pt x="1408973" y="443623"/>
                      </a:lnTo>
                      <a:lnTo>
                        <a:pt x="726861" y="95715"/>
                      </a:lnTo>
                      <a:lnTo>
                        <a:pt x="44750" y="443623"/>
                      </a:lnTo>
                      <a:lnTo>
                        <a:pt x="0" y="374219"/>
                      </a:lnTo>
                      <a:cubicBezTo>
                        <a:pt x="213794" y="265174"/>
                        <a:pt x="498228" y="109045"/>
                        <a:pt x="712022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0BCBEEEC-6C75-4059-9FFA-662C32123C0B}"/>
                    </a:ext>
                  </a:extLst>
                </p:cNvPr>
                <p:cNvSpPr/>
                <p:nvPr/>
              </p:nvSpPr>
              <p:spPr>
                <a:xfrm>
                  <a:off x="4940940" y="3105148"/>
                  <a:ext cx="1453723" cy="510932"/>
                </a:xfrm>
                <a:custGeom>
                  <a:avLst/>
                  <a:gdLst>
                    <a:gd name="connsiteX0" fmla="*/ 726860 w 1453723"/>
                    <a:gd name="connsiteY0" fmla="*/ 0 h 510932"/>
                    <a:gd name="connsiteX1" fmla="*/ 784010 w 1453723"/>
                    <a:gd name="connsiteY1" fmla="*/ 57150 h 510932"/>
                    <a:gd name="connsiteX2" fmla="*/ 784010 w 1453723"/>
                    <a:gd name="connsiteY2" fmla="*/ 114393 h 510932"/>
                    <a:gd name="connsiteX3" fmla="*/ 812340 w 1453723"/>
                    <a:gd name="connsiteY3" fmla="*/ 114393 h 510932"/>
                    <a:gd name="connsiteX4" fmla="*/ 1453723 w 1453723"/>
                    <a:gd name="connsiteY4" fmla="*/ 441528 h 510932"/>
                    <a:gd name="connsiteX5" fmla="*/ 1408973 w 1453723"/>
                    <a:gd name="connsiteY5" fmla="*/ 510932 h 510932"/>
                    <a:gd name="connsiteX6" fmla="*/ 726861 w 1453723"/>
                    <a:gd name="connsiteY6" fmla="*/ 163024 h 510932"/>
                    <a:gd name="connsiteX7" fmla="*/ 44750 w 1453723"/>
                    <a:gd name="connsiteY7" fmla="*/ 510932 h 510932"/>
                    <a:gd name="connsiteX8" fmla="*/ 0 w 1453723"/>
                    <a:gd name="connsiteY8" fmla="*/ 441528 h 510932"/>
                    <a:gd name="connsiteX9" fmla="*/ 641383 w 1453723"/>
                    <a:gd name="connsiteY9" fmla="*/ 114393 h 510932"/>
                    <a:gd name="connsiteX10" fmla="*/ 669710 w 1453723"/>
                    <a:gd name="connsiteY10" fmla="*/ 114393 h 510932"/>
                    <a:gd name="connsiteX11" fmla="*/ 669710 w 1453723"/>
                    <a:gd name="connsiteY11" fmla="*/ 57150 h 510932"/>
                    <a:gd name="connsiteX12" fmla="*/ 726860 w 1453723"/>
                    <a:gd name="connsiteY12" fmla="*/ 0 h 510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53723" h="510932">
                      <a:moveTo>
                        <a:pt x="726860" y="0"/>
                      </a:moveTo>
                      <a:cubicBezTo>
                        <a:pt x="758423" y="0"/>
                        <a:pt x="784010" y="25587"/>
                        <a:pt x="784010" y="57150"/>
                      </a:cubicBezTo>
                      <a:lnTo>
                        <a:pt x="784010" y="114393"/>
                      </a:lnTo>
                      <a:lnTo>
                        <a:pt x="812340" y="114393"/>
                      </a:lnTo>
                      <a:lnTo>
                        <a:pt x="1453723" y="441528"/>
                      </a:lnTo>
                      <a:lnTo>
                        <a:pt x="1408973" y="510932"/>
                      </a:lnTo>
                      <a:lnTo>
                        <a:pt x="726861" y="163024"/>
                      </a:lnTo>
                      <a:lnTo>
                        <a:pt x="44750" y="510932"/>
                      </a:lnTo>
                      <a:lnTo>
                        <a:pt x="0" y="441528"/>
                      </a:lnTo>
                      <a:lnTo>
                        <a:pt x="641383" y="114393"/>
                      </a:lnTo>
                      <a:lnTo>
                        <a:pt x="669710" y="114393"/>
                      </a:lnTo>
                      <a:lnTo>
                        <a:pt x="669710" y="57150"/>
                      </a:lnTo>
                      <a:cubicBezTo>
                        <a:pt x="669710" y="25587"/>
                        <a:pt x="695297" y="0"/>
                        <a:pt x="726860" y="0"/>
                      </a:cubicBezTo>
                      <a:close/>
                    </a:path>
                  </a:pathLst>
                </a:custGeom>
                <a:pattFill prst="dkVert">
                  <a:fgClr>
                    <a:sysClr val="windowText" lastClr="000000"/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DC47241B-AB5F-4362-83AC-C9BC15A61DA0}"/>
                </a:ext>
              </a:extLst>
            </p:cNvPr>
            <p:cNvGrpSpPr/>
            <p:nvPr/>
          </p:nvGrpSpPr>
          <p:grpSpPr>
            <a:xfrm>
              <a:off x="1946188" y="2913590"/>
              <a:ext cx="1421784" cy="514277"/>
              <a:chOff x="4940940" y="3105148"/>
              <a:chExt cx="1453723" cy="553146"/>
            </a:xfrm>
          </p:grpSpPr>
          <p:sp>
            <p:nvSpPr>
              <p:cNvPr id="510" name="正方形/長方形 509">
                <a:extLst>
                  <a:ext uri="{FF2B5EF4-FFF2-40B4-BE49-F238E27FC236}">
                    <a16:creationId xmlns:a16="http://schemas.microsoft.com/office/drawing/2014/main" id="{DC7FCC83-184C-4EB5-9E36-948A0B9FDF18}"/>
                  </a:ext>
                </a:extLst>
              </p:cNvPr>
              <p:cNvSpPr/>
              <p:nvPr/>
            </p:nvSpPr>
            <p:spPr>
              <a:xfrm>
                <a:off x="5281992" y="3463948"/>
                <a:ext cx="101600" cy="132556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1" name="正方形/長方形 510">
                <a:extLst>
                  <a:ext uri="{FF2B5EF4-FFF2-40B4-BE49-F238E27FC236}">
                    <a16:creationId xmlns:a16="http://schemas.microsoft.com/office/drawing/2014/main" id="{AAE8E665-F2D1-46EC-8226-E5C8BFA0E5E9}"/>
                  </a:ext>
                </a:extLst>
              </p:cNvPr>
              <p:cNvSpPr/>
              <p:nvPr/>
            </p:nvSpPr>
            <p:spPr>
              <a:xfrm>
                <a:off x="5967792" y="3463948"/>
                <a:ext cx="101600" cy="132556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12" name="グループ化 511">
                <a:extLst>
                  <a:ext uri="{FF2B5EF4-FFF2-40B4-BE49-F238E27FC236}">
                    <a16:creationId xmlns:a16="http://schemas.microsoft.com/office/drawing/2014/main" id="{512979B1-A574-4F7E-8D6E-0C66F9FDD78F}"/>
                  </a:ext>
                </a:extLst>
              </p:cNvPr>
              <p:cNvGrpSpPr/>
              <p:nvPr/>
            </p:nvGrpSpPr>
            <p:grpSpPr>
              <a:xfrm>
                <a:off x="4940940" y="3105148"/>
                <a:ext cx="1453723" cy="553146"/>
                <a:chOff x="4940940" y="3105148"/>
                <a:chExt cx="1453723" cy="553146"/>
              </a:xfrm>
            </p:grpSpPr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6FA9B933-C2D3-4772-85C7-DD8476C306A0}"/>
                    </a:ext>
                  </a:extLst>
                </p:cNvPr>
                <p:cNvSpPr/>
                <p:nvPr/>
              </p:nvSpPr>
              <p:spPr>
                <a:xfrm rot="10800000">
                  <a:off x="5582500" y="3344276"/>
                  <a:ext cx="170600" cy="147070"/>
                </a:xfrm>
                <a:custGeom>
                  <a:avLst/>
                  <a:gdLst>
                    <a:gd name="connsiteX0" fmla="*/ 128588 w 128588"/>
                    <a:gd name="connsiteY0" fmla="*/ 110852 h 110852"/>
                    <a:gd name="connsiteX1" fmla="*/ 0 w 128588"/>
                    <a:gd name="connsiteY1" fmla="*/ 110852 h 110852"/>
                    <a:gd name="connsiteX2" fmla="*/ 0 w 128588"/>
                    <a:gd name="connsiteY2" fmla="*/ 0 h 110852"/>
                    <a:gd name="connsiteX3" fmla="*/ 42863 w 128588"/>
                    <a:gd name="connsiteY3" fmla="*/ 36951 h 110852"/>
                    <a:gd name="connsiteX4" fmla="*/ 64294 w 128588"/>
                    <a:gd name="connsiteY4" fmla="*/ 0 h 110852"/>
                    <a:gd name="connsiteX5" fmla="*/ 85726 w 128588"/>
                    <a:gd name="connsiteY5" fmla="*/ 36951 h 110852"/>
                    <a:gd name="connsiteX6" fmla="*/ 128588 w 128588"/>
                    <a:gd name="connsiteY6" fmla="*/ 0 h 110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8588" h="110852">
                      <a:moveTo>
                        <a:pt x="128588" y="110852"/>
                      </a:moveTo>
                      <a:lnTo>
                        <a:pt x="0" y="110852"/>
                      </a:lnTo>
                      <a:lnTo>
                        <a:pt x="0" y="0"/>
                      </a:lnTo>
                      <a:lnTo>
                        <a:pt x="42863" y="36951"/>
                      </a:lnTo>
                      <a:lnTo>
                        <a:pt x="64294" y="0"/>
                      </a:lnTo>
                      <a:lnTo>
                        <a:pt x="85726" y="36951"/>
                      </a:lnTo>
                      <a:lnTo>
                        <a:pt x="128588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4" name="六角形 513">
                  <a:extLst>
                    <a:ext uri="{FF2B5EF4-FFF2-40B4-BE49-F238E27FC236}">
                      <a16:creationId xmlns:a16="http://schemas.microsoft.com/office/drawing/2014/main" id="{FF15EA6E-3FCF-47E4-ACA6-6371EB2CFCFC}"/>
                    </a:ext>
                  </a:extLst>
                </p:cNvPr>
                <p:cNvSpPr/>
                <p:nvPr/>
              </p:nvSpPr>
              <p:spPr>
                <a:xfrm rot="5400000">
                  <a:off x="5639224" y="3377330"/>
                  <a:ext cx="57150" cy="49267"/>
                </a:xfrm>
                <a:prstGeom prst="hexag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4804D617-94BC-4B65-82AA-EE094CC3BA45}"/>
                    </a:ext>
                  </a:extLst>
                </p:cNvPr>
                <p:cNvSpPr/>
                <p:nvPr/>
              </p:nvSpPr>
              <p:spPr>
                <a:xfrm>
                  <a:off x="5006241" y="3254448"/>
                  <a:ext cx="1323122" cy="403846"/>
                </a:xfrm>
                <a:custGeom>
                  <a:avLst/>
                  <a:gdLst>
                    <a:gd name="connsiteX0" fmla="*/ 641383 w 1453723"/>
                    <a:gd name="connsiteY0" fmla="*/ 0 h 396539"/>
                    <a:gd name="connsiteX1" fmla="*/ 812340 w 1453723"/>
                    <a:gd name="connsiteY1" fmla="*/ 0 h 396539"/>
                    <a:gd name="connsiteX2" fmla="*/ 1453723 w 1453723"/>
                    <a:gd name="connsiteY2" fmla="*/ 327135 h 396539"/>
                    <a:gd name="connsiteX3" fmla="*/ 1408973 w 1453723"/>
                    <a:gd name="connsiteY3" fmla="*/ 396539 h 396539"/>
                    <a:gd name="connsiteX4" fmla="*/ 726861 w 1453723"/>
                    <a:gd name="connsiteY4" fmla="*/ 48631 h 396539"/>
                    <a:gd name="connsiteX5" fmla="*/ 44750 w 1453723"/>
                    <a:gd name="connsiteY5" fmla="*/ 396539 h 396539"/>
                    <a:gd name="connsiteX6" fmla="*/ 0 w 1453723"/>
                    <a:gd name="connsiteY6" fmla="*/ 327135 h 396539"/>
                    <a:gd name="connsiteX0" fmla="*/ 712022 w 1453723"/>
                    <a:gd name="connsiteY0" fmla="*/ 0 h 443623"/>
                    <a:gd name="connsiteX1" fmla="*/ 812340 w 1453723"/>
                    <a:gd name="connsiteY1" fmla="*/ 47084 h 443623"/>
                    <a:gd name="connsiteX2" fmla="*/ 1453723 w 1453723"/>
                    <a:gd name="connsiteY2" fmla="*/ 374219 h 443623"/>
                    <a:gd name="connsiteX3" fmla="*/ 1408973 w 1453723"/>
                    <a:gd name="connsiteY3" fmla="*/ 443623 h 443623"/>
                    <a:gd name="connsiteX4" fmla="*/ 726861 w 1453723"/>
                    <a:gd name="connsiteY4" fmla="*/ 95715 h 443623"/>
                    <a:gd name="connsiteX5" fmla="*/ 44750 w 1453723"/>
                    <a:gd name="connsiteY5" fmla="*/ 443623 h 443623"/>
                    <a:gd name="connsiteX6" fmla="*/ 0 w 1453723"/>
                    <a:gd name="connsiteY6" fmla="*/ 374219 h 443623"/>
                    <a:gd name="connsiteX7" fmla="*/ 712022 w 1453723"/>
                    <a:gd name="connsiteY7" fmla="*/ 0 h 443623"/>
                    <a:gd name="connsiteX0" fmla="*/ 712022 w 1453723"/>
                    <a:gd name="connsiteY0" fmla="*/ 0 h 443623"/>
                    <a:gd name="connsiteX1" fmla="*/ 744316 w 1453723"/>
                    <a:gd name="connsiteY1" fmla="*/ 2614 h 443623"/>
                    <a:gd name="connsiteX2" fmla="*/ 1453723 w 1453723"/>
                    <a:gd name="connsiteY2" fmla="*/ 374219 h 443623"/>
                    <a:gd name="connsiteX3" fmla="*/ 1408973 w 1453723"/>
                    <a:gd name="connsiteY3" fmla="*/ 443623 h 443623"/>
                    <a:gd name="connsiteX4" fmla="*/ 726861 w 1453723"/>
                    <a:gd name="connsiteY4" fmla="*/ 95715 h 443623"/>
                    <a:gd name="connsiteX5" fmla="*/ 44750 w 1453723"/>
                    <a:gd name="connsiteY5" fmla="*/ 443623 h 443623"/>
                    <a:gd name="connsiteX6" fmla="*/ 0 w 1453723"/>
                    <a:gd name="connsiteY6" fmla="*/ 374219 h 443623"/>
                    <a:gd name="connsiteX7" fmla="*/ 712022 w 1453723"/>
                    <a:gd name="connsiteY7" fmla="*/ 0 h 4436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53723" h="443623">
                      <a:moveTo>
                        <a:pt x="712022" y="0"/>
                      </a:moveTo>
                      <a:lnTo>
                        <a:pt x="744316" y="2614"/>
                      </a:lnTo>
                      <a:lnTo>
                        <a:pt x="1453723" y="374219"/>
                      </a:lnTo>
                      <a:lnTo>
                        <a:pt x="1408973" y="443623"/>
                      </a:lnTo>
                      <a:lnTo>
                        <a:pt x="726861" y="95715"/>
                      </a:lnTo>
                      <a:lnTo>
                        <a:pt x="44750" y="443623"/>
                      </a:lnTo>
                      <a:lnTo>
                        <a:pt x="0" y="374219"/>
                      </a:lnTo>
                      <a:cubicBezTo>
                        <a:pt x="213794" y="265174"/>
                        <a:pt x="498228" y="109045"/>
                        <a:pt x="712022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54041B81-47CA-409F-9EB4-361F37A3E745}"/>
                    </a:ext>
                  </a:extLst>
                </p:cNvPr>
                <p:cNvSpPr/>
                <p:nvPr/>
              </p:nvSpPr>
              <p:spPr>
                <a:xfrm>
                  <a:off x="4940940" y="3105148"/>
                  <a:ext cx="1453723" cy="510932"/>
                </a:xfrm>
                <a:custGeom>
                  <a:avLst/>
                  <a:gdLst>
                    <a:gd name="connsiteX0" fmla="*/ 726860 w 1453723"/>
                    <a:gd name="connsiteY0" fmla="*/ 0 h 510932"/>
                    <a:gd name="connsiteX1" fmla="*/ 784010 w 1453723"/>
                    <a:gd name="connsiteY1" fmla="*/ 57150 h 510932"/>
                    <a:gd name="connsiteX2" fmla="*/ 784010 w 1453723"/>
                    <a:gd name="connsiteY2" fmla="*/ 114393 h 510932"/>
                    <a:gd name="connsiteX3" fmla="*/ 812340 w 1453723"/>
                    <a:gd name="connsiteY3" fmla="*/ 114393 h 510932"/>
                    <a:gd name="connsiteX4" fmla="*/ 1453723 w 1453723"/>
                    <a:gd name="connsiteY4" fmla="*/ 441528 h 510932"/>
                    <a:gd name="connsiteX5" fmla="*/ 1408973 w 1453723"/>
                    <a:gd name="connsiteY5" fmla="*/ 510932 h 510932"/>
                    <a:gd name="connsiteX6" fmla="*/ 726861 w 1453723"/>
                    <a:gd name="connsiteY6" fmla="*/ 163024 h 510932"/>
                    <a:gd name="connsiteX7" fmla="*/ 44750 w 1453723"/>
                    <a:gd name="connsiteY7" fmla="*/ 510932 h 510932"/>
                    <a:gd name="connsiteX8" fmla="*/ 0 w 1453723"/>
                    <a:gd name="connsiteY8" fmla="*/ 441528 h 510932"/>
                    <a:gd name="connsiteX9" fmla="*/ 641383 w 1453723"/>
                    <a:gd name="connsiteY9" fmla="*/ 114393 h 510932"/>
                    <a:gd name="connsiteX10" fmla="*/ 669710 w 1453723"/>
                    <a:gd name="connsiteY10" fmla="*/ 114393 h 510932"/>
                    <a:gd name="connsiteX11" fmla="*/ 669710 w 1453723"/>
                    <a:gd name="connsiteY11" fmla="*/ 57150 h 510932"/>
                    <a:gd name="connsiteX12" fmla="*/ 726860 w 1453723"/>
                    <a:gd name="connsiteY12" fmla="*/ 0 h 510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53723" h="510932">
                      <a:moveTo>
                        <a:pt x="726860" y="0"/>
                      </a:moveTo>
                      <a:cubicBezTo>
                        <a:pt x="758423" y="0"/>
                        <a:pt x="784010" y="25587"/>
                        <a:pt x="784010" y="57150"/>
                      </a:cubicBezTo>
                      <a:lnTo>
                        <a:pt x="784010" y="114393"/>
                      </a:lnTo>
                      <a:lnTo>
                        <a:pt x="812340" y="114393"/>
                      </a:lnTo>
                      <a:lnTo>
                        <a:pt x="1453723" y="441528"/>
                      </a:lnTo>
                      <a:lnTo>
                        <a:pt x="1408973" y="510932"/>
                      </a:lnTo>
                      <a:lnTo>
                        <a:pt x="726861" y="163024"/>
                      </a:lnTo>
                      <a:lnTo>
                        <a:pt x="44750" y="510932"/>
                      </a:lnTo>
                      <a:lnTo>
                        <a:pt x="0" y="441528"/>
                      </a:lnTo>
                      <a:lnTo>
                        <a:pt x="641383" y="114393"/>
                      </a:lnTo>
                      <a:lnTo>
                        <a:pt x="669710" y="114393"/>
                      </a:lnTo>
                      <a:lnTo>
                        <a:pt x="669710" y="57150"/>
                      </a:lnTo>
                      <a:cubicBezTo>
                        <a:pt x="669710" y="25587"/>
                        <a:pt x="695297" y="0"/>
                        <a:pt x="726860" y="0"/>
                      </a:cubicBezTo>
                      <a:close/>
                    </a:path>
                  </a:pathLst>
                </a:custGeom>
                <a:pattFill prst="dkVert">
                  <a:fgClr>
                    <a:sysClr val="windowText" lastClr="000000"/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505" name="台形 504">
              <a:extLst>
                <a:ext uri="{FF2B5EF4-FFF2-40B4-BE49-F238E27FC236}">
                  <a16:creationId xmlns:a16="http://schemas.microsoft.com/office/drawing/2014/main" id="{E0008D75-6913-4947-B781-B4152AFB1E57}"/>
                </a:ext>
              </a:extLst>
            </p:cNvPr>
            <p:cNvSpPr/>
            <p:nvPr/>
          </p:nvSpPr>
          <p:spPr>
            <a:xfrm>
              <a:off x="519102" y="1533524"/>
              <a:ext cx="2094049" cy="220953"/>
            </a:xfrm>
            <a:prstGeom prst="trapezoid">
              <a:avLst>
                <a:gd name="adj" fmla="val 61935"/>
              </a:avLst>
            </a:pr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C12A764D-A486-4EB6-A684-CA0F3B3A1BE9}"/>
                </a:ext>
              </a:extLst>
            </p:cNvPr>
            <p:cNvSpPr/>
            <p:nvPr/>
          </p:nvSpPr>
          <p:spPr>
            <a:xfrm rot="10800000">
              <a:off x="1482701" y="1299701"/>
              <a:ext cx="166852" cy="182134"/>
            </a:xfrm>
            <a:custGeom>
              <a:avLst/>
              <a:gdLst>
                <a:gd name="connsiteX0" fmla="*/ 128588 w 128588"/>
                <a:gd name="connsiteY0" fmla="*/ 110852 h 110852"/>
                <a:gd name="connsiteX1" fmla="*/ 0 w 128588"/>
                <a:gd name="connsiteY1" fmla="*/ 110852 h 110852"/>
                <a:gd name="connsiteX2" fmla="*/ 0 w 128588"/>
                <a:gd name="connsiteY2" fmla="*/ 0 h 110852"/>
                <a:gd name="connsiteX3" fmla="*/ 42863 w 128588"/>
                <a:gd name="connsiteY3" fmla="*/ 36951 h 110852"/>
                <a:gd name="connsiteX4" fmla="*/ 64294 w 128588"/>
                <a:gd name="connsiteY4" fmla="*/ 0 h 110852"/>
                <a:gd name="connsiteX5" fmla="*/ 85726 w 128588"/>
                <a:gd name="connsiteY5" fmla="*/ 36951 h 110852"/>
                <a:gd name="connsiteX6" fmla="*/ 128588 w 128588"/>
                <a:gd name="connsiteY6" fmla="*/ 0 h 11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8588" h="110852">
                  <a:moveTo>
                    <a:pt x="128588" y="110852"/>
                  </a:moveTo>
                  <a:lnTo>
                    <a:pt x="0" y="110852"/>
                  </a:lnTo>
                  <a:lnTo>
                    <a:pt x="0" y="0"/>
                  </a:lnTo>
                  <a:lnTo>
                    <a:pt x="42863" y="36951"/>
                  </a:lnTo>
                  <a:lnTo>
                    <a:pt x="64294" y="0"/>
                  </a:lnTo>
                  <a:lnTo>
                    <a:pt x="85726" y="36951"/>
                  </a:lnTo>
                  <a:lnTo>
                    <a:pt x="128588" y="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7" name="六角形 506">
              <a:extLst>
                <a:ext uri="{FF2B5EF4-FFF2-40B4-BE49-F238E27FC236}">
                  <a16:creationId xmlns:a16="http://schemas.microsoft.com/office/drawing/2014/main" id="{7C969F2D-C74A-436A-8473-6D752EFD3EA2}"/>
                </a:ext>
              </a:extLst>
            </p:cNvPr>
            <p:cNvSpPr/>
            <p:nvPr/>
          </p:nvSpPr>
          <p:spPr>
            <a:xfrm rot="5400000">
              <a:off x="1530738" y="1347050"/>
              <a:ext cx="70776" cy="48185"/>
            </a:xfrm>
            <a:prstGeom prst="hexag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8" name="フリーフォーム: 図形 507">
              <a:extLst>
                <a:ext uri="{FF2B5EF4-FFF2-40B4-BE49-F238E27FC236}">
                  <a16:creationId xmlns:a16="http://schemas.microsoft.com/office/drawing/2014/main" id="{4BC0DD45-A1E9-48D8-BB17-AD00DA49F8F2}"/>
                </a:ext>
              </a:extLst>
            </p:cNvPr>
            <p:cNvSpPr/>
            <p:nvPr/>
          </p:nvSpPr>
          <p:spPr>
            <a:xfrm>
              <a:off x="919100" y="1188458"/>
              <a:ext cx="1294052" cy="436817"/>
            </a:xfrm>
            <a:custGeom>
              <a:avLst/>
              <a:gdLst>
                <a:gd name="connsiteX0" fmla="*/ 648055 w 1323122"/>
                <a:gd name="connsiteY0" fmla="*/ 0 h 469831"/>
                <a:gd name="connsiteX1" fmla="*/ 677447 w 1323122"/>
                <a:gd name="connsiteY1" fmla="*/ 3170 h 469831"/>
                <a:gd name="connsiteX2" fmla="*/ 1323122 w 1323122"/>
                <a:gd name="connsiteY2" fmla="*/ 453770 h 469831"/>
                <a:gd name="connsiteX3" fmla="*/ 1315349 w 1323122"/>
                <a:gd name="connsiteY3" fmla="*/ 469831 h 469831"/>
                <a:gd name="connsiteX4" fmla="*/ 1182179 w 1323122"/>
                <a:gd name="connsiteY4" fmla="*/ 469831 h 469831"/>
                <a:gd name="connsiteX5" fmla="*/ 661561 w 1323122"/>
                <a:gd name="connsiteY5" fmla="*/ 116062 h 469831"/>
                <a:gd name="connsiteX6" fmla="*/ 140943 w 1323122"/>
                <a:gd name="connsiteY6" fmla="*/ 469831 h 469831"/>
                <a:gd name="connsiteX7" fmla="*/ 7773 w 1323122"/>
                <a:gd name="connsiteY7" fmla="*/ 469831 h 469831"/>
                <a:gd name="connsiteX8" fmla="*/ 0 w 1323122"/>
                <a:gd name="connsiteY8" fmla="*/ 453770 h 469831"/>
                <a:gd name="connsiteX9" fmla="*/ 648055 w 1323122"/>
                <a:gd name="connsiteY9" fmla="*/ 0 h 469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23122" h="469831">
                  <a:moveTo>
                    <a:pt x="648055" y="0"/>
                  </a:moveTo>
                  <a:lnTo>
                    <a:pt x="677447" y="3170"/>
                  </a:lnTo>
                  <a:lnTo>
                    <a:pt x="1323122" y="453770"/>
                  </a:lnTo>
                  <a:lnTo>
                    <a:pt x="1315349" y="469831"/>
                  </a:lnTo>
                  <a:lnTo>
                    <a:pt x="1182179" y="469831"/>
                  </a:lnTo>
                  <a:lnTo>
                    <a:pt x="661561" y="116062"/>
                  </a:lnTo>
                  <a:lnTo>
                    <a:pt x="140943" y="469831"/>
                  </a:lnTo>
                  <a:lnTo>
                    <a:pt x="7773" y="469831"/>
                  </a:lnTo>
                  <a:lnTo>
                    <a:pt x="0" y="453770"/>
                  </a:lnTo>
                  <a:cubicBezTo>
                    <a:pt x="194587" y="321545"/>
                    <a:pt x="453468" y="132226"/>
                    <a:pt x="648055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9" name="フリーフォーム: 図形 508">
              <a:extLst>
                <a:ext uri="{FF2B5EF4-FFF2-40B4-BE49-F238E27FC236}">
                  <a16:creationId xmlns:a16="http://schemas.microsoft.com/office/drawing/2014/main" id="{F4062593-A4F9-489D-AFA7-4D23AB0CE29F}"/>
                </a:ext>
              </a:extLst>
            </p:cNvPr>
            <p:cNvSpPr/>
            <p:nvPr/>
          </p:nvSpPr>
          <p:spPr>
            <a:xfrm>
              <a:off x="855234" y="1003561"/>
              <a:ext cx="1421784" cy="632746"/>
            </a:xfrm>
            <a:custGeom>
              <a:avLst/>
              <a:gdLst>
                <a:gd name="connsiteX0" fmla="*/ 726860 w 1453723"/>
                <a:gd name="connsiteY0" fmla="*/ 0 h 510932"/>
                <a:gd name="connsiteX1" fmla="*/ 784010 w 1453723"/>
                <a:gd name="connsiteY1" fmla="*/ 57150 h 510932"/>
                <a:gd name="connsiteX2" fmla="*/ 784010 w 1453723"/>
                <a:gd name="connsiteY2" fmla="*/ 114393 h 510932"/>
                <a:gd name="connsiteX3" fmla="*/ 812340 w 1453723"/>
                <a:gd name="connsiteY3" fmla="*/ 114393 h 510932"/>
                <a:gd name="connsiteX4" fmla="*/ 1453723 w 1453723"/>
                <a:gd name="connsiteY4" fmla="*/ 441528 h 510932"/>
                <a:gd name="connsiteX5" fmla="*/ 1408973 w 1453723"/>
                <a:gd name="connsiteY5" fmla="*/ 510932 h 510932"/>
                <a:gd name="connsiteX6" fmla="*/ 726861 w 1453723"/>
                <a:gd name="connsiteY6" fmla="*/ 163024 h 510932"/>
                <a:gd name="connsiteX7" fmla="*/ 44750 w 1453723"/>
                <a:gd name="connsiteY7" fmla="*/ 510932 h 510932"/>
                <a:gd name="connsiteX8" fmla="*/ 0 w 1453723"/>
                <a:gd name="connsiteY8" fmla="*/ 441528 h 510932"/>
                <a:gd name="connsiteX9" fmla="*/ 641383 w 1453723"/>
                <a:gd name="connsiteY9" fmla="*/ 114393 h 510932"/>
                <a:gd name="connsiteX10" fmla="*/ 669710 w 1453723"/>
                <a:gd name="connsiteY10" fmla="*/ 114393 h 510932"/>
                <a:gd name="connsiteX11" fmla="*/ 669710 w 1453723"/>
                <a:gd name="connsiteY11" fmla="*/ 57150 h 510932"/>
                <a:gd name="connsiteX12" fmla="*/ 726860 w 1453723"/>
                <a:gd name="connsiteY12" fmla="*/ 0 h 51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3723" h="510932">
                  <a:moveTo>
                    <a:pt x="726860" y="0"/>
                  </a:moveTo>
                  <a:cubicBezTo>
                    <a:pt x="758423" y="0"/>
                    <a:pt x="784010" y="25587"/>
                    <a:pt x="784010" y="57150"/>
                  </a:cubicBezTo>
                  <a:lnTo>
                    <a:pt x="784010" y="114393"/>
                  </a:lnTo>
                  <a:lnTo>
                    <a:pt x="812340" y="114393"/>
                  </a:lnTo>
                  <a:lnTo>
                    <a:pt x="1453723" y="441528"/>
                  </a:lnTo>
                  <a:lnTo>
                    <a:pt x="1408973" y="510932"/>
                  </a:lnTo>
                  <a:lnTo>
                    <a:pt x="726861" y="163024"/>
                  </a:lnTo>
                  <a:lnTo>
                    <a:pt x="44750" y="510932"/>
                  </a:lnTo>
                  <a:lnTo>
                    <a:pt x="0" y="441528"/>
                  </a:lnTo>
                  <a:lnTo>
                    <a:pt x="641383" y="114393"/>
                  </a:lnTo>
                  <a:lnTo>
                    <a:pt x="669710" y="114393"/>
                  </a:lnTo>
                  <a:lnTo>
                    <a:pt x="669710" y="57150"/>
                  </a:lnTo>
                  <a:cubicBezTo>
                    <a:pt x="669710" y="25587"/>
                    <a:pt x="695297" y="0"/>
                    <a:pt x="726860" y="0"/>
                  </a:cubicBezTo>
                  <a:close/>
                </a:path>
              </a:pathLst>
            </a:cu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38" name="グループ化 537">
            <a:extLst>
              <a:ext uri="{FF2B5EF4-FFF2-40B4-BE49-F238E27FC236}">
                <a16:creationId xmlns:a16="http://schemas.microsoft.com/office/drawing/2014/main" id="{3C138AFD-BEA0-4CAD-B53E-7824860196C6}"/>
              </a:ext>
            </a:extLst>
          </p:cNvPr>
          <p:cNvGrpSpPr/>
          <p:nvPr/>
        </p:nvGrpSpPr>
        <p:grpSpPr>
          <a:xfrm>
            <a:off x="3782471" y="4350801"/>
            <a:ext cx="2314837" cy="1605106"/>
            <a:chOff x="5139369" y="3348386"/>
            <a:chExt cx="2314837" cy="1605106"/>
          </a:xfrm>
        </p:grpSpPr>
        <p:sp>
          <p:nvSpPr>
            <p:cNvPr id="539" name="楕円 538">
              <a:extLst>
                <a:ext uri="{FF2B5EF4-FFF2-40B4-BE49-F238E27FC236}">
                  <a16:creationId xmlns:a16="http://schemas.microsoft.com/office/drawing/2014/main" id="{F76E5319-46D5-4B66-A0F2-253C5977B7B4}"/>
                </a:ext>
              </a:extLst>
            </p:cNvPr>
            <p:cNvSpPr/>
            <p:nvPr/>
          </p:nvSpPr>
          <p:spPr>
            <a:xfrm>
              <a:off x="5229988" y="3348386"/>
              <a:ext cx="2133600" cy="1605106"/>
            </a:xfrm>
            <a:prstGeom prst="ellipse">
              <a:avLst/>
            </a:prstGeom>
            <a:gradFill>
              <a:gsLst>
                <a:gs pos="1000">
                  <a:sysClr val="window" lastClr="FFFFFF">
                    <a:lumMod val="85000"/>
                  </a:sysClr>
                </a:gs>
                <a:gs pos="58420">
                  <a:sysClr val="windowText" lastClr="000000">
                    <a:lumMod val="50000"/>
                    <a:lumOff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0" name="フリーフォーム: 図形 539">
              <a:extLst>
                <a:ext uri="{FF2B5EF4-FFF2-40B4-BE49-F238E27FC236}">
                  <a16:creationId xmlns:a16="http://schemas.microsoft.com/office/drawing/2014/main" id="{4DF4F150-1A36-461B-A8D6-9B380EC62EB0}"/>
                </a:ext>
              </a:extLst>
            </p:cNvPr>
            <p:cNvSpPr/>
            <p:nvPr/>
          </p:nvSpPr>
          <p:spPr>
            <a:xfrm>
              <a:off x="5229988" y="4122822"/>
              <a:ext cx="2133600" cy="816840"/>
            </a:xfrm>
            <a:custGeom>
              <a:avLst/>
              <a:gdLst>
                <a:gd name="connsiteX0" fmla="*/ 959 w 2133600"/>
                <a:gd name="connsiteY0" fmla="*/ 0 h 816840"/>
                <a:gd name="connsiteX1" fmla="*/ 5508 w 2133600"/>
                <a:gd name="connsiteY1" fmla="*/ 67769 h 816840"/>
                <a:gd name="connsiteX2" fmla="*/ 1066800 w 2133600"/>
                <a:gd name="connsiteY2" fmla="*/ 788265 h 816840"/>
                <a:gd name="connsiteX3" fmla="*/ 2128092 w 2133600"/>
                <a:gd name="connsiteY3" fmla="*/ 67769 h 816840"/>
                <a:gd name="connsiteX4" fmla="*/ 2132641 w 2133600"/>
                <a:gd name="connsiteY4" fmla="*/ 0 h 816840"/>
                <a:gd name="connsiteX5" fmla="*/ 2133600 w 2133600"/>
                <a:gd name="connsiteY5" fmla="*/ 14287 h 816840"/>
                <a:gd name="connsiteX6" fmla="*/ 1066800 w 2133600"/>
                <a:gd name="connsiteY6" fmla="*/ 816840 h 816840"/>
                <a:gd name="connsiteX7" fmla="*/ 0 w 2133600"/>
                <a:gd name="connsiteY7" fmla="*/ 14287 h 8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33600" h="816840">
                  <a:moveTo>
                    <a:pt x="959" y="0"/>
                  </a:moveTo>
                  <a:lnTo>
                    <a:pt x="5508" y="67769"/>
                  </a:lnTo>
                  <a:cubicBezTo>
                    <a:pt x="60139" y="472461"/>
                    <a:pt x="514447" y="788265"/>
                    <a:pt x="1066800" y="788265"/>
                  </a:cubicBezTo>
                  <a:cubicBezTo>
                    <a:pt x="1619154" y="788265"/>
                    <a:pt x="2073462" y="472461"/>
                    <a:pt x="2128092" y="67769"/>
                  </a:cubicBezTo>
                  <a:lnTo>
                    <a:pt x="2132641" y="0"/>
                  </a:lnTo>
                  <a:lnTo>
                    <a:pt x="2133600" y="14287"/>
                  </a:lnTo>
                  <a:cubicBezTo>
                    <a:pt x="2133600" y="457525"/>
                    <a:pt x="1655977" y="816840"/>
                    <a:pt x="1066800" y="816840"/>
                  </a:cubicBezTo>
                  <a:cubicBezTo>
                    <a:pt x="477623" y="816840"/>
                    <a:pt x="0" y="457525"/>
                    <a:pt x="0" y="14287"/>
                  </a:cubicBez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41" name="グループ化 540">
              <a:extLst>
                <a:ext uri="{FF2B5EF4-FFF2-40B4-BE49-F238E27FC236}">
                  <a16:creationId xmlns:a16="http://schemas.microsoft.com/office/drawing/2014/main" id="{39C5B0E0-B0E5-4B4E-B8F9-6ECE52C1A884}"/>
                </a:ext>
              </a:extLst>
            </p:cNvPr>
            <p:cNvGrpSpPr/>
            <p:nvPr/>
          </p:nvGrpSpPr>
          <p:grpSpPr>
            <a:xfrm>
              <a:off x="5139369" y="3714903"/>
              <a:ext cx="2314837" cy="717349"/>
              <a:chOff x="3306750" y="5004558"/>
              <a:chExt cx="2314837" cy="717349"/>
            </a:xfrm>
          </p:grpSpPr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9E3AF121-3254-411E-B6BC-500CC43DFB83}"/>
                  </a:ext>
                </a:extLst>
              </p:cNvPr>
              <p:cNvSpPr/>
              <p:nvPr/>
            </p:nvSpPr>
            <p:spPr>
              <a:xfrm rot="19049863">
                <a:off x="3306750" y="5004558"/>
                <a:ext cx="2314837" cy="717349"/>
              </a:xfrm>
              <a:custGeom>
                <a:avLst/>
                <a:gdLst>
                  <a:gd name="connsiteX0" fmla="*/ 1025021 w 2050042"/>
                  <a:gd name="connsiteY0" fmla="*/ 0 h 420896"/>
                  <a:gd name="connsiteX1" fmla="*/ 1939447 w 2050042"/>
                  <a:gd name="connsiteY1" fmla="*/ 155440 h 420896"/>
                  <a:gd name="connsiteX2" fmla="*/ 2050042 w 2050042"/>
                  <a:gd name="connsiteY2" fmla="*/ 210448 h 420896"/>
                  <a:gd name="connsiteX3" fmla="*/ 1939447 w 2050042"/>
                  <a:gd name="connsiteY3" fmla="*/ 265457 h 420896"/>
                  <a:gd name="connsiteX4" fmla="*/ 1025021 w 2050042"/>
                  <a:gd name="connsiteY4" fmla="*/ 420896 h 420896"/>
                  <a:gd name="connsiteX5" fmla="*/ 110596 w 2050042"/>
                  <a:gd name="connsiteY5" fmla="*/ 265457 h 420896"/>
                  <a:gd name="connsiteX6" fmla="*/ 0 w 2050042"/>
                  <a:gd name="connsiteY6" fmla="*/ 210448 h 420896"/>
                  <a:gd name="connsiteX7" fmla="*/ 110596 w 2050042"/>
                  <a:gd name="connsiteY7" fmla="*/ 155440 h 420896"/>
                  <a:gd name="connsiteX8" fmla="*/ 1025021 w 2050042"/>
                  <a:gd name="connsiteY8" fmla="*/ 0 h 420896"/>
                  <a:gd name="connsiteX0" fmla="*/ 1146941 w 2171962"/>
                  <a:gd name="connsiteY0" fmla="*/ 0 h 420896"/>
                  <a:gd name="connsiteX1" fmla="*/ 2061367 w 2171962"/>
                  <a:gd name="connsiteY1" fmla="*/ 155440 h 420896"/>
                  <a:gd name="connsiteX2" fmla="*/ 2171962 w 2171962"/>
                  <a:gd name="connsiteY2" fmla="*/ 210448 h 420896"/>
                  <a:gd name="connsiteX3" fmla="*/ 2061367 w 2171962"/>
                  <a:gd name="connsiteY3" fmla="*/ 265457 h 420896"/>
                  <a:gd name="connsiteX4" fmla="*/ 1146941 w 2171962"/>
                  <a:gd name="connsiteY4" fmla="*/ 420896 h 420896"/>
                  <a:gd name="connsiteX5" fmla="*/ 232516 w 2171962"/>
                  <a:gd name="connsiteY5" fmla="*/ 265457 h 420896"/>
                  <a:gd name="connsiteX6" fmla="*/ 0 w 2171962"/>
                  <a:gd name="connsiteY6" fmla="*/ 103768 h 420896"/>
                  <a:gd name="connsiteX7" fmla="*/ 232516 w 2171962"/>
                  <a:gd name="connsiteY7" fmla="*/ 155440 h 420896"/>
                  <a:gd name="connsiteX8" fmla="*/ 1146941 w 2171962"/>
                  <a:gd name="connsiteY8" fmla="*/ 0 h 420896"/>
                  <a:gd name="connsiteX0" fmla="*/ 1146941 w 2171962"/>
                  <a:gd name="connsiteY0" fmla="*/ 417 h 421313"/>
                  <a:gd name="connsiteX1" fmla="*/ 2061367 w 2171962"/>
                  <a:gd name="connsiteY1" fmla="*/ 155857 h 421313"/>
                  <a:gd name="connsiteX2" fmla="*/ 2171962 w 2171962"/>
                  <a:gd name="connsiteY2" fmla="*/ 210865 h 421313"/>
                  <a:gd name="connsiteX3" fmla="*/ 2061367 w 2171962"/>
                  <a:gd name="connsiteY3" fmla="*/ 265874 h 421313"/>
                  <a:gd name="connsiteX4" fmla="*/ 1146941 w 2171962"/>
                  <a:gd name="connsiteY4" fmla="*/ 421313 h 421313"/>
                  <a:gd name="connsiteX5" fmla="*/ 232516 w 2171962"/>
                  <a:gd name="connsiteY5" fmla="*/ 265874 h 421313"/>
                  <a:gd name="connsiteX6" fmla="*/ 0 w 2171962"/>
                  <a:gd name="connsiteY6" fmla="*/ 104185 h 421313"/>
                  <a:gd name="connsiteX7" fmla="*/ 254741 w 2171962"/>
                  <a:gd name="connsiteY7" fmla="*/ 127282 h 421313"/>
                  <a:gd name="connsiteX8" fmla="*/ 1146941 w 2171962"/>
                  <a:gd name="connsiteY8" fmla="*/ 417 h 421313"/>
                  <a:gd name="connsiteX0" fmla="*/ 1146941 w 2171962"/>
                  <a:gd name="connsiteY0" fmla="*/ 417 h 421313"/>
                  <a:gd name="connsiteX1" fmla="*/ 2061367 w 2171962"/>
                  <a:gd name="connsiteY1" fmla="*/ 155857 h 421313"/>
                  <a:gd name="connsiteX2" fmla="*/ 2171962 w 2171962"/>
                  <a:gd name="connsiteY2" fmla="*/ 210865 h 421313"/>
                  <a:gd name="connsiteX3" fmla="*/ 2061367 w 2171962"/>
                  <a:gd name="connsiteY3" fmla="*/ 265874 h 421313"/>
                  <a:gd name="connsiteX4" fmla="*/ 1146941 w 2171962"/>
                  <a:gd name="connsiteY4" fmla="*/ 421313 h 421313"/>
                  <a:gd name="connsiteX5" fmla="*/ 232516 w 2171962"/>
                  <a:gd name="connsiteY5" fmla="*/ 265874 h 421313"/>
                  <a:gd name="connsiteX6" fmla="*/ 0 w 2171962"/>
                  <a:gd name="connsiteY6" fmla="*/ 104185 h 421313"/>
                  <a:gd name="connsiteX7" fmla="*/ 254741 w 2171962"/>
                  <a:gd name="connsiteY7" fmla="*/ 127282 h 421313"/>
                  <a:gd name="connsiteX8" fmla="*/ 1146941 w 2171962"/>
                  <a:gd name="connsiteY8" fmla="*/ 417 h 421313"/>
                  <a:gd name="connsiteX0" fmla="*/ 1146941 w 2171962"/>
                  <a:gd name="connsiteY0" fmla="*/ 417 h 421313"/>
                  <a:gd name="connsiteX1" fmla="*/ 2061367 w 2171962"/>
                  <a:gd name="connsiteY1" fmla="*/ 155857 h 421313"/>
                  <a:gd name="connsiteX2" fmla="*/ 2171962 w 2171962"/>
                  <a:gd name="connsiteY2" fmla="*/ 210865 h 421313"/>
                  <a:gd name="connsiteX3" fmla="*/ 2061367 w 2171962"/>
                  <a:gd name="connsiteY3" fmla="*/ 265874 h 421313"/>
                  <a:gd name="connsiteX4" fmla="*/ 1146941 w 2171962"/>
                  <a:gd name="connsiteY4" fmla="*/ 421313 h 421313"/>
                  <a:gd name="connsiteX5" fmla="*/ 232516 w 2171962"/>
                  <a:gd name="connsiteY5" fmla="*/ 265874 h 421313"/>
                  <a:gd name="connsiteX6" fmla="*/ 0 w 2171962"/>
                  <a:gd name="connsiteY6" fmla="*/ 104185 h 421313"/>
                  <a:gd name="connsiteX7" fmla="*/ 254741 w 2171962"/>
                  <a:gd name="connsiteY7" fmla="*/ 127282 h 421313"/>
                  <a:gd name="connsiteX8" fmla="*/ 1146941 w 2171962"/>
                  <a:gd name="connsiteY8" fmla="*/ 417 h 421313"/>
                  <a:gd name="connsiteX0" fmla="*/ 1146941 w 2171962"/>
                  <a:gd name="connsiteY0" fmla="*/ 417 h 421730"/>
                  <a:gd name="connsiteX1" fmla="*/ 2061367 w 2171962"/>
                  <a:gd name="connsiteY1" fmla="*/ 155857 h 421730"/>
                  <a:gd name="connsiteX2" fmla="*/ 2171962 w 2171962"/>
                  <a:gd name="connsiteY2" fmla="*/ 210865 h 421730"/>
                  <a:gd name="connsiteX3" fmla="*/ 2061367 w 2171962"/>
                  <a:gd name="connsiteY3" fmla="*/ 265874 h 421730"/>
                  <a:gd name="connsiteX4" fmla="*/ 1146941 w 2171962"/>
                  <a:gd name="connsiteY4" fmla="*/ 421313 h 421730"/>
                  <a:gd name="connsiteX5" fmla="*/ 261091 w 2171962"/>
                  <a:gd name="connsiteY5" fmla="*/ 294449 h 421730"/>
                  <a:gd name="connsiteX6" fmla="*/ 0 w 2171962"/>
                  <a:gd name="connsiteY6" fmla="*/ 104185 h 421730"/>
                  <a:gd name="connsiteX7" fmla="*/ 254741 w 2171962"/>
                  <a:gd name="connsiteY7" fmla="*/ 127282 h 421730"/>
                  <a:gd name="connsiteX8" fmla="*/ 1146941 w 2171962"/>
                  <a:gd name="connsiteY8" fmla="*/ 417 h 421730"/>
                  <a:gd name="connsiteX0" fmla="*/ 1146941 w 2171962"/>
                  <a:gd name="connsiteY0" fmla="*/ 417 h 462798"/>
                  <a:gd name="connsiteX1" fmla="*/ 2061367 w 2171962"/>
                  <a:gd name="connsiteY1" fmla="*/ 155857 h 462798"/>
                  <a:gd name="connsiteX2" fmla="*/ 2171962 w 2171962"/>
                  <a:gd name="connsiteY2" fmla="*/ 210865 h 462798"/>
                  <a:gd name="connsiteX3" fmla="*/ 2061367 w 2171962"/>
                  <a:gd name="connsiteY3" fmla="*/ 265874 h 462798"/>
                  <a:gd name="connsiteX4" fmla="*/ 1372366 w 2171962"/>
                  <a:gd name="connsiteY4" fmla="*/ 462588 h 462798"/>
                  <a:gd name="connsiteX5" fmla="*/ 261091 w 2171962"/>
                  <a:gd name="connsiteY5" fmla="*/ 294449 h 462798"/>
                  <a:gd name="connsiteX6" fmla="*/ 0 w 2171962"/>
                  <a:gd name="connsiteY6" fmla="*/ 104185 h 462798"/>
                  <a:gd name="connsiteX7" fmla="*/ 254741 w 2171962"/>
                  <a:gd name="connsiteY7" fmla="*/ 127282 h 462798"/>
                  <a:gd name="connsiteX8" fmla="*/ 1146941 w 2171962"/>
                  <a:gd name="connsiteY8" fmla="*/ 417 h 462798"/>
                  <a:gd name="connsiteX0" fmla="*/ 1346966 w 2171962"/>
                  <a:gd name="connsiteY0" fmla="*/ 218 h 500699"/>
                  <a:gd name="connsiteX1" fmla="*/ 2061367 w 2171962"/>
                  <a:gd name="connsiteY1" fmla="*/ 193758 h 500699"/>
                  <a:gd name="connsiteX2" fmla="*/ 2171962 w 2171962"/>
                  <a:gd name="connsiteY2" fmla="*/ 248766 h 500699"/>
                  <a:gd name="connsiteX3" fmla="*/ 2061367 w 2171962"/>
                  <a:gd name="connsiteY3" fmla="*/ 303775 h 500699"/>
                  <a:gd name="connsiteX4" fmla="*/ 1372366 w 2171962"/>
                  <a:gd name="connsiteY4" fmla="*/ 500489 h 500699"/>
                  <a:gd name="connsiteX5" fmla="*/ 261091 w 2171962"/>
                  <a:gd name="connsiteY5" fmla="*/ 332350 h 500699"/>
                  <a:gd name="connsiteX6" fmla="*/ 0 w 2171962"/>
                  <a:gd name="connsiteY6" fmla="*/ 142086 h 500699"/>
                  <a:gd name="connsiteX7" fmla="*/ 254741 w 2171962"/>
                  <a:gd name="connsiteY7" fmla="*/ 165183 h 500699"/>
                  <a:gd name="connsiteX8" fmla="*/ 1346966 w 2171962"/>
                  <a:gd name="connsiteY8" fmla="*/ 218 h 500699"/>
                  <a:gd name="connsiteX0" fmla="*/ 1346966 w 2171962"/>
                  <a:gd name="connsiteY0" fmla="*/ 218 h 504994"/>
                  <a:gd name="connsiteX1" fmla="*/ 2061367 w 2171962"/>
                  <a:gd name="connsiteY1" fmla="*/ 193758 h 504994"/>
                  <a:gd name="connsiteX2" fmla="*/ 2171962 w 2171962"/>
                  <a:gd name="connsiteY2" fmla="*/ 248766 h 504994"/>
                  <a:gd name="connsiteX3" fmla="*/ 2061367 w 2171962"/>
                  <a:gd name="connsiteY3" fmla="*/ 303775 h 504994"/>
                  <a:gd name="connsiteX4" fmla="*/ 1372366 w 2171962"/>
                  <a:gd name="connsiteY4" fmla="*/ 500489 h 504994"/>
                  <a:gd name="connsiteX5" fmla="*/ 261091 w 2171962"/>
                  <a:gd name="connsiteY5" fmla="*/ 332350 h 504994"/>
                  <a:gd name="connsiteX6" fmla="*/ 0 w 2171962"/>
                  <a:gd name="connsiteY6" fmla="*/ 142086 h 504994"/>
                  <a:gd name="connsiteX7" fmla="*/ 254741 w 2171962"/>
                  <a:gd name="connsiteY7" fmla="*/ 165183 h 504994"/>
                  <a:gd name="connsiteX8" fmla="*/ 1346966 w 2171962"/>
                  <a:gd name="connsiteY8" fmla="*/ 218 h 504994"/>
                  <a:gd name="connsiteX0" fmla="*/ 1346966 w 2171962"/>
                  <a:gd name="connsiteY0" fmla="*/ 218 h 542039"/>
                  <a:gd name="connsiteX1" fmla="*/ 2061367 w 2171962"/>
                  <a:gd name="connsiteY1" fmla="*/ 193758 h 542039"/>
                  <a:gd name="connsiteX2" fmla="*/ 2171962 w 2171962"/>
                  <a:gd name="connsiteY2" fmla="*/ 248766 h 542039"/>
                  <a:gd name="connsiteX3" fmla="*/ 2061367 w 2171962"/>
                  <a:gd name="connsiteY3" fmla="*/ 303775 h 542039"/>
                  <a:gd name="connsiteX4" fmla="*/ 1378716 w 2171962"/>
                  <a:gd name="connsiteY4" fmla="*/ 538589 h 542039"/>
                  <a:gd name="connsiteX5" fmla="*/ 261091 w 2171962"/>
                  <a:gd name="connsiteY5" fmla="*/ 332350 h 542039"/>
                  <a:gd name="connsiteX6" fmla="*/ 0 w 2171962"/>
                  <a:gd name="connsiteY6" fmla="*/ 142086 h 542039"/>
                  <a:gd name="connsiteX7" fmla="*/ 254741 w 2171962"/>
                  <a:gd name="connsiteY7" fmla="*/ 165183 h 542039"/>
                  <a:gd name="connsiteX8" fmla="*/ 1346966 w 2171962"/>
                  <a:gd name="connsiteY8" fmla="*/ 218 h 542039"/>
                  <a:gd name="connsiteX0" fmla="*/ 1346966 w 2171962"/>
                  <a:gd name="connsiteY0" fmla="*/ 12640 h 554461"/>
                  <a:gd name="connsiteX1" fmla="*/ 2061367 w 2171962"/>
                  <a:gd name="connsiteY1" fmla="*/ 206180 h 554461"/>
                  <a:gd name="connsiteX2" fmla="*/ 2171962 w 2171962"/>
                  <a:gd name="connsiteY2" fmla="*/ 261188 h 554461"/>
                  <a:gd name="connsiteX3" fmla="*/ 2061367 w 2171962"/>
                  <a:gd name="connsiteY3" fmla="*/ 316197 h 554461"/>
                  <a:gd name="connsiteX4" fmla="*/ 1378716 w 2171962"/>
                  <a:gd name="connsiteY4" fmla="*/ 551011 h 554461"/>
                  <a:gd name="connsiteX5" fmla="*/ 261091 w 2171962"/>
                  <a:gd name="connsiteY5" fmla="*/ 344772 h 554461"/>
                  <a:gd name="connsiteX6" fmla="*/ 0 w 2171962"/>
                  <a:gd name="connsiteY6" fmla="*/ 154508 h 554461"/>
                  <a:gd name="connsiteX7" fmla="*/ 254741 w 2171962"/>
                  <a:gd name="connsiteY7" fmla="*/ 177605 h 554461"/>
                  <a:gd name="connsiteX8" fmla="*/ 1346966 w 2171962"/>
                  <a:gd name="connsiteY8" fmla="*/ 12640 h 554461"/>
                  <a:gd name="connsiteX0" fmla="*/ 1346966 w 2171962"/>
                  <a:gd name="connsiteY0" fmla="*/ 9166 h 550987"/>
                  <a:gd name="connsiteX1" fmla="*/ 2061367 w 2171962"/>
                  <a:gd name="connsiteY1" fmla="*/ 202706 h 550987"/>
                  <a:gd name="connsiteX2" fmla="*/ 2171962 w 2171962"/>
                  <a:gd name="connsiteY2" fmla="*/ 257714 h 550987"/>
                  <a:gd name="connsiteX3" fmla="*/ 2061367 w 2171962"/>
                  <a:gd name="connsiteY3" fmla="*/ 312723 h 550987"/>
                  <a:gd name="connsiteX4" fmla="*/ 1378716 w 2171962"/>
                  <a:gd name="connsiteY4" fmla="*/ 547537 h 550987"/>
                  <a:gd name="connsiteX5" fmla="*/ 261091 w 2171962"/>
                  <a:gd name="connsiteY5" fmla="*/ 341298 h 550987"/>
                  <a:gd name="connsiteX6" fmla="*/ 0 w 2171962"/>
                  <a:gd name="connsiteY6" fmla="*/ 151034 h 550987"/>
                  <a:gd name="connsiteX7" fmla="*/ 254741 w 2171962"/>
                  <a:gd name="connsiteY7" fmla="*/ 174131 h 550987"/>
                  <a:gd name="connsiteX8" fmla="*/ 1346966 w 2171962"/>
                  <a:gd name="connsiteY8" fmla="*/ 9166 h 550987"/>
                  <a:gd name="connsiteX0" fmla="*/ 1346966 w 2171962"/>
                  <a:gd name="connsiteY0" fmla="*/ 9166 h 551124"/>
                  <a:gd name="connsiteX1" fmla="*/ 2061367 w 2171962"/>
                  <a:gd name="connsiteY1" fmla="*/ 202706 h 551124"/>
                  <a:gd name="connsiteX2" fmla="*/ 2171962 w 2171962"/>
                  <a:gd name="connsiteY2" fmla="*/ 257714 h 551124"/>
                  <a:gd name="connsiteX3" fmla="*/ 2061367 w 2171962"/>
                  <a:gd name="connsiteY3" fmla="*/ 312723 h 551124"/>
                  <a:gd name="connsiteX4" fmla="*/ 1378716 w 2171962"/>
                  <a:gd name="connsiteY4" fmla="*/ 547537 h 551124"/>
                  <a:gd name="connsiteX5" fmla="*/ 261091 w 2171962"/>
                  <a:gd name="connsiteY5" fmla="*/ 341298 h 551124"/>
                  <a:gd name="connsiteX6" fmla="*/ 0 w 2171962"/>
                  <a:gd name="connsiteY6" fmla="*/ 151034 h 551124"/>
                  <a:gd name="connsiteX7" fmla="*/ 254741 w 2171962"/>
                  <a:gd name="connsiteY7" fmla="*/ 174131 h 551124"/>
                  <a:gd name="connsiteX8" fmla="*/ 1346966 w 2171962"/>
                  <a:gd name="connsiteY8" fmla="*/ 9166 h 551124"/>
                  <a:gd name="connsiteX0" fmla="*/ 1346966 w 2171962"/>
                  <a:gd name="connsiteY0" fmla="*/ 9166 h 548174"/>
                  <a:gd name="connsiteX1" fmla="*/ 2061367 w 2171962"/>
                  <a:gd name="connsiteY1" fmla="*/ 202706 h 548174"/>
                  <a:gd name="connsiteX2" fmla="*/ 2171962 w 2171962"/>
                  <a:gd name="connsiteY2" fmla="*/ 257714 h 548174"/>
                  <a:gd name="connsiteX3" fmla="*/ 2061367 w 2171962"/>
                  <a:gd name="connsiteY3" fmla="*/ 312723 h 548174"/>
                  <a:gd name="connsiteX4" fmla="*/ 1378716 w 2171962"/>
                  <a:gd name="connsiteY4" fmla="*/ 547537 h 548174"/>
                  <a:gd name="connsiteX5" fmla="*/ 245216 w 2171962"/>
                  <a:gd name="connsiteY5" fmla="*/ 366698 h 548174"/>
                  <a:gd name="connsiteX6" fmla="*/ 0 w 2171962"/>
                  <a:gd name="connsiteY6" fmla="*/ 151034 h 548174"/>
                  <a:gd name="connsiteX7" fmla="*/ 254741 w 2171962"/>
                  <a:gd name="connsiteY7" fmla="*/ 174131 h 548174"/>
                  <a:gd name="connsiteX8" fmla="*/ 1346966 w 2171962"/>
                  <a:gd name="connsiteY8" fmla="*/ 9166 h 548174"/>
                  <a:gd name="connsiteX0" fmla="*/ 1346966 w 2171962"/>
                  <a:gd name="connsiteY0" fmla="*/ 9166 h 548101"/>
                  <a:gd name="connsiteX1" fmla="*/ 2061367 w 2171962"/>
                  <a:gd name="connsiteY1" fmla="*/ 202706 h 548101"/>
                  <a:gd name="connsiteX2" fmla="*/ 2171962 w 2171962"/>
                  <a:gd name="connsiteY2" fmla="*/ 257714 h 548101"/>
                  <a:gd name="connsiteX3" fmla="*/ 2061367 w 2171962"/>
                  <a:gd name="connsiteY3" fmla="*/ 312723 h 548101"/>
                  <a:gd name="connsiteX4" fmla="*/ 1378716 w 2171962"/>
                  <a:gd name="connsiteY4" fmla="*/ 547537 h 548101"/>
                  <a:gd name="connsiteX5" fmla="*/ 245216 w 2171962"/>
                  <a:gd name="connsiteY5" fmla="*/ 366698 h 548101"/>
                  <a:gd name="connsiteX6" fmla="*/ 0 w 2171962"/>
                  <a:gd name="connsiteY6" fmla="*/ 151034 h 548101"/>
                  <a:gd name="connsiteX7" fmla="*/ 254741 w 2171962"/>
                  <a:gd name="connsiteY7" fmla="*/ 174131 h 548101"/>
                  <a:gd name="connsiteX8" fmla="*/ 1346966 w 2171962"/>
                  <a:gd name="connsiteY8" fmla="*/ 9166 h 548101"/>
                  <a:gd name="connsiteX0" fmla="*/ 1394591 w 2219587"/>
                  <a:gd name="connsiteY0" fmla="*/ 8665 h 547530"/>
                  <a:gd name="connsiteX1" fmla="*/ 2108992 w 2219587"/>
                  <a:gd name="connsiteY1" fmla="*/ 202205 h 547530"/>
                  <a:gd name="connsiteX2" fmla="*/ 2219587 w 2219587"/>
                  <a:gd name="connsiteY2" fmla="*/ 257213 h 547530"/>
                  <a:gd name="connsiteX3" fmla="*/ 2108992 w 2219587"/>
                  <a:gd name="connsiteY3" fmla="*/ 312222 h 547530"/>
                  <a:gd name="connsiteX4" fmla="*/ 1426341 w 2219587"/>
                  <a:gd name="connsiteY4" fmla="*/ 547036 h 547530"/>
                  <a:gd name="connsiteX5" fmla="*/ 292841 w 2219587"/>
                  <a:gd name="connsiteY5" fmla="*/ 366197 h 547530"/>
                  <a:gd name="connsiteX6" fmla="*/ 0 w 2219587"/>
                  <a:gd name="connsiteY6" fmla="*/ 102908 h 547530"/>
                  <a:gd name="connsiteX7" fmla="*/ 302366 w 2219587"/>
                  <a:gd name="connsiteY7" fmla="*/ 173630 h 547530"/>
                  <a:gd name="connsiteX8" fmla="*/ 1394591 w 2219587"/>
                  <a:gd name="connsiteY8" fmla="*/ 8665 h 547530"/>
                  <a:gd name="connsiteX0" fmla="*/ 1394591 w 2219587"/>
                  <a:gd name="connsiteY0" fmla="*/ 8665 h 547530"/>
                  <a:gd name="connsiteX1" fmla="*/ 2108992 w 2219587"/>
                  <a:gd name="connsiteY1" fmla="*/ 202205 h 547530"/>
                  <a:gd name="connsiteX2" fmla="*/ 2219587 w 2219587"/>
                  <a:gd name="connsiteY2" fmla="*/ 257213 h 547530"/>
                  <a:gd name="connsiteX3" fmla="*/ 2108992 w 2219587"/>
                  <a:gd name="connsiteY3" fmla="*/ 312222 h 547530"/>
                  <a:gd name="connsiteX4" fmla="*/ 1426341 w 2219587"/>
                  <a:gd name="connsiteY4" fmla="*/ 547036 h 547530"/>
                  <a:gd name="connsiteX5" fmla="*/ 292841 w 2219587"/>
                  <a:gd name="connsiteY5" fmla="*/ 366197 h 547530"/>
                  <a:gd name="connsiteX6" fmla="*/ 0 w 2219587"/>
                  <a:gd name="connsiteY6" fmla="*/ 102908 h 547530"/>
                  <a:gd name="connsiteX7" fmla="*/ 302366 w 2219587"/>
                  <a:gd name="connsiteY7" fmla="*/ 173630 h 547530"/>
                  <a:gd name="connsiteX8" fmla="*/ 1394591 w 2219587"/>
                  <a:gd name="connsiteY8" fmla="*/ 8665 h 547530"/>
                  <a:gd name="connsiteX0" fmla="*/ 1394591 w 2219587"/>
                  <a:gd name="connsiteY0" fmla="*/ 8665 h 547530"/>
                  <a:gd name="connsiteX1" fmla="*/ 2108992 w 2219587"/>
                  <a:gd name="connsiteY1" fmla="*/ 202205 h 547530"/>
                  <a:gd name="connsiteX2" fmla="*/ 2219587 w 2219587"/>
                  <a:gd name="connsiteY2" fmla="*/ 257213 h 547530"/>
                  <a:gd name="connsiteX3" fmla="*/ 2108992 w 2219587"/>
                  <a:gd name="connsiteY3" fmla="*/ 312222 h 547530"/>
                  <a:gd name="connsiteX4" fmla="*/ 1426341 w 2219587"/>
                  <a:gd name="connsiteY4" fmla="*/ 547036 h 547530"/>
                  <a:gd name="connsiteX5" fmla="*/ 292841 w 2219587"/>
                  <a:gd name="connsiteY5" fmla="*/ 366197 h 547530"/>
                  <a:gd name="connsiteX6" fmla="*/ 0 w 2219587"/>
                  <a:gd name="connsiteY6" fmla="*/ 102908 h 547530"/>
                  <a:gd name="connsiteX7" fmla="*/ 302366 w 2219587"/>
                  <a:gd name="connsiteY7" fmla="*/ 173630 h 547530"/>
                  <a:gd name="connsiteX8" fmla="*/ 1394591 w 2219587"/>
                  <a:gd name="connsiteY8" fmla="*/ 8665 h 547530"/>
                  <a:gd name="connsiteX0" fmla="*/ 1394591 w 2314837"/>
                  <a:gd name="connsiteY0" fmla="*/ 8665 h 547530"/>
                  <a:gd name="connsiteX1" fmla="*/ 2108992 w 2314837"/>
                  <a:gd name="connsiteY1" fmla="*/ 202205 h 547530"/>
                  <a:gd name="connsiteX2" fmla="*/ 2314837 w 2314837"/>
                  <a:gd name="connsiteY2" fmla="*/ 257213 h 547530"/>
                  <a:gd name="connsiteX3" fmla="*/ 2108992 w 2314837"/>
                  <a:gd name="connsiteY3" fmla="*/ 312222 h 547530"/>
                  <a:gd name="connsiteX4" fmla="*/ 1426341 w 2314837"/>
                  <a:gd name="connsiteY4" fmla="*/ 547036 h 547530"/>
                  <a:gd name="connsiteX5" fmla="*/ 292841 w 2314837"/>
                  <a:gd name="connsiteY5" fmla="*/ 366197 h 547530"/>
                  <a:gd name="connsiteX6" fmla="*/ 0 w 2314837"/>
                  <a:gd name="connsiteY6" fmla="*/ 102908 h 547530"/>
                  <a:gd name="connsiteX7" fmla="*/ 302366 w 2314837"/>
                  <a:gd name="connsiteY7" fmla="*/ 173630 h 547530"/>
                  <a:gd name="connsiteX8" fmla="*/ 1394591 w 2314837"/>
                  <a:gd name="connsiteY8" fmla="*/ 8665 h 547530"/>
                  <a:gd name="connsiteX0" fmla="*/ 1394591 w 2314837"/>
                  <a:gd name="connsiteY0" fmla="*/ 8665 h 531714"/>
                  <a:gd name="connsiteX1" fmla="*/ 2108992 w 2314837"/>
                  <a:gd name="connsiteY1" fmla="*/ 202205 h 531714"/>
                  <a:gd name="connsiteX2" fmla="*/ 2314837 w 2314837"/>
                  <a:gd name="connsiteY2" fmla="*/ 257213 h 531714"/>
                  <a:gd name="connsiteX3" fmla="*/ 2108992 w 2314837"/>
                  <a:gd name="connsiteY3" fmla="*/ 312222 h 531714"/>
                  <a:gd name="connsiteX4" fmla="*/ 1400941 w 2314837"/>
                  <a:gd name="connsiteY4" fmla="*/ 531161 h 531714"/>
                  <a:gd name="connsiteX5" fmla="*/ 292841 w 2314837"/>
                  <a:gd name="connsiteY5" fmla="*/ 366197 h 531714"/>
                  <a:gd name="connsiteX6" fmla="*/ 0 w 2314837"/>
                  <a:gd name="connsiteY6" fmla="*/ 102908 h 531714"/>
                  <a:gd name="connsiteX7" fmla="*/ 302366 w 2314837"/>
                  <a:gd name="connsiteY7" fmla="*/ 173630 h 531714"/>
                  <a:gd name="connsiteX8" fmla="*/ 1394591 w 2314837"/>
                  <a:gd name="connsiteY8" fmla="*/ 8665 h 531714"/>
                  <a:gd name="connsiteX0" fmla="*/ 1394591 w 2314837"/>
                  <a:gd name="connsiteY0" fmla="*/ 8665 h 586382"/>
                  <a:gd name="connsiteX1" fmla="*/ 2108992 w 2314837"/>
                  <a:gd name="connsiteY1" fmla="*/ 202205 h 586382"/>
                  <a:gd name="connsiteX2" fmla="*/ 2314837 w 2314837"/>
                  <a:gd name="connsiteY2" fmla="*/ 257213 h 586382"/>
                  <a:gd name="connsiteX3" fmla="*/ 2108992 w 2314837"/>
                  <a:gd name="connsiteY3" fmla="*/ 312222 h 586382"/>
                  <a:gd name="connsiteX4" fmla="*/ 1336861 w 2314837"/>
                  <a:gd name="connsiteY4" fmla="*/ 585991 h 586382"/>
                  <a:gd name="connsiteX5" fmla="*/ 292841 w 2314837"/>
                  <a:gd name="connsiteY5" fmla="*/ 366197 h 586382"/>
                  <a:gd name="connsiteX6" fmla="*/ 0 w 2314837"/>
                  <a:gd name="connsiteY6" fmla="*/ 102908 h 586382"/>
                  <a:gd name="connsiteX7" fmla="*/ 302366 w 2314837"/>
                  <a:gd name="connsiteY7" fmla="*/ 173630 h 586382"/>
                  <a:gd name="connsiteX8" fmla="*/ 1394591 w 2314837"/>
                  <a:gd name="connsiteY8" fmla="*/ 8665 h 586382"/>
                  <a:gd name="connsiteX0" fmla="*/ 1394591 w 2314837"/>
                  <a:gd name="connsiteY0" fmla="*/ 8665 h 587269"/>
                  <a:gd name="connsiteX1" fmla="*/ 2108992 w 2314837"/>
                  <a:gd name="connsiteY1" fmla="*/ 202205 h 587269"/>
                  <a:gd name="connsiteX2" fmla="*/ 2314837 w 2314837"/>
                  <a:gd name="connsiteY2" fmla="*/ 257213 h 587269"/>
                  <a:gd name="connsiteX3" fmla="*/ 2108992 w 2314837"/>
                  <a:gd name="connsiteY3" fmla="*/ 312222 h 587269"/>
                  <a:gd name="connsiteX4" fmla="*/ 1336861 w 2314837"/>
                  <a:gd name="connsiteY4" fmla="*/ 585991 h 587269"/>
                  <a:gd name="connsiteX5" fmla="*/ 352313 w 2314837"/>
                  <a:gd name="connsiteY5" fmla="*/ 401651 h 587269"/>
                  <a:gd name="connsiteX6" fmla="*/ 0 w 2314837"/>
                  <a:gd name="connsiteY6" fmla="*/ 102908 h 587269"/>
                  <a:gd name="connsiteX7" fmla="*/ 302366 w 2314837"/>
                  <a:gd name="connsiteY7" fmla="*/ 173630 h 587269"/>
                  <a:gd name="connsiteX8" fmla="*/ 1394591 w 2314837"/>
                  <a:gd name="connsiteY8" fmla="*/ 8665 h 587269"/>
                  <a:gd name="connsiteX0" fmla="*/ 1394591 w 2314837"/>
                  <a:gd name="connsiteY0" fmla="*/ 8665 h 586614"/>
                  <a:gd name="connsiteX1" fmla="*/ 2108992 w 2314837"/>
                  <a:gd name="connsiteY1" fmla="*/ 202205 h 586614"/>
                  <a:gd name="connsiteX2" fmla="*/ 2314837 w 2314837"/>
                  <a:gd name="connsiteY2" fmla="*/ 257213 h 586614"/>
                  <a:gd name="connsiteX3" fmla="*/ 2107730 w 2314837"/>
                  <a:gd name="connsiteY3" fmla="*/ 341300 h 586614"/>
                  <a:gd name="connsiteX4" fmla="*/ 1336861 w 2314837"/>
                  <a:gd name="connsiteY4" fmla="*/ 585991 h 586614"/>
                  <a:gd name="connsiteX5" fmla="*/ 352313 w 2314837"/>
                  <a:gd name="connsiteY5" fmla="*/ 401651 h 586614"/>
                  <a:gd name="connsiteX6" fmla="*/ 0 w 2314837"/>
                  <a:gd name="connsiteY6" fmla="*/ 102908 h 586614"/>
                  <a:gd name="connsiteX7" fmla="*/ 302366 w 2314837"/>
                  <a:gd name="connsiteY7" fmla="*/ 173630 h 586614"/>
                  <a:gd name="connsiteX8" fmla="*/ 1394591 w 2314837"/>
                  <a:gd name="connsiteY8" fmla="*/ 8665 h 586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14837" h="586614">
                    <a:moveTo>
                      <a:pt x="1394591" y="8665"/>
                    </a:moveTo>
                    <a:cubicBezTo>
                      <a:pt x="1800470" y="61053"/>
                      <a:pt x="1874970" y="106166"/>
                      <a:pt x="2108992" y="202205"/>
                    </a:cubicBezTo>
                    <a:lnTo>
                      <a:pt x="2314837" y="257213"/>
                    </a:lnTo>
                    <a:lnTo>
                      <a:pt x="2107730" y="341300"/>
                    </a:lnTo>
                    <a:cubicBezTo>
                      <a:pt x="1873708" y="437338"/>
                      <a:pt x="1629431" y="575932"/>
                      <a:pt x="1336861" y="585991"/>
                    </a:cubicBezTo>
                    <a:cubicBezTo>
                      <a:pt x="1044291" y="596050"/>
                      <a:pt x="575123" y="482165"/>
                      <a:pt x="352313" y="401651"/>
                    </a:cubicBezTo>
                    <a:cubicBezTo>
                      <a:pt x="129503" y="321137"/>
                      <a:pt x="99730" y="245704"/>
                      <a:pt x="0" y="102908"/>
                    </a:cubicBezTo>
                    <a:cubicBezTo>
                      <a:pt x="36865" y="109972"/>
                      <a:pt x="69934" y="189337"/>
                      <a:pt x="302366" y="173630"/>
                    </a:cubicBezTo>
                    <a:cubicBezTo>
                      <a:pt x="534798" y="157923"/>
                      <a:pt x="988712" y="-43723"/>
                      <a:pt x="1394591" y="8665"/>
                    </a:cubicBezTo>
                    <a:close/>
                  </a:path>
                </a:pathLst>
              </a:custGeom>
              <a:pattFill prst="wdUpDiag">
                <a:fgClr>
                  <a:srgbClr val="339933"/>
                </a:fgClr>
                <a:bgClr>
                  <a:srgbClr val="006600"/>
                </a:bgClr>
              </a:pattFill>
              <a:ln w="12700" cap="flat" cmpd="sng" algn="ctr">
                <a:solidFill>
                  <a:srgbClr val="0033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F01B3E0C-4126-4966-9C67-F1B89C827A1E}"/>
                  </a:ext>
                </a:extLst>
              </p:cNvPr>
              <p:cNvSpPr/>
              <p:nvPr/>
            </p:nvSpPr>
            <p:spPr>
              <a:xfrm rot="18900000" flipV="1">
                <a:off x="3641995" y="5285073"/>
                <a:ext cx="1718237" cy="91526"/>
              </a:xfrm>
              <a:custGeom>
                <a:avLst/>
                <a:gdLst>
                  <a:gd name="connsiteX0" fmla="*/ 593106 w 1186212"/>
                  <a:gd name="connsiteY0" fmla="*/ 0 h 20530"/>
                  <a:gd name="connsiteX1" fmla="*/ 1173455 w 1186212"/>
                  <a:gd name="connsiteY1" fmla="*/ 9516 h 20530"/>
                  <a:gd name="connsiteX2" fmla="*/ 1186212 w 1186212"/>
                  <a:gd name="connsiteY2" fmla="*/ 10265 h 20530"/>
                  <a:gd name="connsiteX3" fmla="*/ 1173455 w 1186212"/>
                  <a:gd name="connsiteY3" fmla="*/ 11014 h 20530"/>
                  <a:gd name="connsiteX4" fmla="*/ 593106 w 1186212"/>
                  <a:gd name="connsiteY4" fmla="*/ 20530 h 20530"/>
                  <a:gd name="connsiteX5" fmla="*/ 12757 w 1186212"/>
                  <a:gd name="connsiteY5" fmla="*/ 11014 h 20530"/>
                  <a:gd name="connsiteX6" fmla="*/ 0 w 1186212"/>
                  <a:gd name="connsiteY6" fmla="*/ 10265 h 20530"/>
                  <a:gd name="connsiteX7" fmla="*/ 12757 w 1186212"/>
                  <a:gd name="connsiteY7" fmla="*/ 9516 h 20530"/>
                  <a:gd name="connsiteX8" fmla="*/ 593106 w 1186212"/>
                  <a:gd name="connsiteY8" fmla="*/ 0 h 20530"/>
                  <a:gd name="connsiteX0" fmla="*/ 594656 w 1186212"/>
                  <a:gd name="connsiteY0" fmla="*/ 0 h 43567"/>
                  <a:gd name="connsiteX1" fmla="*/ 1173455 w 1186212"/>
                  <a:gd name="connsiteY1" fmla="*/ 32553 h 43567"/>
                  <a:gd name="connsiteX2" fmla="*/ 1186212 w 1186212"/>
                  <a:gd name="connsiteY2" fmla="*/ 33302 h 43567"/>
                  <a:gd name="connsiteX3" fmla="*/ 1173455 w 1186212"/>
                  <a:gd name="connsiteY3" fmla="*/ 34051 h 43567"/>
                  <a:gd name="connsiteX4" fmla="*/ 593106 w 1186212"/>
                  <a:gd name="connsiteY4" fmla="*/ 43567 h 43567"/>
                  <a:gd name="connsiteX5" fmla="*/ 12757 w 1186212"/>
                  <a:gd name="connsiteY5" fmla="*/ 34051 h 43567"/>
                  <a:gd name="connsiteX6" fmla="*/ 0 w 1186212"/>
                  <a:gd name="connsiteY6" fmla="*/ 33302 h 43567"/>
                  <a:gd name="connsiteX7" fmla="*/ 12757 w 1186212"/>
                  <a:gd name="connsiteY7" fmla="*/ 32553 h 43567"/>
                  <a:gd name="connsiteX8" fmla="*/ 594656 w 1186212"/>
                  <a:gd name="connsiteY8" fmla="*/ 0 h 43567"/>
                  <a:gd name="connsiteX0" fmla="*/ 594656 w 1186212"/>
                  <a:gd name="connsiteY0" fmla="*/ 0 h 34886"/>
                  <a:gd name="connsiteX1" fmla="*/ 1173455 w 1186212"/>
                  <a:gd name="connsiteY1" fmla="*/ 32553 h 34886"/>
                  <a:gd name="connsiteX2" fmla="*/ 1186212 w 1186212"/>
                  <a:gd name="connsiteY2" fmla="*/ 33302 h 34886"/>
                  <a:gd name="connsiteX3" fmla="*/ 1173455 w 1186212"/>
                  <a:gd name="connsiteY3" fmla="*/ 34051 h 34886"/>
                  <a:gd name="connsiteX4" fmla="*/ 596206 w 1186212"/>
                  <a:gd name="connsiteY4" fmla="*/ 12850 h 34886"/>
                  <a:gd name="connsiteX5" fmla="*/ 12757 w 1186212"/>
                  <a:gd name="connsiteY5" fmla="*/ 34051 h 34886"/>
                  <a:gd name="connsiteX6" fmla="*/ 0 w 1186212"/>
                  <a:gd name="connsiteY6" fmla="*/ 33302 h 34886"/>
                  <a:gd name="connsiteX7" fmla="*/ 12757 w 1186212"/>
                  <a:gd name="connsiteY7" fmla="*/ 32553 h 34886"/>
                  <a:gd name="connsiteX8" fmla="*/ 594656 w 1186212"/>
                  <a:gd name="connsiteY8" fmla="*/ 0 h 34886"/>
                  <a:gd name="connsiteX0" fmla="*/ 594656 w 1186212"/>
                  <a:gd name="connsiteY0" fmla="*/ 0 h 34785"/>
                  <a:gd name="connsiteX1" fmla="*/ 1173455 w 1186212"/>
                  <a:gd name="connsiteY1" fmla="*/ 32553 h 34785"/>
                  <a:gd name="connsiteX2" fmla="*/ 1186212 w 1186212"/>
                  <a:gd name="connsiteY2" fmla="*/ 33302 h 34785"/>
                  <a:gd name="connsiteX3" fmla="*/ 1173455 w 1186212"/>
                  <a:gd name="connsiteY3" fmla="*/ 34051 h 34785"/>
                  <a:gd name="connsiteX4" fmla="*/ 588457 w 1186212"/>
                  <a:gd name="connsiteY4" fmla="*/ 8584 h 34785"/>
                  <a:gd name="connsiteX5" fmla="*/ 12757 w 1186212"/>
                  <a:gd name="connsiteY5" fmla="*/ 34051 h 34785"/>
                  <a:gd name="connsiteX6" fmla="*/ 0 w 1186212"/>
                  <a:gd name="connsiteY6" fmla="*/ 33302 h 34785"/>
                  <a:gd name="connsiteX7" fmla="*/ 12757 w 1186212"/>
                  <a:gd name="connsiteY7" fmla="*/ 32553 h 34785"/>
                  <a:gd name="connsiteX8" fmla="*/ 594656 w 1186212"/>
                  <a:gd name="connsiteY8" fmla="*/ 0 h 34785"/>
                  <a:gd name="connsiteX0" fmla="*/ 594656 w 1186212"/>
                  <a:gd name="connsiteY0" fmla="*/ 0 h 34785"/>
                  <a:gd name="connsiteX1" fmla="*/ 641665 w 1186212"/>
                  <a:gd name="connsiteY1" fmla="*/ 2612 h 34785"/>
                  <a:gd name="connsiteX2" fmla="*/ 1173455 w 1186212"/>
                  <a:gd name="connsiteY2" fmla="*/ 32553 h 34785"/>
                  <a:gd name="connsiteX3" fmla="*/ 1186212 w 1186212"/>
                  <a:gd name="connsiteY3" fmla="*/ 33302 h 34785"/>
                  <a:gd name="connsiteX4" fmla="*/ 1173455 w 1186212"/>
                  <a:gd name="connsiteY4" fmla="*/ 34051 h 34785"/>
                  <a:gd name="connsiteX5" fmla="*/ 588457 w 1186212"/>
                  <a:gd name="connsiteY5" fmla="*/ 8584 h 34785"/>
                  <a:gd name="connsiteX6" fmla="*/ 12757 w 1186212"/>
                  <a:gd name="connsiteY6" fmla="*/ 34051 h 34785"/>
                  <a:gd name="connsiteX7" fmla="*/ 0 w 1186212"/>
                  <a:gd name="connsiteY7" fmla="*/ 33302 h 34785"/>
                  <a:gd name="connsiteX8" fmla="*/ 12757 w 1186212"/>
                  <a:gd name="connsiteY8" fmla="*/ 32553 h 34785"/>
                  <a:gd name="connsiteX9" fmla="*/ 594656 w 1186212"/>
                  <a:gd name="connsiteY9" fmla="*/ 0 h 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86212" h="34785">
                    <a:moveTo>
                      <a:pt x="594656" y="0"/>
                    </a:moveTo>
                    <a:lnTo>
                      <a:pt x="641665" y="2612"/>
                    </a:lnTo>
                    <a:lnTo>
                      <a:pt x="1173455" y="32553"/>
                    </a:lnTo>
                    <a:lnTo>
                      <a:pt x="1186212" y="33302"/>
                    </a:lnTo>
                    <a:lnTo>
                      <a:pt x="1173455" y="34051"/>
                    </a:lnTo>
                    <a:cubicBezTo>
                      <a:pt x="1024931" y="39931"/>
                      <a:pt x="815098" y="8584"/>
                      <a:pt x="588457" y="8584"/>
                    </a:cubicBezTo>
                    <a:cubicBezTo>
                      <a:pt x="361817" y="8584"/>
                      <a:pt x="161281" y="39931"/>
                      <a:pt x="12757" y="34051"/>
                    </a:cubicBezTo>
                    <a:lnTo>
                      <a:pt x="0" y="33302"/>
                    </a:lnTo>
                    <a:lnTo>
                      <a:pt x="12757" y="32553"/>
                    </a:lnTo>
                    <a:cubicBezTo>
                      <a:pt x="161281" y="26674"/>
                      <a:pt x="489838" y="4990"/>
                      <a:pt x="594656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2" name="グループ化 541">
              <a:extLst>
                <a:ext uri="{FF2B5EF4-FFF2-40B4-BE49-F238E27FC236}">
                  <a16:creationId xmlns:a16="http://schemas.microsoft.com/office/drawing/2014/main" id="{381C4DCE-88EA-4202-ACA4-E6B97AAE4AC7}"/>
                </a:ext>
              </a:extLst>
            </p:cNvPr>
            <p:cNvGrpSpPr/>
            <p:nvPr/>
          </p:nvGrpSpPr>
          <p:grpSpPr>
            <a:xfrm rot="17100000">
              <a:off x="6374687" y="3089962"/>
              <a:ext cx="497594" cy="1156953"/>
              <a:chOff x="2702307" y="1295388"/>
              <a:chExt cx="1420114" cy="2705113"/>
            </a:xfrm>
          </p:grpSpPr>
          <p:sp>
            <p:nvSpPr>
              <p:cNvPr id="772" name="フリーフォーム: 図形 771">
                <a:extLst>
                  <a:ext uri="{FF2B5EF4-FFF2-40B4-BE49-F238E27FC236}">
                    <a16:creationId xmlns:a16="http://schemas.microsoft.com/office/drawing/2014/main" id="{185635B2-2DB7-45FD-983F-201655375614}"/>
                  </a:ext>
                </a:extLst>
              </p:cNvPr>
              <p:cNvSpPr/>
              <p:nvPr/>
            </p:nvSpPr>
            <p:spPr>
              <a:xfrm>
                <a:off x="2702307" y="1295390"/>
                <a:ext cx="1420114" cy="2705111"/>
              </a:xfrm>
              <a:custGeom>
                <a:avLst/>
                <a:gdLst>
                  <a:gd name="connsiteX0" fmla="*/ 666750 w 1387475"/>
                  <a:gd name="connsiteY0" fmla="*/ 11 h 2705111"/>
                  <a:gd name="connsiteX1" fmla="*/ 692274 w 1387475"/>
                  <a:gd name="connsiteY1" fmla="*/ 6279 h 2705111"/>
                  <a:gd name="connsiteX2" fmla="*/ 720725 w 1387475"/>
                  <a:gd name="connsiteY2" fmla="*/ 11 h 2705111"/>
                  <a:gd name="connsiteX3" fmla="*/ 1000042 w 1387475"/>
                  <a:gd name="connsiteY3" fmla="*/ 319644 h 2705111"/>
                  <a:gd name="connsiteX4" fmla="*/ 1387475 w 1387475"/>
                  <a:gd name="connsiteY4" fmla="*/ 1352561 h 2705111"/>
                  <a:gd name="connsiteX5" fmla="*/ 1000042 w 1387475"/>
                  <a:gd name="connsiteY5" fmla="*/ 2385479 h 2705111"/>
                  <a:gd name="connsiteX6" fmla="*/ 907500 w 1387475"/>
                  <a:gd name="connsiteY6" fmla="*/ 2454451 h 2705111"/>
                  <a:gd name="connsiteX7" fmla="*/ 901793 w 1387475"/>
                  <a:gd name="connsiteY7" fmla="*/ 2474117 h 2705111"/>
                  <a:gd name="connsiteX8" fmla="*/ 720725 w 1387475"/>
                  <a:gd name="connsiteY8" fmla="*/ 2705111 h 2705111"/>
                  <a:gd name="connsiteX9" fmla="*/ 693738 w 1387475"/>
                  <a:gd name="connsiteY9" fmla="*/ 2696583 h 2705111"/>
                  <a:gd name="connsiteX10" fmla="*/ 666750 w 1387475"/>
                  <a:gd name="connsiteY10" fmla="*/ 2705111 h 2705111"/>
                  <a:gd name="connsiteX11" fmla="*/ 485683 w 1387475"/>
                  <a:gd name="connsiteY11" fmla="*/ 2474117 h 2705111"/>
                  <a:gd name="connsiteX12" fmla="*/ 479976 w 1387475"/>
                  <a:gd name="connsiteY12" fmla="*/ 2454451 h 2705111"/>
                  <a:gd name="connsiteX13" fmla="*/ 387433 w 1387475"/>
                  <a:gd name="connsiteY13" fmla="*/ 2385479 h 2705111"/>
                  <a:gd name="connsiteX14" fmla="*/ 0 w 1387475"/>
                  <a:gd name="connsiteY14" fmla="*/ 1352561 h 2705111"/>
                  <a:gd name="connsiteX15" fmla="*/ 387433 w 1387475"/>
                  <a:gd name="connsiteY15" fmla="*/ 319644 h 2705111"/>
                  <a:gd name="connsiteX16" fmla="*/ 666750 w 1387475"/>
                  <a:gd name="connsiteY16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93738 w 1387475"/>
                  <a:gd name="connsiteY8" fmla="*/ 2696583 h 2705111"/>
                  <a:gd name="connsiteX9" fmla="*/ 666750 w 1387475"/>
                  <a:gd name="connsiteY9" fmla="*/ 2705111 h 2705111"/>
                  <a:gd name="connsiteX10" fmla="*/ 485683 w 1387475"/>
                  <a:gd name="connsiteY10" fmla="*/ 2474117 h 2705111"/>
                  <a:gd name="connsiteX11" fmla="*/ 479976 w 1387475"/>
                  <a:gd name="connsiteY11" fmla="*/ 2454451 h 2705111"/>
                  <a:gd name="connsiteX12" fmla="*/ 387433 w 1387475"/>
                  <a:gd name="connsiteY12" fmla="*/ 2385479 h 2705111"/>
                  <a:gd name="connsiteX13" fmla="*/ 0 w 1387475"/>
                  <a:gd name="connsiteY13" fmla="*/ 1352561 h 2705111"/>
                  <a:gd name="connsiteX14" fmla="*/ 387433 w 1387475"/>
                  <a:gd name="connsiteY14" fmla="*/ 319644 h 2705111"/>
                  <a:gd name="connsiteX15" fmla="*/ 666750 w 1387475"/>
                  <a:gd name="connsiteY15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66750 w 1387475"/>
                  <a:gd name="connsiteY8" fmla="*/ 2705111 h 2705111"/>
                  <a:gd name="connsiteX9" fmla="*/ 485683 w 1387475"/>
                  <a:gd name="connsiteY9" fmla="*/ 2474117 h 2705111"/>
                  <a:gd name="connsiteX10" fmla="*/ 479976 w 1387475"/>
                  <a:gd name="connsiteY10" fmla="*/ 2454451 h 2705111"/>
                  <a:gd name="connsiteX11" fmla="*/ 387433 w 1387475"/>
                  <a:gd name="connsiteY11" fmla="*/ 2385479 h 2705111"/>
                  <a:gd name="connsiteX12" fmla="*/ 0 w 1387475"/>
                  <a:gd name="connsiteY12" fmla="*/ 1352561 h 2705111"/>
                  <a:gd name="connsiteX13" fmla="*/ 387433 w 1387475"/>
                  <a:gd name="connsiteY13" fmla="*/ 319644 h 2705111"/>
                  <a:gd name="connsiteX14" fmla="*/ 666750 w 1387475"/>
                  <a:gd name="connsiteY14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87475" h="2705111">
                    <a:moveTo>
                      <a:pt x="666750" y="11"/>
                    </a:moveTo>
                    <a:lnTo>
                      <a:pt x="720725" y="11"/>
                    </a:lnTo>
                    <a:cubicBezTo>
                      <a:pt x="832246" y="1780"/>
                      <a:pt x="906936" y="213100"/>
                      <a:pt x="1000042" y="319644"/>
                    </a:cubicBezTo>
                    <a:cubicBezTo>
                      <a:pt x="1111167" y="545069"/>
                      <a:pt x="1387475" y="914821"/>
                      <a:pt x="1387475" y="1352561"/>
                    </a:cubicBezTo>
                    <a:cubicBezTo>
                      <a:pt x="1387475" y="1790302"/>
                      <a:pt x="1232317" y="2173651"/>
                      <a:pt x="1000042" y="2385479"/>
                    </a:cubicBezTo>
                    <a:lnTo>
                      <a:pt x="907500" y="2454451"/>
                    </a:lnTo>
                    <a:lnTo>
                      <a:pt x="901793" y="2474117"/>
                    </a:lnTo>
                    <a:cubicBezTo>
                      <a:pt x="850106" y="2619955"/>
                      <a:pt x="787797" y="2705111"/>
                      <a:pt x="720725" y="2705111"/>
                    </a:cubicBezTo>
                    <a:lnTo>
                      <a:pt x="666750" y="2705111"/>
                    </a:ln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25000">
                    <a:srgbClr val="A5A5A5">
                      <a:lumMod val="75000"/>
                    </a:srgbClr>
                  </a:gs>
                  <a:gs pos="5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52F8D556-F619-446C-B07E-FF092A86053E}"/>
                  </a:ext>
                </a:extLst>
              </p:cNvPr>
              <p:cNvSpPr/>
              <p:nvPr/>
            </p:nvSpPr>
            <p:spPr>
              <a:xfrm>
                <a:off x="2788920" y="1295388"/>
                <a:ext cx="1333500" cy="2705111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E74A8340-2910-4D4C-ABF2-C0E1383AD760}"/>
                  </a:ext>
                </a:extLst>
              </p:cNvPr>
              <p:cNvSpPr/>
              <p:nvPr/>
            </p:nvSpPr>
            <p:spPr>
              <a:xfrm>
                <a:off x="2852735" y="1323976"/>
                <a:ext cx="1219204" cy="2647936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3F79EAB8-44A7-4577-AB0D-61C19AE66A29}"/>
                  </a:ext>
                </a:extLst>
              </p:cNvPr>
              <p:cNvSpPr/>
              <p:nvPr/>
            </p:nvSpPr>
            <p:spPr>
              <a:xfrm>
                <a:off x="2876549" y="1385888"/>
                <a:ext cx="1171576" cy="2547924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 flip="none" rotWithShape="1">
                <a:gsLst>
                  <a:gs pos="64000">
                    <a:srgbClr val="ED7D31">
                      <a:lumMod val="60000"/>
                      <a:lumOff val="4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3FC589E3-61BA-43FF-9A63-8B31F0B78A91}"/>
                  </a:ext>
                </a:extLst>
              </p:cNvPr>
              <p:cNvSpPr/>
              <p:nvPr/>
            </p:nvSpPr>
            <p:spPr>
              <a:xfrm>
                <a:off x="3416718" y="1513477"/>
                <a:ext cx="84472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40E1C622-3A93-4E43-86EF-B28B46866CDC}"/>
                  </a:ext>
                </a:extLst>
              </p:cNvPr>
              <p:cNvSpPr/>
              <p:nvPr/>
            </p:nvSpPr>
            <p:spPr>
              <a:xfrm>
                <a:off x="2948940" y="1895474"/>
                <a:ext cx="1013460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3" name="グループ化 542">
              <a:extLst>
                <a:ext uri="{FF2B5EF4-FFF2-40B4-BE49-F238E27FC236}">
                  <a16:creationId xmlns:a16="http://schemas.microsoft.com/office/drawing/2014/main" id="{197EA6C8-1D2C-4558-8977-00ED61CD6AB6}"/>
                </a:ext>
              </a:extLst>
            </p:cNvPr>
            <p:cNvGrpSpPr/>
            <p:nvPr/>
          </p:nvGrpSpPr>
          <p:grpSpPr>
            <a:xfrm rot="17100000">
              <a:off x="6336588" y="3305863"/>
              <a:ext cx="497594" cy="1156953"/>
              <a:chOff x="2702307" y="1295388"/>
              <a:chExt cx="1420114" cy="2705113"/>
            </a:xfrm>
          </p:grpSpPr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FED64F6E-2CB5-4BD6-B3A9-2B36B242362F}"/>
                  </a:ext>
                </a:extLst>
              </p:cNvPr>
              <p:cNvSpPr/>
              <p:nvPr/>
            </p:nvSpPr>
            <p:spPr>
              <a:xfrm>
                <a:off x="2702307" y="1295390"/>
                <a:ext cx="1420114" cy="2705111"/>
              </a:xfrm>
              <a:custGeom>
                <a:avLst/>
                <a:gdLst>
                  <a:gd name="connsiteX0" fmla="*/ 666750 w 1387475"/>
                  <a:gd name="connsiteY0" fmla="*/ 11 h 2705111"/>
                  <a:gd name="connsiteX1" fmla="*/ 692274 w 1387475"/>
                  <a:gd name="connsiteY1" fmla="*/ 6279 h 2705111"/>
                  <a:gd name="connsiteX2" fmla="*/ 720725 w 1387475"/>
                  <a:gd name="connsiteY2" fmla="*/ 11 h 2705111"/>
                  <a:gd name="connsiteX3" fmla="*/ 1000042 w 1387475"/>
                  <a:gd name="connsiteY3" fmla="*/ 319644 h 2705111"/>
                  <a:gd name="connsiteX4" fmla="*/ 1387475 w 1387475"/>
                  <a:gd name="connsiteY4" fmla="*/ 1352561 h 2705111"/>
                  <a:gd name="connsiteX5" fmla="*/ 1000042 w 1387475"/>
                  <a:gd name="connsiteY5" fmla="*/ 2385479 h 2705111"/>
                  <a:gd name="connsiteX6" fmla="*/ 907500 w 1387475"/>
                  <a:gd name="connsiteY6" fmla="*/ 2454451 h 2705111"/>
                  <a:gd name="connsiteX7" fmla="*/ 901793 w 1387475"/>
                  <a:gd name="connsiteY7" fmla="*/ 2474117 h 2705111"/>
                  <a:gd name="connsiteX8" fmla="*/ 720725 w 1387475"/>
                  <a:gd name="connsiteY8" fmla="*/ 2705111 h 2705111"/>
                  <a:gd name="connsiteX9" fmla="*/ 693738 w 1387475"/>
                  <a:gd name="connsiteY9" fmla="*/ 2696583 h 2705111"/>
                  <a:gd name="connsiteX10" fmla="*/ 666750 w 1387475"/>
                  <a:gd name="connsiteY10" fmla="*/ 2705111 h 2705111"/>
                  <a:gd name="connsiteX11" fmla="*/ 485683 w 1387475"/>
                  <a:gd name="connsiteY11" fmla="*/ 2474117 h 2705111"/>
                  <a:gd name="connsiteX12" fmla="*/ 479976 w 1387475"/>
                  <a:gd name="connsiteY12" fmla="*/ 2454451 h 2705111"/>
                  <a:gd name="connsiteX13" fmla="*/ 387433 w 1387475"/>
                  <a:gd name="connsiteY13" fmla="*/ 2385479 h 2705111"/>
                  <a:gd name="connsiteX14" fmla="*/ 0 w 1387475"/>
                  <a:gd name="connsiteY14" fmla="*/ 1352561 h 2705111"/>
                  <a:gd name="connsiteX15" fmla="*/ 387433 w 1387475"/>
                  <a:gd name="connsiteY15" fmla="*/ 319644 h 2705111"/>
                  <a:gd name="connsiteX16" fmla="*/ 666750 w 1387475"/>
                  <a:gd name="connsiteY16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93738 w 1387475"/>
                  <a:gd name="connsiteY8" fmla="*/ 2696583 h 2705111"/>
                  <a:gd name="connsiteX9" fmla="*/ 666750 w 1387475"/>
                  <a:gd name="connsiteY9" fmla="*/ 2705111 h 2705111"/>
                  <a:gd name="connsiteX10" fmla="*/ 485683 w 1387475"/>
                  <a:gd name="connsiteY10" fmla="*/ 2474117 h 2705111"/>
                  <a:gd name="connsiteX11" fmla="*/ 479976 w 1387475"/>
                  <a:gd name="connsiteY11" fmla="*/ 2454451 h 2705111"/>
                  <a:gd name="connsiteX12" fmla="*/ 387433 w 1387475"/>
                  <a:gd name="connsiteY12" fmla="*/ 2385479 h 2705111"/>
                  <a:gd name="connsiteX13" fmla="*/ 0 w 1387475"/>
                  <a:gd name="connsiteY13" fmla="*/ 1352561 h 2705111"/>
                  <a:gd name="connsiteX14" fmla="*/ 387433 w 1387475"/>
                  <a:gd name="connsiteY14" fmla="*/ 319644 h 2705111"/>
                  <a:gd name="connsiteX15" fmla="*/ 666750 w 1387475"/>
                  <a:gd name="connsiteY15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66750 w 1387475"/>
                  <a:gd name="connsiteY8" fmla="*/ 2705111 h 2705111"/>
                  <a:gd name="connsiteX9" fmla="*/ 485683 w 1387475"/>
                  <a:gd name="connsiteY9" fmla="*/ 2474117 h 2705111"/>
                  <a:gd name="connsiteX10" fmla="*/ 479976 w 1387475"/>
                  <a:gd name="connsiteY10" fmla="*/ 2454451 h 2705111"/>
                  <a:gd name="connsiteX11" fmla="*/ 387433 w 1387475"/>
                  <a:gd name="connsiteY11" fmla="*/ 2385479 h 2705111"/>
                  <a:gd name="connsiteX12" fmla="*/ 0 w 1387475"/>
                  <a:gd name="connsiteY12" fmla="*/ 1352561 h 2705111"/>
                  <a:gd name="connsiteX13" fmla="*/ 387433 w 1387475"/>
                  <a:gd name="connsiteY13" fmla="*/ 319644 h 2705111"/>
                  <a:gd name="connsiteX14" fmla="*/ 666750 w 1387475"/>
                  <a:gd name="connsiteY14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87475" h="2705111">
                    <a:moveTo>
                      <a:pt x="666750" y="11"/>
                    </a:moveTo>
                    <a:lnTo>
                      <a:pt x="720725" y="11"/>
                    </a:lnTo>
                    <a:cubicBezTo>
                      <a:pt x="832246" y="1780"/>
                      <a:pt x="906936" y="213100"/>
                      <a:pt x="1000042" y="319644"/>
                    </a:cubicBezTo>
                    <a:cubicBezTo>
                      <a:pt x="1111167" y="545069"/>
                      <a:pt x="1387475" y="914821"/>
                      <a:pt x="1387475" y="1352561"/>
                    </a:cubicBezTo>
                    <a:cubicBezTo>
                      <a:pt x="1387475" y="1790302"/>
                      <a:pt x="1232317" y="2173651"/>
                      <a:pt x="1000042" y="2385479"/>
                    </a:cubicBezTo>
                    <a:lnTo>
                      <a:pt x="907500" y="2454451"/>
                    </a:lnTo>
                    <a:lnTo>
                      <a:pt x="901793" y="2474117"/>
                    </a:lnTo>
                    <a:cubicBezTo>
                      <a:pt x="850106" y="2619955"/>
                      <a:pt x="787797" y="2705111"/>
                      <a:pt x="720725" y="2705111"/>
                    </a:cubicBezTo>
                    <a:lnTo>
                      <a:pt x="666750" y="2705111"/>
                    </a:ln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25000">
                    <a:srgbClr val="A5A5A5">
                      <a:lumMod val="75000"/>
                    </a:srgbClr>
                  </a:gs>
                  <a:gs pos="5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07232932-9BC5-4A84-A1F7-BEA4932F6820}"/>
                  </a:ext>
                </a:extLst>
              </p:cNvPr>
              <p:cNvSpPr/>
              <p:nvPr/>
            </p:nvSpPr>
            <p:spPr>
              <a:xfrm>
                <a:off x="2788920" y="1295388"/>
                <a:ext cx="1333500" cy="2705111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3D597101-F32A-4672-82EE-7BE08DA92466}"/>
                  </a:ext>
                </a:extLst>
              </p:cNvPr>
              <p:cNvSpPr/>
              <p:nvPr/>
            </p:nvSpPr>
            <p:spPr>
              <a:xfrm>
                <a:off x="2852735" y="1323976"/>
                <a:ext cx="1219204" cy="2647936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CEB2C3A2-AFBB-481F-94ED-B8A5C7A7A32F}"/>
                  </a:ext>
                </a:extLst>
              </p:cNvPr>
              <p:cNvSpPr/>
              <p:nvPr/>
            </p:nvSpPr>
            <p:spPr>
              <a:xfrm>
                <a:off x="2876549" y="1385888"/>
                <a:ext cx="1171576" cy="2547924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 flip="none" rotWithShape="1">
                <a:gsLst>
                  <a:gs pos="64000">
                    <a:srgbClr val="ED7D31">
                      <a:lumMod val="60000"/>
                      <a:lumOff val="4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97F2E595-2B2C-4999-A066-51766F8A5F2B}"/>
                  </a:ext>
                </a:extLst>
              </p:cNvPr>
              <p:cNvSpPr/>
              <p:nvPr/>
            </p:nvSpPr>
            <p:spPr>
              <a:xfrm>
                <a:off x="3416718" y="1513477"/>
                <a:ext cx="84472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7D26ACE3-A9BC-4902-BFD8-A553F2482A4E}"/>
                  </a:ext>
                </a:extLst>
              </p:cNvPr>
              <p:cNvSpPr/>
              <p:nvPr/>
            </p:nvSpPr>
            <p:spPr>
              <a:xfrm>
                <a:off x="2948940" y="1895474"/>
                <a:ext cx="1013460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5D4D033B-A954-4287-ABBA-D83406644D17}"/>
                </a:ext>
              </a:extLst>
            </p:cNvPr>
            <p:cNvGrpSpPr/>
            <p:nvPr/>
          </p:nvGrpSpPr>
          <p:grpSpPr>
            <a:xfrm rot="17100000">
              <a:off x="6177838" y="3490013"/>
              <a:ext cx="497594" cy="1156953"/>
              <a:chOff x="2702307" y="1295388"/>
              <a:chExt cx="1420114" cy="2705113"/>
            </a:xfrm>
          </p:grpSpPr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24DFE0B8-DECE-4EC6-AB3F-A0CF2FB88E6A}"/>
                  </a:ext>
                </a:extLst>
              </p:cNvPr>
              <p:cNvSpPr/>
              <p:nvPr/>
            </p:nvSpPr>
            <p:spPr>
              <a:xfrm>
                <a:off x="2702307" y="1295390"/>
                <a:ext cx="1420114" cy="2705111"/>
              </a:xfrm>
              <a:custGeom>
                <a:avLst/>
                <a:gdLst>
                  <a:gd name="connsiteX0" fmla="*/ 666750 w 1387475"/>
                  <a:gd name="connsiteY0" fmla="*/ 11 h 2705111"/>
                  <a:gd name="connsiteX1" fmla="*/ 692274 w 1387475"/>
                  <a:gd name="connsiteY1" fmla="*/ 6279 h 2705111"/>
                  <a:gd name="connsiteX2" fmla="*/ 720725 w 1387475"/>
                  <a:gd name="connsiteY2" fmla="*/ 11 h 2705111"/>
                  <a:gd name="connsiteX3" fmla="*/ 1000042 w 1387475"/>
                  <a:gd name="connsiteY3" fmla="*/ 319644 h 2705111"/>
                  <a:gd name="connsiteX4" fmla="*/ 1387475 w 1387475"/>
                  <a:gd name="connsiteY4" fmla="*/ 1352561 h 2705111"/>
                  <a:gd name="connsiteX5" fmla="*/ 1000042 w 1387475"/>
                  <a:gd name="connsiteY5" fmla="*/ 2385479 h 2705111"/>
                  <a:gd name="connsiteX6" fmla="*/ 907500 w 1387475"/>
                  <a:gd name="connsiteY6" fmla="*/ 2454451 h 2705111"/>
                  <a:gd name="connsiteX7" fmla="*/ 901793 w 1387475"/>
                  <a:gd name="connsiteY7" fmla="*/ 2474117 h 2705111"/>
                  <a:gd name="connsiteX8" fmla="*/ 720725 w 1387475"/>
                  <a:gd name="connsiteY8" fmla="*/ 2705111 h 2705111"/>
                  <a:gd name="connsiteX9" fmla="*/ 693738 w 1387475"/>
                  <a:gd name="connsiteY9" fmla="*/ 2696583 h 2705111"/>
                  <a:gd name="connsiteX10" fmla="*/ 666750 w 1387475"/>
                  <a:gd name="connsiteY10" fmla="*/ 2705111 h 2705111"/>
                  <a:gd name="connsiteX11" fmla="*/ 485683 w 1387475"/>
                  <a:gd name="connsiteY11" fmla="*/ 2474117 h 2705111"/>
                  <a:gd name="connsiteX12" fmla="*/ 479976 w 1387475"/>
                  <a:gd name="connsiteY12" fmla="*/ 2454451 h 2705111"/>
                  <a:gd name="connsiteX13" fmla="*/ 387433 w 1387475"/>
                  <a:gd name="connsiteY13" fmla="*/ 2385479 h 2705111"/>
                  <a:gd name="connsiteX14" fmla="*/ 0 w 1387475"/>
                  <a:gd name="connsiteY14" fmla="*/ 1352561 h 2705111"/>
                  <a:gd name="connsiteX15" fmla="*/ 387433 w 1387475"/>
                  <a:gd name="connsiteY15" fmla="*/ 319644 h 2705111"/>
                  <a:gd name="connsiteX16" fmla="*/ 666750 w 1387475"/>
                  <a:gd name="connsiteY16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93738 w 1387475"/>
                  <a:gd name="connsiteY8" fmla="*/ 2696583 h 2705111"/>
                  <a:gd name="connsiteX9" fmla="*/ 666750 w 1387475"/>
                  <a:gd name="connsiteY9" fmla="*/ 2705111 h 2705111"/>
                  <a:gd name="connsiteX10" fmla="*/ 485683 w 1387475"/>
                  <a:gd name="connsiteY10" fmla="*/ 2474117 h 2705111"/>
                  <a:gd name="connsiteX11" fmla="*/ 479976 w 1387475"/>
                  <a:gd name="connsiteY11" fmla="*/ 2454451 h 2705111"/>
                  <a:gd name="connsiteX12" fmla="*/ 387433 w 1387475"/>
                  <a:gd name="connsiteY12" fmla="*/ 2385479 h 2705111"/>
                  <a:gd name="connsiteX13" fmla="*/ 0 w 1387475"/>
                  <a:gd name="connsiteY13" fmla="*/ 1352561 h 2705111"/>
                  <a:gd name="connsiteX14" fmla="*/ 387433 w 1387475"/>
                  <a:gd name="connsiteY14" fmla="*/ 319644 h 2705111"/>
                  <a:gd name="connsiteX15" fmla="*/ 666750 w 1387475"/>
                  <a:gd name="connsiteY15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66750 w 1387475"/>
                  <a:gd name="connsiteY8" fmla="*/ 2705111 h 2705111"/>
                  <a:gd name="connsiteX9" fmla="*/ 485683 w 1387475"/>
                  <a:gd name="connsiteY9" fmla="*/ 2474117 h 2705111"/>
                  <a:gd name="connsiteX10" fmla="*/ 479976 w 1387475"/>
                  <a:gd name="connsiteY10" fmla="*/ 2454451 h 2705111"/>
                  <a:gd name="connsiteX11" fmla="*/ 387433 w 1387475"/>
                  <a:gd name="connsiteY11" fmla="*/ 2385479 h 2705111"/>
                  <a:gd name="connsiteX12" fmla="*/ 0 w 1387475"/>
                  <a:gd name="connsiteY12" fmla="*/ 1352561 h 2705111"/>
                  <a:gd name="connsiteX13" fmla="*/ 387433 w 1387475"/>
                  <a:gd name="connsiteY13" fmla="*/ 319644 h 2705111"/>
                  <a:gd name="connsiteX14" fmla="*/ 666750 w 1387475"/>
                  <a:gd name="connsiteY14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87475" h="2705111">
                    <a:moveTo>
                      <a:pt x="666750" y="11"/>
                    </a:moveTo>
                    <a:lnTo>
                      <a:pt x="720725" y="11"/>
                    </a:lnTo>
                    <a:cubicBezTo>
                      <a:pt x="832246" y="1780"/>
                      <a:pt x="906936" y="213100"/>
                      <a:pt x="1000042" y="319644"/>
                    </a:cubicBezTo>
                    <a:cubicBezTo>
                      <a:pt x="1111167" y="545069"/>
                      <a:pt x="1387475" y="914821"/>
                      <a:pt x="1387475" y="1352561"/>
                    </a:cubicBezTo>
                    <a:cubicBezTo>
                      <a:pt x="1387475" y="1790302"/>
                      <a:pt x="1232317" y="2173651"/>
                      <a:pt x="1000042" y="2385479"/>
                    </a:cubicBezTo>
                    <a:lnTo>
                      <a:pt x="907500" y="2454451"/>
                    </a:lnTo>
                    <a:lnTo>
                      <a:pt x="901793" y="2474117"/>
                    </a:lnTo>
                    <a:cubicBezTo>
                      <a:pt x="850106" y="2619955"/>
                      <a:pt x="787797" y="2705111"/>
                      <a:pt x="720725" y="2705111"/>
                    </a:cubicBezTo>
                    <a:lnTo>
                      <a:pt x="666750" y="2705111"/>
                    </a:ln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25000">
                    <a:srgbClr val="A5A5A5">
                      <a:lumMod val="75000"/>
                    </a:srgbClr>
                  </a:gs>
                  <a:gs pos="5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91F096B6-BA16-4CCB-B2E2-523146570E85}"/>
                  </a:ext>
                </a:extLst>
              </p:cNvPr>
              <p:cNvSpPr/>
              <p:nvPr/>
            </p:nvSpPr>
            <p:spPr>
              <a:xfrm>
                <a:off x="2788920" y="1295388"/>
                <a:ext cx="1333500" cy="2705111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116B8288-F18C-48E5-9805-824796DD398A}"/>
                  </a:ext>
                </a:extLst>
              </p:cNvPr>
              <p:cNvSpPr/>
              <p:nvPr/>
            </p:nvSpPr>
            <p:spPr>
              <a:xfrm>
                <a:off x="2852735" y="1323976"/>
                <a:ext cx="1219204" cy="2647936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30F15926-3A03-4912-97BD-1163C6F12DCD}"/>
                  </a:ext>
                </a:extLst>
              </p:cNvPr>
              <p:cNvSpPr/>
              <p:nvPr/>
            </p:nvSpPr>
            <p:spPr>
              <a:xfrm>
                <a:off x="2876549" y="1385888"/>
                <a:ext cx="1171576" cy="2547924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 flip="none" rotWithShape="1">
                <a:gsLst>
                  <a:gs pos="64000">
                    <a:srgbClr val="ED7D31">
                      <a:lumMod val="60000"/>
                      <a:lumOff val="4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3DC0C292-3208-4022-B583-08091B2425EA}"/>
                  </a:ext>
                </a:extLst>
              </p:cNvPr>
              <p:cNvSpPr/>
              <p:nvPr/>
            </p:nvSpPr>
            <p:spPr>
              <a:xfrm>
                <a:off x="3416718" y="1513477"/>
                <a:ext cx="84472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0BE88E68-38BF-42C3-9C38-CDAAC6ECDB37}"/>
                  </a:ext>
                </a:extLst>
              </p:cNvPr>
              <p:cNvSpPr/>
              <p:nvPr/>
            </p:nvSpPr>
            <p:spPr>
              <a:xfrm>
                <a:off x="2948940" y="1895474"/>
                <a:ext cx="1013460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DCAE33B9-53D0-43C9-BCEF-E63C10455953}"/>
                </a:ext>
              </a:extLst>
            </p:cNvPr>
            <p:cNvGrpSpPr/>
            <p:nvPr/>
          </p:nvGrpSpPr>
          <p:grpSpPr>
            <a:xfrm rot="17100000">
              <a:off x="6155239" y="3680308"/>
              <a:ext cx="497594" cy="1156953"/>
              <a:chOff x="2702307" y="1295388"/>
              <a:chExt cx="1420114" cy="2705113"/>
            </a:xfrm>
          </p:grpSpPr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04C1003D-710A-4479-9AFA-BB914E93FB93}"/>
                  </a:ext>
                </a:extLst>
              </p:cNvPr>
              <p:cNvSpPr/>
              <p:nvPr/>
            </p:nvSpPr>
            <p:spPr>
              <a:xfrm>
                <a:off x="2702307" y="1295390"/>
                <a:ext cx="1420114" cy="2705111"/>
              </a:xfrm>
              <a:custGeom>
                <a:avLst/>
                <a:gdLst>
                  <a:gd name="connsiteX0" fmla="*/ 666750 w 1387475"/>
                  <a:gd name="connsiteY0" fmla="*/ 11 h 2705111"/>
                  <a:gd name="connsiteX1" fmla="*/ 692274 w 1387475"/>
                  <a:gd name="connsiteY1" fmla="*/ 6279 h 2705111"/>
                  <a:gd name="connsiteX2" fmla="*/ 720725 w 1387475"/>
                  <a:gd name="connsiteY2" fmla="*/ 11 h 2705111"/>
                  <a:gd name="connsiteX3" fmla="*/ 1000042 w 1387475"/>
                  <a:gd name="connsiteY3" fmla="*/ 319644 h 2705111"/>
                  <a:gd name="connsiteX4" fmla="*/ 1387475 w 1387475"/>
                  <a:gd name="connsiteY4" fmla="*/ 1352561 h 2705111"/>
                  <a:gd name="connsiteX5" fmla="*/ 1000042 w 1387475"/>
                  <a:gd name="connsiteY5" fmla="*/ 2385479 h 2705111"/>
                  <a:gd name="connsiteX6" fmla="*/ 907500 w 1387475"/>
                  <a:gd name="connsiteY6" fmla="*/ 2454451 h 2705111"/>
                  <a:gd name="connsiteX7" fmla="*/ 901793 w 1387475"/>
                  <a:gd name="connsiteY7" fmla="*/ 2474117 h 2705111"/>
                  <a:gd name="connsiteX8" fmla="*/ 720725 w 1387475"/>
                  <a:gd name="connsiteY8" fmla="*/ 2705111 h 2705111"/>
                  <a:gd name="connsiteX9" fmla="*/ 693738 w 1387475"/>
                  <a:gd name="connsiteY9" fmla="*/ 2696583 h 2705111"/>
                  <a:gd name="connsiteX10" fmla="*/ 666750 w 1387475"/>
                  <a:gd name="connsiteY10" fmla="*/ 2705111 h 2705111"/>
                  <a:gd name="connsiteX11" fmla="*/ 485683 w 1387475"/>
                  <a:gd name="connsiteY11" fmla="*/ 2474117 h 2705111"/>
                  <a:gd name="connsiteX12" fmla="*/ 479976 w 1387475"/>
                  <a:gd name="connsiteY12" fmla="*/ 2454451 h 2705111"/>
                  <a:gd name="connsiteX13" fmla="*/ 387433 w 1387475"/>
                  <a:gd name="connsiteY13" fmla="*/ 2385479 h 2705111"/>
                  <a:gd name="connsiteX14" fmla="*/ 0 w 1387475"/>
                  <a:gd name="connsiteY14" fmla="*/ 1352561 h 2705111"/>
                  <a:gd name="connsiteX15" fmla="*/ 387433 w 1387475"/>
                  <a:gd name="connsiteY15" fmla="*/ 319644 h 2705111"/>
                  <a:gd name="connsiteX16" fmla="*/ 666750 w 1387475"/>
                  <a:gd name="connsiteY16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93738 w 1387475"/>
                  <a:gd name="connsiteY8" fmla="*/ 2696583 h 2705111"/>
                  <a:gd name="connsiteX9" fmla="*/ 666750 w 1387475"/>
                  <a:gd name="connsiteY9" fmla="*/ 2705111 h 2705111"/>
                  <a:gd name="connsiteX10" fmla="*/ 485683 w 1387475"/>
                  <a:gd name="connsiteY10" fmla="*/ 2474117 h 2705111"/>
                  <a:gd name="connsiteX11" fmla="*/ 479976 w 1387475"/>
                  <a:gd name="connsiteY11" fmla="*/ 2454451 h 2705111"/>
                  <a:gd name="connsiteX12" fmla="*/ 387433 w 1387475"/>
                  <a:gd name="connsiteY12" fmla="*/ 2385479 h 2705111"/>
                  <a:gd name="connsiteX13" fmla="*/ 0 w 1387475"/>
                  <a:gd name="connsiteY13" fmla="*/ 1352561 h 2705111"/>
                  <a:gd name="connsiteX14" fmla="*/ 387433 w 1387475"/>
                  <a:gd name="connsiteY14" fmla="*/ 319644 h 2705111"/>
                  <a:gd name="connsiteX15" fmla="*/ 666750 w 1387475"/>
                  <a:gd name="connsiteY15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66750 w 1387475"/>
                  <a:gd name="connsiteY8" fmla="*/ 2705111 h 2705111"/>
                  <a:gd name="connsiteX9" fmla="*/ 485683 w 1387475"/>
                  <a:gd name="connsiteY9" fmla="*/ 2474117 h 2705111"/>
                  <a:gd name="connsiteX10" fmla="*/ 479976 w 1387475"/>
                  <a:gd name="connsiteY10" fmla="*/ 2454451 h 2705111"/>
                  <a:gd name="connsiteX11" fmla="*/ 387433 w 1387475"/>
                  <a:gd name="connsiteY11" fmla="*/ 2385479 h 2705111"/>
                  <a:gd name="connsiteX12" fmla="*/ 0 w 1387475"/>
                  <a:gd name="connsiteY12" fmla="*/ 1352561 h 2705111"/>
                  <a:gd name="connsiteX13" fmla="*/ 387433 w 1387475"/>
                  <a:gd name="connsiteY13" fmla="*/ 319644 h 2705111"/>
                  <a:gd name="connsiteX14" fmla="*/ 666750 w 1387475"/>
                  <a:gd name="connsiteY14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87475" h="2705111">
                    <a:moveTo>
                      <a:pt x="666750" y="11"/>
                    </a:moveTo>
                    <a:lnTo>
                      <a:pt x="720725" y="11"/>
                    </a:lnTo>
                    <a:cubicBezTo>
                      <a:pt x="832246" y="1780"/>
                      <a:pt x="906936" y="213100"/>
                      <a:pt x="1000042" y="319644"/>
                    </a:cubicBezTo>
                    <a:cubicBezTo>
                      <a:pt x="1111167" y="545069"/>
                      <a:pt x="1387475" y="914821"/>
                      <a:pt x="1387475" y="1352561"/>
                    </a:cubicBezTo>
                    <a:cubicBezTo>
                      <a:pt x="1387475" y="1790302"/>
                      <a:pt x="1232317" y="2173651"/>
                      <a:pt x="1000042" y="2385479"/>
                    </a:cubicBezTo>
                    <a:lnTo>
                      <a:pt x="907500" y="2454451"/>
                    </a:lnTo>
                    <a:lnTo>
                      <a:pt x="901793" y="2474117"/>
                    </a:lnTo>
                    <a:cubicBezTo>
                      <a:pt x="850106" y="2619955"/>
                      <a:pt x="787797" y="2705111"/>
                      <a:pt x="720725" y="2705111"/>
                    </a:cubicBezTo>
                    <a:lnTo>
                      <a:pt x="666750" y="2705111"/>
                    </a:ln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25000">
                    <a:srgbClr val="A5A5A5">
                      <a:lumMod val="75000"/>
                    </a:srgbClr>
                  </a:gs>
                  <a:gs pos="5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4034AD6A-BBE7-40A2-A146-B54D1A081831}"/>
                  </a:ext>
                </a:extLst>
              </p:cNvPr>
              <p:cNvSpPr/>
              <p:nvPr/>
            </p:nvSpPr>
            <p:spPr>
              <a:xfrm>
                <a:off x="2788920" y="1295388"/>
                <a:ext cx="1333500" cy="2705111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FB3D9517-3503-49BF-9275-CF8DB7387C52}"/>
                  </a:ext>
                </a:extLst>
              </p:cNvPr>
              <p:cNvSpPr/>
              <p:nvPr/>
            </p:nvSpPr>
            <p:spPr>
              <a:xfrm>
                <a:off x="2852735" y="1323976"/>
                <a:ext cx="1219204" cy="2647936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2F53DBE0-B318-4C0C-B1F6-D33CB1B67F5C}"/>
                  </a:ext>
                </a:extLst>
              </p:cNvPr>
              <p:cNvSpPr/>
              <p:nvPr/>
            </p:nvSpPr>
            <p:spPr>
              <a:xfrm>
                <a:off x="2876549" y="1385888"/>
                <a:ext cx="1171576" cy="2547924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 flip="none" rotWithShape="1">
                <a:gsLst>
                  <a:gs pos="64000">
                    <a:srgbClr val="ED7D31">
                      <a:lumMod val="60000"/>
                      <a:lumOff val="4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4F361EF2-3809-4786-B0B7-029DA1498B8B}"/>
                  </a:ext>
                </a:extLst>
              </p:cNvPr>
              <p:cNvSpPr/>
              <p:nvPr/>
            </p:nvSpPr>
            <p:spPr>
              <a:xfrm>
                <a:off x="3416718" y="1513477"/>
                <a:ext cx="84472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EDC4C769-4C2D-4B1C-BEDB-98B9B3FAC8A5}"/>
                  </a:ext>
                </a:extLst>
              </p:cNvPr>
              <p:cNvSpPr/>
              <p:nvPr/>
            </p:nvSpPr>
            <p:spPr>
              <a:xfrm>
                <a:off x="2948940" y="1895474"/>
                <a:ext cx="1013460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6" name="グループ化 545">
              <a:extLst>
                <a:ext uri="{FF2B5EF4-FFF2-40B4-BE49-F238E27FC236}">
                  <a16:creationId xmlns:a16="http://schemas.microsoft.com/office/drawing/2014/main" id="{CAE3BF30-A352-4185-B1B9-15365FF80C16}"/>
                </a:ext>
              </a:extLst>
            </p:cNvPr>
            <p:cNvGrpSpPr/>
            <p:nvPr/>
          </p:nvGrpSpPr>
          <p:grpSpPr>
            <a:xfrm rot="17100000">
              <a:off x="6040939" y="3826358"/>
              <a:ext cx="497594" cy="1156953"/>
              <a:chOff x="2702307" y="1295388"/>
              <a:chExt cx="1420114" cy="2705113"/>
            </a:xfrm>
          </p:grpSpPr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C87F3679-4859-493A-B2B3-DF67C2FBD0B6}"/>
                  </a:ext>
                </a:extLst>
              </p:cNvPr>
              <p:cNvSpPr/>
              <p:nvPr/>
            </p:nvSpPr>
            <p:spPr>
              <a:xfrm>
                <a:off x="2702307" y="1295390"/>
                <a:ext cx="1420114" cy="2705111"/>
              </a:xfrm>
              <a:custGeom>
                <a:avLst/>
                <a:gdLst>
                  <a:gd name="connsiteX0" fmla="*/ 666750 w 1387475"/>
                  <a:gd name="connsiteY0" fmla="*/ 11 h 2705111"/>
                  <a:gd name="connsiteX1" fmla="*/ 692274 w 1387475"/>
                  <a:gd name="connsiteY1" fmla="*/ 6279 h 2705111"/>
                  <a:gd name="connsiteX2" fmla="*/ 720725 w 1387475"/>
                  <a:gd name="connsiteY2" fmla="*/ 11 h 2705111"/>
                  <a:gd name="connsiteX3" fmla="*/ 1000042 w 1387475"/>
                  <a:gd name="connsiteY3" fmla="*/ 319644 h 2705111"/>
                  <a:gd name="connsiteX4" fmla="*/ 1387475 w 1387475"/>
                  <a:gd name="connsiteY4" fmla="*/ 1352561 h 2705111"/>
                  <a:gd name="connsiteX5" fmla="*/ 1000042 w 1387475"/>
                  <a:gd name="connsiteY5" fmla="*/ 2385479 h 2705111"/>
                  <a:gd name="connsiteX6" fmla="*/ 907500 w 1387475"/>
                  <a:gd name="connsiteY6" fmla="*/ 2454451 h 2705111"/>
                  <a:gd name="connsiteX7" fmla="*/ 901793 w 1387475"/>
                  <a:gd name="connsiteY7" fmla="*/ 2474117 h 2705111"/>
                  <a:gd name="connsiteX8" fmla="*/ 720725 w 1387475"/>
                  <a:gd name="connsiteY8" fmla="*/ 2705111 h 2705111"/>
                  <a:gd name="connsiteX9" fmla="*/ 693738 w 1387475"/>
                  <a:gd name="connsiteY9" fmla="*/ 2696583 h 2705111"/>
                  <a:gd name="connsiteX10" fmla="*/ 666750 w 1387475"/>
                  <a:gd name="connsiteY10" fmla="*/ 2705111 h 2705111"/>
                  <a:gd name="connsiteX11" fmla="*/ 485683 w 1387475"/>
                  <a:gd name="connsiteY11" fmla="*/ 2474117 h 2705111"/>
                  <a:gd name="connsiteX12" fmla="*/ 479976 w 1387475"/>
                  <a:gd name="connsiteY12" fmla="*/ 2454451 h 2705111"/>
                  <a:gd name="connsiteX13" fmla="*/ 387433 w 1387475"/>
                  <a:gd name="connsiteY13" fmla="*/ 2385479 h 2705111"/>
                  <a:gd name="connsiteX14" fmla="*/ 0 w 1387475"/>
                  <a:gd name="connsiteY14" fmla="*/ 1352561 h 2705111"/>
                  <a:gd name="connsiteX15" fmla="*/ 387433 w 1387475"/>
                  <a:gd name="connsiteY15" fmla="*/ 319644 h 2705111"/>
                  <a:gd name="connsiteX16" fmla="*/ 666750 w 1387475"/>
                  <a:gd name="connsiteY16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93738 w 1387475"/>
                  <a:gd name="connsiteY8" fmla="*/ 2696583 h 2705111"/>
                  <a:gd name="connsiteX9" fmla="*/ 666750 w 1387475"/>
                  <a:gd name="connsiteY9" fmla="*/ 2705111 h 2705111"/>
                  <a:gd name="connsiteX10" fmla="*/ 485683 w 1387475"/>
                  <a:gd name="connsiteY10" fmla="*/ 2474117 h 2705111"/>
                  <a:gd name="connsiteX11" fmla="*/ 479976 w 1387475"/>
                  <a:gd name="connsiteY11" fmla="*/ 2454451 h 2705111"/>
                  <a:gd name="connsiteX12" fmla="*/ 387433 w 1387475"/>
                  <a:gd name="connsiteY12" fmla="*/ 2385479 h 2705111"/>
                  <a:gd name="connsiteX13" fmla="*/ 0 w 1387475"/>
                  <a:gd name="connsiteY13" fmla="*/ 1352561 h 2705111"/>
                  <a:gd name="connsiteX14" fmla="*/ 387433 w 1387475"/>
                  <a:gd name="connsiteY14" fmla="*/ 319644 h 2705111"/>
                  <a:gd name="connsiteX15" fmla="*/ 666750 w 1387475"/>
                  <a:gd name="connsiteY15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66750 w 1387475"/>
                  <a:gd name="connsiteY8" fmla="*/ 2705111 h 2705111"/>
                  <a:gd name="connsiteX9" fmla="*/ 485683 w 1387475"/>
                  <a:gd name="connsiteY9" fmla="*/ 2474117 h 2705111"/>
                  <a:gd name="connsiteX10" fmla="*/ 479976 w 1387475"/>
                  <a:gd name="connsiteY10" fmla="*/ 2454451 h 2705111"/>
                  <a:gd name="connsiteX11" fmla="*/ 387433 w 1387475"/>
                  <a:gd name="connsiteY11" fmla="*/ 2385479 h 2705111"/>
                  <a:gd name="connsiteX12" fmla="*/ 0 w 1387475"/>
                  <a:gd name="connsiteY12" fmla="*/ 1352561 h 2705111"/>
                  <a:gd name="connsiteX13" fmla="*/ 387433 w 1387475"/>
                  <a:gd name="connsiteY13" fmla="*/ 319644 h 2705111"/>
                  <a:gd name="connsiteX14" fmla="*/ 666750 w 1387475"/>
                  <a:gd name="connsiteY14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87475" h="2705111">
                    <a:moveTo>
                      <a:pt x="666750" y="11"/>
                    </a:moveTo>
                    <a:lnTo>
                      <a:pt x="720725" y="11"/>
                    </a:lnTo>
                    <a:cubicBezTo>
                      <a:pt x="832246" y="1780"/>
                      <a:pt x="906936" y="213100"/>
                      <a:pt x="1000042" y="319644"/>
                    </a:cubicBezTo>
                    <a:cubicBezTo>
                      <a:pt x="1111167" y="545069"/>
                      <a:pt x="1387475" y="914821"/>
                      <a:pt x="1387475" y="1352561"/>
                    </a:cubicBezTo>
                    <a:cubicBezTo>
                      <a:pt x="1387475" y="1790302"/>
                      <a:pt x="1232317" y="2173651"/>
                      <a:pt x="1000042" y="2385479"/>
                    </a:cubicBezTo>
                    <a:lnTo>
                      <a:pt x="907500" y="2454451"/>
                    </a:lnTo>
                    <a:lnTo>
                      <a:pt x="901793" y="2474117"/>
                    </a:lnTo>
                    <a:cubicBezTo>
                      <a:pt x="850106" y="2619955"/>
                      <a:pt x="787797" y="2705111"/>
                      <a:pt x="720725" y="2705111"/>
                    </a:cubicBezTo>
                    <a:lnTo>
                      <a:pt x="666750" y="2705111"/>
                    </a:ln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25000">
                    <a:srgbClr val="A5A5A5">
                      <a:lumMod val="75000"/>
                    </a:srgbClr>
                  </a:gs>
                  <a:gs pos="5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95DD033D-6238-42AE-B127-66CF3F3932F6}"/>
                  </a:ext>
                </a:extLst>
              </p:cNvPr>
              <p:cNvSpPr/>
              <p:nvPr/>
            </p:nvSpPr>
            <p:spPr>
              <a:xfrm>
                <a:off x="2788920" y="1295388"/>
                <a:ext cx="1333500" cy="2705111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E2EDBD9A-77C1-4241-A81B-C35857C59192}"/>
                  </a:ext>
                </a:extLst>
              </p:cNvPr>
              <p:cNvSpPr/>
              <p:nvPr/>
            </p:nvSpPr>
            <p:spPr>
              <a:xfrm>
                <a:off x="2852735" y="1323976"/>
                <a:ext cx="1219204" cy="2647936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C4B2550F-CBAB-4CC1-B4F5-FFD73CF97A56}"/>
                  </a:ext>
                </a:extLst>
              </p:cNvPr>
              <p:cNvSpPr/>
              <p:nvPr/>
            </p:nvSpPr>
            <p:spPr>
              <a:xfrm>
                <a:off x="2876549" y="1385888"/>
                <a:ext cx="1171576" cy="2547924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 flip="none" rotWithShape="1">
                <a:gsLst>
                  <a:gs pos="64000">
                    <a:srgbClr val="ED7D31">
                      <a:lumMod val="60000"/>
                      <a:lumOff val="4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E0624499-38D3-42F7-82E1-FE4F536047C2}"/>
                  </a:ext>
                </a:extLst>
              </p:cNvPr>
              <p:cNvSpPr/>
              <p:nvPr/>
            </p:nvSpPr>
            <p:spPr>
              <a:xfrm>
                <a:off x="3416718" y="1513477"/>
                <a:ext cx="84472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E3392E83-930B-4E12-9AD3-D0EC60F44EC2}"/>
                  </a:ext>
                </a:extLst>
              </p:cNvPr>
              <p:cNvSpPr/>
              <p:nvPr/>
            </p:nvSpPr>
            <p:spPr>
              <a:xfrm>
                <a:off x="2948940" y="1895474"/>
                <a:ext cx="1013460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14FCBC06-D941-4E28-8C5C-B29D49D5998C}"/>
                </a:ext>
              </a:extLst>
            </p:cNvPr>
            <p:cNvGrpSpPr/>
            <p:nvPr/>
          </p:nvGrpSpPr>
          <p:grpSpPr>
            <a:xfrm rot="17100000">
              <a:off x="5913939" y="4010509"/>
              <a:ext cx="497594" cy="1156953"/>
              <a:chOff x="2702307" y="1295388"/>
              <a:chExt cx="1420114" cy="2705113"/>
            </a:xfrm>
          </p:grpSpPr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BEDDB648-A5E4-47F4-B148-CA3F5E4EAFF6}"/>
                  </a:ext>
                </a:extLst>
              </p:cNvPr>
              <p:cNvSpPr/>
              <p:nvPr/>
            </p:nvSpPr>
            <p:spPr>
              <a:xfrm>
                <a:off x="2702307" y="1295390"/>
                <a:ext cx="1420114" cy="2705111"/>
              </a:xfrm>
              <a:custGeom>
                <a:avLst/>
                <a:gdLst>
                  <a:gd name="connsiteX0" fmla="*/ 666750 w 1387475"/>
                  <a:gd name="connsiteY0" fmla="*/ 11 h 2705111"/>
                  <a:gd name="connsiteX1" fmla="*/ 692274 w 1387475"/>
                  <a:gd name="connsiteY1" fmla="*/ 6279 h 2705111"/>
                  <a:gd name="connsiteX2" fmla="*/ 720725 w 1387475"/>
                  <a:gd name="connsiteY2" fmla="*/ 11 h 2705111"/>
                  <a:gd name="connsiteX3" fmla="*/ 1000042 w 1387475"/>
                  <a:gd name="connsiteY3" fmla="*/ 319644 h 2705111"/>
                  <a:gd name="connsiteX4" fmla="*/ 1387475 w 1387475"/>
                  <a:gd name="connsiteY4" fmla="*/ 1352561 h 2705111"/>
                  <a:gd name="connsiteX5" fmla="*/ 1000042 w 1387475"/>
                  <a:gd name="connsiteY5" fmla="*/ 2385479 h 2705111"/>
                  <a:gd name="connsiteX6" fmla="*/ 907500 w 1387475"/>
                  <a:gd name="connsiteY6" fmla="*/ 2454451 h 2705111"/>
                  <a:gd name="connsiteX7" fmla="*/ 901793 w 1387475"/>
                  <a:gd name="connsiteY7" fmla="*/ 2474117 h 2705111"/>
                  <a:gd name="connsiteX8" fmla="*/ 720725 w 1387475"/>
                  <a:gd name="connsiteY8" fmla="*/ 2705111 h 2705111"/>
                  <a:gd name="connsiteX9" fmla="*/ 693738 w 1387475"/>
                  <a:gd name="connsiteY9" fmla="*/ 2696583 h 2705111"/>
                  <a:gd name="connsiteX10" fmla="*/ 666750 w 1387475"/>
                  <a:gd name="connsiteY10" fmla="*/ 2705111 h 2705111"/>
                  <a:gd name="connsiteX11" fmla="*/ 485683 w 1387475"/>
                  <a:gd name="connsiteY11" fmla="*/ 2474117 h 2705111"/>
                  <a:gd name="connsiteX12" fmla="*/ 479976 w 1387475"/>
                  <a:gd name="connsiteY12" fmla="*/ 2454451 h 2705111"/>
                  <a:gd name="connsiteX13" fmla="*/ 387433 w 1387475"/>
                  <a:gd name="connsiteY13" fmla="*/ 2385479 h 2705111"/>
                  <a:gd name="connsiteX14" fmla="*/ 0 w 1387475"/>
                  <a:gd name="connsiteY14" fmla="*/ 1352561 h 2705111"/>
                  <a:gd name="connsiteX15" fmla="*/ 387433 w 1387475"/>
                  <a:gd name="connsiteY15" fmla="*/ 319644 h 2705111"/>
                  <a:gd name="connsiteX16" fmla="*/ 666750 w 1387475"/>
                  <a:gd name="connsiteY16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93738 w 1387475"/>
                  <a:gd name="connsiteY8" fmla="*/ 2696583 h 2705111"/>
                  <a:gd name="connsiteX9" fmla="*/ 666750 w 1387475"/>
                  <a:gd name="connsiteY9" fmla="*/ 2705111 h 2705111"/>
                  <a:gd name="connsiteX10" fmla="*/ 485683 w 1387475"/>
                  <a:gd name="connsiteY10" fmla="*/ 2474117 h 2705111"/>
                  <a:gd name="connsiteX11" fmla="*/ 479976 w 1387475"/>
                  <a:gd name="connsiteY11" fmla="*/ 2454451 h 2705111"/>
                  <a:gd name="connsiteX12" fmla="*/ 387433 w 1387475"/>
                  <a:gd name="connsiteY12" fmla="*/ 2385479 h 2705111"/>
                  <a:gd name="connsiteX13" fmla="*/ 0 w 1387475"/>
                  <a:gd name="connsiteY13" fmla="*/ 1352561 h 2705111"/>
                  <a:gd name="connsiteX14" fmla="*/ 387433 w 1387475"/>
                  <a:gd name="connsiteY14" fmla="*/ 319644 h 2705111"/>
                  <a:gd name="connsiteX15" fmla="*/ 666750 w 1387475"/>
                  <a:gd name="connsiteY15" fmla="*/ 11 h 2705111"/>
                  <a:gd name="connsiteX0" fmla="*/ 666750 w 1387475"/>
                  <a:gd name="connsiteY0" fmla="*/ 11 h 2705111"/>
                  <a:gd name="connsiteX1" fmla="*/ 720725 w 1387475"/>
                  <a:gd name="connsiteY1" fmla="*/ 11 h 2705111"/>
                  <a:gd name="connsiteX2" fmla="*/ 1000042 w 1387475"/>
                  <a:gd name="connsiteY2" fmla="*/ 319644 h 2705111"/>
                  <a:gd name="connsiteX3" fmla="*/ 1387475 w 1387475"/>
                  <a:gd name="connsiteY3" fmla="*/ 1352561 h 2705111"/>
                  <a:gd name="connsiteX4" fmla="*/ 1000042 w 1387475"/>
                  <a:gd name="connsiteY4" fmla="*/ 2385479 h 2705111"/>
                  <a:gd name="connsiteX5" fmla="*/ 907500 w 1387475"/>
                  <a:gd name="connsiteY5" fmla="*/ 2454451 h 2705111"/>
                  <a:gd name="connsiteX6" fmla="*/ 901793 w 1387475"/>
                  <a:gd name="connsiteY6" fmla="*/ 2474117 h 2705111"/>
                  <a:gd name="connsiteX7" fmla="*/ 720725 w 1387475"/>
                  <a:gd name="connsiteY7" fmla="*/ 2705111 h 2705111"/>
                  <a:gd name="connsiteX8" fmla="*/ 666750 w 1387475"/>
                  <a:gd name="connsiteY8" fmla="*/ 2705111 h 2705111"/>
                  <a:gd name="connsiteX9" fmla="*/ 485683 w 1387475"/>
                  <a:gd name="connsiteY9" fmla="*/ 2474117 h 2705111"/>
                  <a:gd name="connsiteX10" fmla="*/ 479976 w 1387475"/>
                  <a:gd name="connsiteY10" fmla="*/ 2454451 h 2705111"/>
                  <a:gd name="connsiteX11" fmla="*/ 387433 w 1387475"/>
                  <a:gd name="connsiteY11" fmla="*/ 2385479 h 2705111"/>
                  <a:gd name="connsiteX12" fmla="*/ 0 w 1387475"/>
                  <a:gd name="connsiteY12" fmla="*/ 1352561 h 2705111"/>
                  <a:gd name="connsiteX13" fmla="*/ 387433 w 1387475"/>
                  <a:gd name="connsiteY13" fmla="*/ 319644 h 2705111"/>
                  <a:gd name="connsiteX14" fmla="*/ 666750 w 1387475"/>
                  <a:gd name="connsiteY14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87475" h="2705111">
                    <a:moveTo>
                      <a:pt x="666750" y="11"/>
                    </a:moveTo>
                    <a:lnTo>
                      <a:pt x="720725" y="11"/>
                    </a:lnTo>
                    <a:cubicBezTo>
                      <a:pt x="832246" y="1780"/>
                      <a:pt x="906936" y="213100"/>
                      <a:pt x="1000042" y="319644"/>
                    </a:cubicBezTo>
                    <a:cubicBezTo>
                      <a:pt x="1111167" y="545069"/>
                      <a:pt x="1387475" y="914821"/>
                      <a:pt x="1387475" y="1352561"/>
                    </a:cubicBezTo>
                    <a:cubicBezTo>
                      <a:pt x="1387475" y="1790302"/>
                      <a:pt x="1232317" y="2173651"/>
                      <a:pt x="1000042" y="2385479"/>
                    </a:cubicBezTo>
                    <a:lnTo>
                      <a:pt x="907500" y="2454451"/>
                    </a:lnTo>
                    <a:lnTo>
                      <a:pt x="901793" y="2474117"/>
                    </a:lnTo>
                    <a:cubicBezTo>
                      <a:pt x="850106" y="2619955"/>
                      <a:pt x="787797" y="2705111"/>
                      <a:pt x="720725" y="2705111"/>
                    </a:cubicBezTo>
                    <a:lnTo>
                      <a:pt x="666750" y="2705111"/>
                    </a:ln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25000">
                    <a:srgbClr val="A5A5A5">
                      <a:lumMod val="75000"/>
                    </a:srgbClr>
                  </a:gs>
                  <a:gs pos="5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7DDCEA79-321B-447D-B807-E605D744D0DE}"/>
                  </a:ext>
                </a:extLst>
              </p:cNvPr>
              <p:cNvSpPr/>
              <p:nvPr/>
            </p:nvSpPr>
            <p:spPr>
              <a:xfrm>
                <a:off x="2788920" y="1295388"/>
                <a:ext cx="1333500" cy="2705111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09F4660E-9ACD-4792-98CD-BB4D71B8F64C}"/>
                  </a:ext>
                </a:extLst>
              </p:cNvPr>
              <p:cNvSpPr/>
              <p:nvPr/>
            </p:nvSpPr>
            <p:spPr>
              <a:xfrm>
                <a:off x="2852735" y="1323976"/>
                <a:ext cx="1219204" cy="2647936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0C8B7760-903A-4A13-B1FC-B37F39C5467E}"/>
                  </a:ext>
                </a:extLst>
              </p:cNvPr>
              <p:cNvSpPr/>
              <p:nvPr/>
            </p:nvSpPr>
            <p:spPr>
              <a:xfrm>
                <a:off x="2876549" y="1385888"/>
                <a:ext cx="1171576" cy="2547924"/>
              </a:xfrm>
              <a:custGeom>
                <a:avLst/>
                <a:gdLst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485683 w 1333500"/>
                  <a:gd name="connsiteY15" fmla="*/ 230994 h 2705100"/>
                  <a:gd name="connsiteX16" fmla="*/ 666750 w 1333500"/>
                  <a:gd name="connsiteY16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479975 w 1333500"/>
                  <a:gd name="connsiteY14" fmla="*/ 250662 h 2705100"/>
                  <a:gd name="connsiteX15" fmla="*/ 666750 w 1333500"/>
                  <a:gd name="connsiteY15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853525 w 1333500"/>
                  <a:gd name="connsiteY2" fmla="*/ 250661 h 2705100"/>
                  <a:gd name="connsiteX3" fmla="*/ 946067 w 1333500"/>
                  <a:gd name="connsiteY3" fmla="*/ 319633 h 2705100"/>
                  <a:gd name="connsiteX4" fmla="*/ 1333500 w 1333500"/>
                  <a:gd name="connsiteY4" fmla="*/ 1352550 h 2705100"/>
                  <a:gd name="connsiteX5" fmla="*/ 946067 w 1333500"/>
                  <a:gd name="connsiteY5" fmla="*/ 2385468 h 2705100"/>
                  <a:gd name="connsiteX6" fmla="*/ 853525 w 1333500"/>
                  <a:gd name="connsiteY6" fmla="*/ 2454440 h 2705100"/>
                  <a:gd name="connsiteX7" fmla="*/ 847818 w 1333500"/>
                  <a:gd name="connsiteY7" fmla="*/ 2474106 h 2705100"/>
                  <a:gd name="connsiteX8" fmla="*/ 666750 w 1333500"/>
                  <a:gd name="connsiteY8" fmla="*/ 2705100 h 2705100"/>
                  <a:gd name="connsiteX9" fmla="*/ 485683 w 1333500"/>
                  <a:gd name="connsiteY9" fmla="*/ 2474106 h 2705100"/>
                  <a:gd name="connsiteX10" fmla="*/ 479976 w 1333500"/>
                  <a:gd name="connsiteY10" fmla="*/ 2454440 h 2705100"/>
                  <a:gd name="connsiteX11" fmla="*/ 387433 w 1333500"/>
                  <a:gd name="connsiteY11" fmla="*/ 2385468 h 2705100"/>
                  <a:gd name="connsiteX12" fmla="*/ 0 w 1333500"/>
                  <a:gd name="connsiteY12" fmla="*/ 1352550 h 2705100"/>
                  <a:gd name="connsiteX13" fmla="*/ 387433 w 1333500"/>
                  <a:gd name="connsiteY13" fmla="*/ 319633 h 2705100"/>
                  <a:gd name="connsiteX14" fmla="*/ 666750 w 1333500"/>
                  <a:gd name="connsiteY14" fmla="*/ 0 h 2705100"/>
                  <a:gd name="connsiteX0" fmla="*/ 666750 w 1333500"/>
                  <a:gd name="connsiteY0" fmla="*/ 0 h 2705100"/>
                  <a:gd name="connsiteX1" fmla="*/ 847818 w 1333500"/>
                  <a:gd name="connsiteY1" fmla="*/ 230994 h 2705100"/>
                  <a:gd name="connsiteX2" fmla="*/ 946067 w 1333500"/>
                  <a:gd name="connsiteY2" fmla="*/ 319633 h 2705100"/>
                  <a:gd name="connsiteX3" fmla="*/ 1333500 w 1333500"/>
                  <a:gd name="connsiteY3" fmla="*/ 1352550 h 2705100"/>
                  <a:gd name="connsiteX4" fmla="*/ 946067 w 1333500"/>
                  <a:gd name="connsiteY4" fmla="*/ 2385468 h 2705100"/>
                  <a:gd name="connsiteX5" fmla="*/ 853525 w 1333500"/>
                  <a:gd name="connsiteY5" fmla="*/ 2454440 h 2705100"/>
                  <a:gd name="connsiteX6" fmla="*/ 847818 w 1333500"/>
                  <a:gd name="connsiteY6" fmla="*/ 2474106 h 2705100"/>
                  <a:gd name="connsiteX7" fmla="*/ 666750 w 1333500"/>
                  <a:gd name="connsiteY7" fmla="*/ 2705100 h 2705100"/>
                  <a:gd name="connsiteX8" fmla="*/ 485683 w 1333500"/>
                  <a:gd name="connsiteY8" fmla="*/ 2474106 h 2705100"/>
                  <a:gd name="connsiteX9" fmla="*/ 479976 w 1333500"/>
                  <a:gd name="connsiteY9" fmla="*/ 2454440 h 2705100"/>
                  <a:gd name="connsiteX10" fmla="*/ 387433 w 1333500"/>
                  <a:gd name="connsiteY10" fmla="*/ 2385468 h 2705100"/>
                  <a:gd name="connsiteX11" fmla="*/ 0 w 1333500"/>
                  <a:gd name="connsiteY11" fmla="*/ 1352550 h 2705100"/>
                  <a:gd name="connsiteX12" fmla="*/ 387433 w 1333500"/>
                  <a:gd name="connsiteY12" fmla="*/ 319633 h 2705100"/>
                  <a:gd name="connsiteX13" fmla="*/ 666750 w 1333500"/>
                  <a:gd name="connsiteY13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0 h 2705100"/>
                  <a:gd name="connsiteX1" fmla="*/ 946067 w 1333500"/>
                  <a:gd name="connsiteY1" fmla="*/ 319633 h 2705100"/>
                  <a:gd name="connsiteX2" fmla="*/ 1333500 w 1333500"/>
                  <a:gd name="connsiteY2" fmla="*/ 1352550 h 2705100"/>
                  <a:gd name="connsiteX3" fmla="*/ 946067 w 1333500"/>
                  <a:gd name="connsiteY3" fmla="*/ 2385468 h 2705100"/>
                  <a:gd name="connsiteX4" fmla="*/ 853525 w 1333500"/>
                  <a:gd name="connsiteY4" fmla="*/ 2454440 h 2705100"/>
                  <a:gd name="connsiteX5" fmla="*/ 847818 w 1333500"/>
                  <a:gd name="connsiteY5" fmla="*/ 2474106 h 2705100"/>
                  <a:gd name="connsiteX6" fmla="*/ 666750 w 1333500"/>
                  <a:gd name="connsiteY6" fmla="*/ 2705100 h 2705100"/>
                  <a:gd name="connsiteX7" fmla="*/ 485683 w 1333500"/>
                  <a:gd name="connsiteY7" fmla="*/ 2474106 h 2705100"/>
                  <a:gd name="connsiteX8" fmla="*/ 479976 w 1333500"/>
                  <a:gd name="connsiteY8" fmla="*/ 2454440 h 2705100"/>
                  <a:gd name="connsiteX9" fmla="*/ 387433 w 1333500"/>
                  <a:gd name="connsiteY9" fmla="*/ 2385468 h 2705100"/>
                  <a:gd name="connsiteX10" fmla="*/ 0 w 1333500"/>
                  <a:gd name="connsiteY10" fmla="*/ 1352550 h 2705100"/>
                  <a:gd name="connsiteX11" fmla="*/ 387433 w 1333500"/>
                  <a:gd name="connsiteY11" fmla="*/ 319633 h 2705100"/>
                  <a:gd name="connsiteX12" fmla="*/ 666750 w 1333500"/>
                  <a:gd name="connsiteY12" fmla="*/ 0 h 2705100"/>
                  <a:gd name="connsiteX0" fmla="*/ 666750 w 1333500"/>
                  <a:gd name="connsiteY0" fmla="*/ 199 h 2705299"/>
                  <a:gd name="connsiteX1" fmla="*/ 946067 w 1333500"/>
                  <a:gd name="connsiteY1" fmla="*/ 319832 h 2705299"/>
                  <a:gd name="connsiteX2" fmla="*/ 1333500 w 1333500"/>
                  <a:gd name="connsiteY2" fmla="*/ 1352749 h 2705299"/>
                  <a:gd name="connsiteX3" fmla="*/ 946067 w 1333500"/>
                  <a:gd name="connsiteY3" fmla="*/ 2385667 h 2705299"/>
                  <a:gd name="connsiteX4" fmla="*/ 853525 w 1333500"/>
                  <a:gd name="connsiteY4" fmla="*/ 2454639 h 2705299"/>
                  <a:gd name="connsiteX5" fmla="*/ 847818 w 1333500"/>
                  <a:gd name="connsiteY5" fmla="*/ 2474305 h 2705299"/>
                  <a:gd name="connsiteX6" fmla="*/ 666750 w 1333500"/>
                  <a:gd name="connsiteY6" fmla="*/ 2705299 h 2705299"/>
                  <a:gd name="connsiteX7" fmla="*/ 485683 w 1333500"/>
                  <a:gd name="connsiteY7" fmla="*/ 2474305 h 2705299"/>
                  <a:gd name="connsiteX8" fmla="*/ 479976 w 1333500"/>
                  <a:gd name="connsiteY8" fmla="*/ 2454639 h 2705299"/>
                  <a:gd name="connsiteX9" fmla="*/ 387433 w 1333500"/>
                  <a:gd name="connsiteY9" fmla="*/ 2385667 h 2705299"/>
                  <a:gd name="connsiteX10" fmla="*/ 0 w 1333500"/>
                  <a:gd name="connsiteY10" fmla="*/ 1352749 h 2705299"/>
                  <a:gd name="connsiteX11" fmla="*/ 387433 w 1333500"/>
                  <a:gd name="connsiteY11" fmla="*/ 319832 h 2705299"/>
                  <a:gd name="connsiteX12" fmla="*/ 666750 w 1333500"/>
                  <a:gd name="connsiteY12" fmla="*/ 199 h 2705299"/>
                  <a:gd name="connsiteX0" fmla="*/ 666750 w 1333500"/>
                  <a:gd name="connsiteY0" fmla="*/ 11 h 2705111"/>
                  <a:gd name="connsiteX1" fmla="*/ 946067 w 1333500"/>
                  <a:gd name="connsiteY1" fmla="*/ 319644 h 2705111"/>
                  <a:gd name="connsiteX2" fmla="*/ 1333500 w 1333500"/>
                  <a:gd name="connsiteY2" fmla="*/ 1352561 h 2705111"/>
                  <a:gd name="connsiteX3" fmla="*/ 946067 w 1333500"/>
                  <a:gd name="connsiteY3" fmla="*/ 2385479 h 2705111"/>
                  <a:gd name="connsiteX4" fmla="*/ 853525 w 1333500"/>
                  <a:gd name="connsiteY4" fmla="*/ 2454451 h 2705111"/>
                  <a:gd name="connsiteX5" fmla="*/ 847818 w 1333500"/>
                  <a:gd name="connsiteY5" fmla="*/ 2474117 h 2705111"/>
                  <a:gd name="connsiteX6" fmla="*/ 666750 w 1333500"/>
                  <a:gd name="connsiteY6" fmla="*/ 2705111 h 2705111"/>
                  <a:gd name="connsiteX7" fmla="*/ 485683 w 1333500"/>
                  <a:gd name="connsiteY7" fmla="*/ 2474117 h 2705111"/>
                  <a:gd name="connsiteX8" fmla="*/ 479976 w 1333500"/>
                  <a:gd name="connsiteY8" fmla="*/ 2454451 h 2705111"/>
                  <a:gd name="connsiteX9" fmla="*/ 387433 w 1333500"/>
                  <a:gd name="connsiteY9" fmla="*/ 2385479 h 2705111"/>
                  <a:gd name="connsiteX10" fmla="*/ 0 w 1333500"/>
                  <a:gd name="connsiteY10" fmla="*/ 1352561 h 2705111"/>
                  <a:gd name="connsiteX11" fmla="*/ 387433 w 1333500"/>
                  <a:gd name="connsiteY11" fmla="*/ 319644 h 2705111"/>
                  <a:gd name="connsiteX12" fmla="*/ 666750 w 1333500"/>
                  <a:gd name="connsiteY12" fmla="*/ 11 h 2705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500" h="2705111">
                    <a:moveTo>
                      <a:pt x="666750" y="11"/>
                    </a:moveTo>
                    <a:cubicBezTo>
                      <a:pt x="778271" y="1780"/>
                      <a:pt x="852961" y="213100"/>
                      <a:pt x="946067" y="319644"/>
                    </a:cubicBezTo>
                    <a:cubicBezTo>
                      <a:pt x="1057192" y="545069"/>
                      <a:pt x="1333500" y="914821"/>
                      <a:pt x="1333500" y="1352561"/>
                    </a:cubicBezTo>
                    <a:cubicBezTo>
                      <a:pt x="1333500" y="1790302"/>
                      <a:pt x="1178342" y="2173651"/>
                      <a:pt x="946067" y="2385479"/>
                    </a:cubicBezTo>
                    <a:lnTo>
                      <a:pt x="853525" y="2454451"/>
                    </a:lnTo>
                    <a:lnTo>
                      <a:pt x="847818" y="2474117"/>
                    </a:lnTo>
                    <a:cubicBezTo>
                      <a:pt x="796131" y="2619955"/>
                      <a:pt x="733822" y="2705111"/>
                      <a:pt x="666750" y="2705111"/>
                    </a:cubicBezTo>
                    <a:cubicBezTo>
                      <a:pt x="599679" y="2705111"/>
                      <a:pt x="537370" y="2619955"/>
                      <a:pt x="485683" y="2474117"/>
                    </a:cubicBezTo>
                    <a:lnTo>
                      <a:pt x="479976" y="2454451"/>
                    </a:lnTo>
                    <a:lnTo>
                      <a:pt x="387433" y="2385479"/>
                    </a:lnTo>
                    <a:cubicBezTo>
                      <a:pt x="155158" y="2173651"/>
                      <a:pt x="0" y="1790302"/>
                      <a:pt x="0" y="1352561"/>
                    </a:cubicBezTo>
                    <a:cubicBezTo>
                      <a:pt x="0" y="914821"/>
                      <a:pt x="155158" y="531472"/>
                      <a:pt x="387433" y="319644"/>
                    </a:cubicBezTo>
                    <a:cubicBezTo>
                      <a:pt x="480539" y="213100"/>
                      <a:pt x="555229" y="-1758"/>
                      <a:pt x="666750" y="11"/>
                    </a:cubicBezTo>
                    <a:close/>
                  </a:path>
                </a:pathLst>
              </a:custGeom>
              <a:gradFill flip="none" rotWithShape="1">
                <a:gsLst>
                  <a:gs pos="64000">
                    <a:srgbClr val="ED7D31">
                      <a:lumMod val="60000"/>
                      <a:lumOff val="4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F3826FC8-F331-41AE-A388-C1292DDEFD4A}"/>
                  </a:ext>
                </a:extLst>
              </p:cNvPr>
              <p:cNvSpPr/>
              <p:nvPr/>
            </p:nvSpPr>
            <p:spPr>
              <a:xfrm>
                <a:off x="3416718" y="1513477"/>
                <a:ext cx="84472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C306A00B-5C5D-49D0-94F1-5F68345B1E62}"/>
                  </a:ext>
                </a:extLst>
              </p:cNvPr>
              <p:cNvSpPr/>
              <p:nvPr/>
            </p:nvSpPr>
            <p:spPr>
              <a:xfrm>
                <a:off x="2948940" y="1895474"/>
                <a:ext cx="1013460" cy="1910653"/>
              </a:xfrm>
              <a:custGeom>
                <a:avLst/>
                <a:gdLst>
                  <a:gd name="connsiteX0" fmla="*/ 666750 w 1333500"/>
                  <a:gd name="connsiteY0" fmla="*/ 0 h 2541332"/>
                  <a:gd name="connsiteX1" fmla="*/ 690977 w 1333500"/>
                  <a:gd name="connsiteY1" fmla="*/ 5550 h 2541332"/>
                  <a:gd name="connsiteX2" fmla="*/ 1333500 w 1333500"/>
                  <a:gd name="connsiteY2" fmla="*/ 1188782 h 2541332"/>
                  <a:gd name="connsiteX3" fmla="*/ 946068 w 1333500"/>
                  <a:gd name="connsiteY3" fmla="*/ 2221700 h 2541332"/>
                  <a:gd name="connsiteX4" fmla="*/ 869461 w 1333500"/>
                  <a:gd name="connsiteY4" fmla="*/ 2278795 h 2541332"/>
                  <a:gd name="connsiteX5" fmla="*/ 847818 w 1333500"/>
                  <a:gd name="connsiteY5" fmla="*/ 2342872 h 2541332"/>
                  <a:gd name="connsiteX6" fmla="*/ 666750 w 1333500"/>
                  <a:gd name="connsiteY6" fmla="*/ 2541332 h 2541332"/>
                  <a:gd name="connsiteX7" fmla="*/ 485683 w 1333500"/>
                  <a:gd name="connsiteY7" fmla="*/ 2342872 h 2541332"/>
                  <a:gd name="connsiteX8" fmla="*/ 464039 w 1333500"/>
                  <a:gd name="connsiteY8" fmla="*/ 2278794 h 2541332"/>
                  <a:gd name="connsiteX9" fmla="*/ 387433 w 1333500"/>
                  <a:gd name="connsiteY9" fmla="*/ 2221700 h 2541332"/>
                  <a:gd name="connsiteX10" fmla="*/ 0 w 1333500"/>
                  <a:gd name="connsiteY10" fmla="*/ 1188782 h 2541332"/>
                  <a:gd name="connsiteX11" fmla="*/ 642524 w 1333500"/>
                  <a:gd name="connsiteY11" fmla="*/ 5550 h 2541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0" h="2541332">
                    <a:moveTo>
                      <a:pt x="666750" y="0"/>
                    </a:moveTo>
                    <a:lnTo>
                      <a:pt x="690977" y="5550"/>
                    </a:lnTo>
                    <a:cubicBezTo>
                      <a:pt x="1057664" y="118170"/>
                      <a:pt x="1333500" y="605128"/>
                      <a:pt x="1333500" y="1188782"/>
                    </a:cubicBezTo>
                    <a:cubicBezTo>
                      <a:pt x="1333500" y="1626523"/>
                      <a:pt x="1178342" y="2009872"/>
                      <a:pt x="946068" y="2221700"/>
                    </a:cubicBezTo>
                    <a:lnTo>
                      <a:pt x="869461" y="2278795"/>
                    </a:lnTo>
                    <a:lnTo>
                      <a:pt x="847818" y="2342872"/>
                    </a:lnTo>
                    <a:cubicBezTo>
                      <a:pt x="796131" y="2468169"/>
                      <a:pt x="733822" y="2541332"/>
                      <a:pt x="666750" y="2541332"/>
                    </a:cubicBezTo>
                    <a:cubicBezTo>
                      <a:pt x="599679" y="2541332"/>
                      <a:pt x="537370" y="2468169"/>
                      <a:pt x="485683" y="2342872"/>
                    </a:cubicBezTo>
                    <a:lnTo>
                      <a:pt x="464039" y="2278794"/>
                    </a:lnTo>
                    <a:lnTo>
                      <a:pt x="387433" y="2221700"/>
                    </a:lnTo>
                    <a:cubicBezTo>
                      <a:pt x="155158" y="2009872"/>
                      <a:pt x="0" y="1626523"/>
                      <a:pt x="0" y="1188782"/>
                    </a:cubicBezTo>
                    <a:cubicBezTo>
                      <a:pt x="0" y="605128"/>
                      <a:pt x="275836" y="118170"/>
                      <a:pt x="642524" y="555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8" name="グループ化 547">
              <a:extLst>
                <a:ext uri="{FF2B5EF4-FFF2-40B4-BE49-F238E27FC236}">
                  <a16:creationId xmlns:a16="http://schemas.microsoft.com/office/drawing/2014/main" id="{1E65E709-190F-4115-8AC3-40C4D89DB5AD}"/>
                </a:ext>
              </a:extLst>
            </p:cNvPr>
            <p:cNvGrpSpPr/>
            <p:nvPr/>
          </p:nvGrpSpPr>
          <p:grpSpPr>
            <a:xfrm rot="20600922">
              <a:off x="5769396" y="3469754"/>
              <a:ext cx="453938" cy="422171"/>
              <a:chOff x="3417780" y="1385012"/>
              <a:chExt cx="2328970" cy="2328970"/>
            </a:xfrm>
          </p:grpSpPr>
          <p:grpSp>
            <p:nvGrpSpPr>
              <p:cNvPr id="549" name="グループ化 548">
                <a:extLst>
                  <a:ext uri="{FF2B5EF4-FFF2-40B4-BE49-F238E27FC236}">
                    <a16:creationId xmlns:a16="http://schemas.microsoft.com/office/drawing/2014/main" id="{E8D351DF-DD53-450C-907B-8BDEDA24940D}"/>
                  </a:ext>
                </a:extLst>
              </p:cNvPr>
              <p:cNvGrpSpPr/>
              <p:nvPr/>
            </p:nvGrpSpPr>
            <p:grpSpPr>
              <a:xfrm rot="790301">
                <a:off x="3466354" y="1433586"/>
                <a:ext cx="2231822" cy="2231822"/>
                <a:chOff x="3196724" y="1163956"/>
                <a:chExt cx="2771082" cy="2771082"/>
              </a:xfrm>
            </p:grpSpPr>
            <p:grpSp>
              <p:nvGrpSpPr>
                <p:cNvPr id="680" name="グループ化 679">
                  <a:extLst>
                    <a:ext uri="{FF2B5EF4-FFF2-40B4-BE49-F238E27FC236}">
                      <a16:creationId xmlns:a16="http://schemas.microsoft.com/office/drawing/2014/main" id="{384D0286-FE45-48D0-87E0-D9DB47B8CA3E}"/>
                    </a:ext>
                  </a:extLst>
                </p:cNvPr>
                <p:cNvGrpSpPr/>
                <p:nvPr/>
              </p:nvGrpSpPr>
              <p:grpSpPr>
                <a:xfrm>
                  <a:off x="3196724" y="1163956"/>
                  <a:ext cx="2771082" cy="2771082"/>
                  <a:chOff x="3196724" y="1163956"/>
                  <a:chExt cx="2771082" cy="2771082"/>
                </a:xfrm>
              </p:grpSpPr>
              <p:grpSp>
                <p:nvGrpSpPr>
                  <p:cNvPr id="712" name="グループ化 711">
                    <a:extLst>
                      <a:ext uri="{FF2B5EF4-FFF2-40B4-BE49-F238E27FC236}">
                        <a16:creationId xmlns:a16="http://schemas.microsoft.com/office/drawing/2014/main" id="{99581350-4A67-4DCB-A8AF-5C818FFB985D}"/>
                      </a:ext>
                    </a:extLst>
                  </p:cNvPr>
                  <p:cNvGrpSpPr/>
                  <p:nvPr/>
                </p:nvGrpSpPr>
                <p:grpSpPr>
                  <a:xfrm>
                    <a:off x="3196724" y="1163956"/>
                    <a:ext cx="2771082" cy="2771082"/>
                    <a:chOff x="3196724" y="1163956"/>
                    <a:chExt cx="2771082" cy="2771082"/>
                  </a:xfrm>
                </p:grpSpPr>
                <p:grpSp>
                  <p:nvGrpSpPr>
                    <p:cNvPr id="728" name="グループ化 727">
                      <a:extLst>
                        <a:ext uri="{FF2B5EF4-FFF2-40B4-BE49-F238E27FC236}">
                          <a16:creationId xmlns:a16="http://schemas.microsoft.com/office/drawing/2014/main" id="{4489A44C-6B51-42FF-BDFA-048AC37E429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4154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736" name="グループ化 735">
                        <a:extLst>
                          <a:ext uri="{FF2B5EF4-FFF2-40B4-BE49-F238E27FC236}">
                            <a16:creationId xmlns:a16="http://schemas.microsoft.com/office/drawing/2014/main" id="{D3F42537-498E-4AD8-B00A-BE47E74E2F2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740" name="楕円 739">
                          <a:extLst>
                            <a:ext uri="{FF2B5EF4-FFF2-40B4-BE49-F238E27FC236}">
                              <a16:creationId xmlns:a16="http://schemas.microsoft.com/office/drawing/2014/main" id="{205BF230-1A34-43B2-8139-1BDD1B507BF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741" name="楕円 740">
                          <a:extLst>
                            <a:ext uri="{FF2B5EF4-FFF2-40B4-BE49-F238E27FC236}">
                              <a16:creationId xmlns:a16="http://schemas.microsoft.com/office/drawing/2014/main" id="{33316703-01C0-47C4-BAD8-5580AF21DB3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737" name="グループ化 736">
                        <a:extLst>
                          <a:ext uri="{FF2B5EF4-FFF2-40B4-BE49-F238E27FC236}">
                            <a16:creationId xmlns:a16="http://schemas.microsoft.com/office/drawing/2014/main" id="{A8EA09A8-905A-4FA7-B7DF-5593F5C34D2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738" name="楕円 737">
                          <a:extLst>
                            <a:ext uri="{FF2B5EF4-FFF2-40B4-BE49-F238E27FC236}">
                              <a16:creationId xmlns:a16="http://schemas.microsoft.com/office/drawing/2014/main" id="{F4BFA644-4B82-4DF6-97C7-59E9364825D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739" name="楕円 738">
                          <a:extLst>
                            <a:ext uri="{FF2B5EF4-FFF2-40B4-BE49-F238E27FC236}">
                              <a16:creationId xmlns:a16="http://schemas.microsoft.com/office/drawing/2014/main" id="{6384BCF4-3304-4481-845D-FFD7FAB41A1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729" name="グループ化 728">
                      <a:extLst>
                        <a:ext uri="{FF2B5EF4-FFF2-40B4-BE49-F238E27FC236}">
                          <a16:creationId xmlns:a16="http://schemas.microsoft.com/office/drawing/2014/main" id="{6C8785C8-1EDD-4AAF-9D76-75A6D910272E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4444152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730" name="グループ化 729">
                        <a:extLst>
                          <a:ext uri="{FF2B5EF4-FFF2-40B4-BE49-F238E27FC236}">
                            <a16:creationId xmlns:a16="http://schemas.microsoft.com/office/drawing/2014/main" id="{669A36E9-4874-49F3-BF38-875BE3A3ECD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734" name="楕円 733">
                          <a:extLst>
                            <a:ext uri="{FF2B5EF4-FFF2-40B4-BE49-F238E27FC236}">
                              <a16:creationId xmlns:a16="http://schemas.microsoft.com/office/drawing/2014/main" id="{7C35D3C4-55B3-47B4-BE9F-C5FF937E79B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735" name="楕円 734">
                          <a:extLst>
                            <a:ext uri="{FF2B5EF4-FFF2-40B4-BE49-F238E27FC236}">
                              <a16:creationId xmlns:a16="http://schemas.microsoft.com/office/drawing/2014/main" id="{924F5D0B-4BB9-4DEE-A1C3-69360EB1E81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731" name="グループ化 730">
                        <a:extLst>
                          <a:ext uri="{FF2B5EF4-FFF2-40B4-BE49-F238E27FC236}">
                            <a16:creationId xmlns:a16="http://schemas.microsoft.com/office/drawing/2014/main" id="{11ACB234-E443-458E-BB2D-ACAF7B4C675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732" name="楕円 731">
                          <a:extLst>
                            <a:ext uri="{FF2B5EF4-FFF2-40B4-BE49-F238E27FC236}">
                              <a16:creationId xmlns:a16="http://schemas.microsoft.com/office/drawing/2014/main" id="{90B19880-0F15-4026-8D3D-0D89487AC40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733" name="楕円 732">
                          <a:extLst>
                            <a:ext uri="{FF2B5EF4-FFF2-40B4-BE49-F238E27FC236}">
                              <a16:creationId xmlns:a16="http://schemas.microsoft.com/office/drawing/2014/main" id="{ACC4EE6B-2F48-40B4-88FB-12C4FF16EC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713" name="グループ化 712">
                    <a:extLst>
                      <a:ext uri="{FF2B5EF4-FFF2-40B4-BE49-F238E27FC236}">
                        <a16:creationId xmlns:a16="http://schemas.microsoft.com/office/drawing/2014/main" id="{CA4BA1BA-57C9-4A1E-B08F-C4C9C1B18CD6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3196724" y="1163956"/>
                    <a:ext cx="2771082" cy="2771082"/>
                    <a:chOff x="3196724" y="1163956"/>
                    <a:chExt cx="2771082" cy="2771082"/>
                  </a:xfrm>
                </p:grpSpPr>
                <p:grpSp>
                  <p:nvGrpSpPr>
                    <p:cNvPr id="714" name="グループ化 713">
                      <a:extLst>
                        <a:ext uri="{FF2B5EF4-FFF2-40B4-BE49-F238E27FC236}">
                          <a16:creationId xmlns:a16="http://schemas.microsoft.com/office/drawing/2014/main" id="{65939BD5-7CCE-45E0-9935-D46518E637A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4154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722" name="グループ化 721">
                        <a:extLst>
                          <a:ext uri="{FF2B5EF4-FFF2-40B4-BE49-F238E27FC236}">
                            <a16:creationId xmlns:a16="http://schemas.microsoft.com/office/drawing/2014/main" id="{A62942F9-8AB5-4F09-B83D-9E91E83AD30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726" name="楕円 725">
                          <a:extLst>
                            <a:ext uri="{FF2B5EF4-FFF2-40B4-BE49-F238E27FC236}">
                              <a16:creationId xmlns:a16="http://schemas.microsoft.com/office/drawing/2014/main" id="{EF037F63-34C2-4396-8B86-5EA2D6C4ADA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727" name="楕円 726">
                          <a:extLst>
                            <a:ext uri="{FF2B5EF4-FFF2-40B4-BE49-F238E27FC236}">
                              <a16:creationId xmlns:a16="http://schemas.microsoft.com/office/drawing/2014/main" id="{ABD8A5C4-5615-464E-AAD6-B42501794AB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723" name="グループ化 722">
                        <a:extLst>
                          <a:ext uri="{FF2B5EF4-FFF2-40B4-BE49-F238E27FC236}">
                            <a16:creationId xmlns:a16="http://schemas.microsoft.com/office/drawing/2014/main" id="{1387A82E-91AD-4931-8460-33CDFF3FBD2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724" name="楕円 723">
                          <a:extLst>
                            <a:ext uri="{FF2B5EF4-FFF2-40B4-BE49-F238E27FC236}">
                              <a16:creationId xmlns:a16="http://schemas.microsoft.com/office/drawing/2014/main" id="{632FDFE0-C43C-4FAE-90BB-F48B16A849F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725" name="楕円 724">
                          <a:extLst>
                            <a:ext uri="{FF2B5EF4-FFF2-40B4-BE49-F238E27FC236}">
                              <a16:creationId xmlns:a16="http://schemas.microsoft.com/office/drawing/2014/main" id="{3CEFE2D3-6E77-48DE-ABFD-627D8BB907E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715" name="グループ化 714">
                      <a:extLst>
                        <a:ext uri="{FF2B5EF4-FFF2-40B4-BE49-F238E27FC236}">
                          <a16:creationId xmlns:a16="http://schemas.microsoft.com/office/drawing/2014/main" id="{52442F01-6B37-4CC8-BC12-6BCD7F964F0A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4444152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716" name="グループ化 715">
                        <a:extLst>
                          <a:ext uri="{FF2B5EF4-FFF2-40B4-BE49-F238E27FC236}">
                            <a16:creationId xmlns:a16="http://schemas.microsoft.com/office/drawing/2014/main" id="{F3B2A0EF-7145-4138-A512-ABE37F3C68E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720" name="楕円 719">
                          <a:extLst>
                            <a:ext uri="{FF2B5EF4-FFF2-40B4-BE49-F238E27FC236}">
                              <a16:creationId xmlns:a16="http://schemas.microsoft.com/office/drawing/2014/main" id="{BA05F280-7EAB-445E-BA4C-D94CDC39E5D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721" name="楕円 720">
                          <a:extLst>
                            <a:ext uri="{FF2B5EF4-FFF2-40B4-BE49-F238E27FC236}">
                              <a16:creationId xmlns:a16="http://schemas.microsoft.com/office/drawing/2014/main" id="{8BD22A58-7358-4F85-88E4-027C936832C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717" name="グループ化 716">
                        <a:extLst>
                          <a:ext uri="{FF2B5EF4-FFF2-40B4-BE49-F238E27FC236}">
                            <a16:creationId xmlns:a16="http://schemas.microsoft.com/office/drawing/2014/main" id="{E1EDE55B-B3CC-4787-AEB0-451506A8065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718" name="楕円 717">
                          <a:extLst>
                            <a:ext uri="{FF2B5EF4-FFF2-40B4-BE49-F238E27FC236}">
                              <a16:creationId xmlns:a16="http://schemas.microsoft.com/office/drawing/2014/main" id="{95F8C67A-5AF0-4271-A74C-988338FCFF2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719" name="楕円 718">
                          <a:extLst>
                            <a:ext uri="{FF2B5EF4-FFF2-40B4-BE49-F238E27FC236}">
                              <a16:creationId xmlns:a16="http://schemas.microsoft.com/office/drawing/2014/main" id="{AEBE871A-1F02-45FB-B964-42398960700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</p:grpSp>
            <p:grpSp>
              <p:nvGrpSpPr>
                <p:cNvPr id="681" name="グループ化 680">
                  <a:extLst>
                    <a:ext uri="{FF2B5EF4-FFF2-40B4-BE49-F238E27FC236}">
                      <a16:creationId xmlns:a16="http://schemas.microsoft.com/office/drawing/2014/main" id="{8A78CC38-85F9-49B0-89D3-5F8F30FB9510}"/>
                    </a:ext>
                  </a:extLst>
                </p:cNvPr>
                <p:cNvGrpSpPr/>
                <p:nvPr/>
              </p:nvGrpSpPr>
              <p:grpSpPr>
                <a:xfrm rot="1410909">
                  <a:off x="3196724" y="1163956"/>
                  <a:ext cx="2771082" cy="2771082"/>
                  <a:chOff x="3196724" y="1163956"/>
                  <a:chExt cx="2771082" cy="2771082"/>
                </a:xfrm>
              </p:grpSpPr>
              <p:grpSp>
                <p:nvGrpSpPr>
                  <p:cNvPr id="682" name="グループ化 681">
                    <a:extLst>
                      <a:ext uri="{FF2B5EF4-FFF2-40B4-BE49-F238E27FC236}">
                        <a16:creationId xmlns:a16="http://schemas.microsoft.com/office/drawing/2014/main" id="{E627E357-E7F4-479C-853D-0B8E58B07F1B}"/>
                      </a:ext>
                    </a:extLst>
                  </p:cNvPr>
                  <p:cNvGrpSpPr/>
                  <p:nvPr/>
                </p:nvGrpSpPr>
                <p:grpSpPr>
                  <a:xfrm>
                    <a:off x="3196724" y="1163956"/>
                    <a:ext cx="2771082" cy="2771082"/>
                    <a:chOff x="3196724" y="1163956"/>
                    <a:chExt cx="2771082" cy="2771082"/>
                  </a:xfrm>
                </p:grpSpPr>
                <p:grpSp>
                  <p:nvGrpSpPr>
                    <p:cNvPr id="698" name="グループ化 697">
                      <a:extLst>
                        <a:ext uri="{FF2B5EF4-FFF2-40B4-BE49-F238E27FC236}">
                          <a16:creationId xmlns:a16="http://schemas.microsoft.com/office/drawing/2014/main" id="{AE16A94A-4DDA-468E-BB9C-35D3574E0F9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4154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706" name="グループ化 705">
                        <a:extLst>
                          <a:ext uri="{FF2B5EF4-FFF2-40B4-BE49-F238E27FC236}">
                            <a16:creationId xmlns:a16="http://schemas.microsoft.com/office/drawing/2014/main" id="{B39091A5-523E-4E5B-AF7E-C8FFDE2771E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710" name="楕円 709">
                          <a:extLst>
                            <a:ext uri="{FF2B5EF4-FFF2-40B4-BE49-F238E27FC236}">
                              <a16:creationId xmlns:a16="http://schemas.microsoft.com/office/drawing/2014/main" id="{242950ED-89A7-4286-B3DB-F4C080256D2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711" name="楕円 710">
                          <a:extLst>
                            <a:ext uri="{FF2B5EF4-FFF2-40B4-BE49-F238E27FC236}">
                              <a16:creationId xmlns:a16="http://schemas.microsoft.com/office/drawing/2014/main" id="{D07B76E2-4915-41EC-ADBA-7A1721274DF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707" name="グループ化 706">
                        <a:extLst>
                          <a:ext uri="{FF2B5EF4-FFF2-40B4-BE49-F238E27FC236}">
                            <a16:creationId xmlns:a16="http://schemas.microsoft.com/office/drawing/2014/main" id="{24206739-A7C7-4629-B1B3-30A204A96FE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708" name="楕円 707">
                          <a:extLst>
                            <a:ext uri="{FF2B5EF4-FFF2-40B4-BE49-F238E27FC236}">
                              <a16:creationId xmlns:a16="http://schemas.microsoft.com/office/drawing/2014/main" id="{F71B2758-6C0F-4155-8618-85632DC67E5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709" name="楕円 708">
                          <a:extLst>
                            <a:ext uri="{FF2B5EF4-FFF2-40B4-BE49-F238E27FC236}">
                              <a16:creationId xmlns:a16="http://schemas.microsoft.com/office/drawing/2014/main" id="{32DC68E6-3184-477C-B79F-782DB735419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699" name="グループ化 698">
                      <a:extLst>
                        <a:ext uri="{FF2B5EF4-FFF2-40B4-BE49-F238E27FC236}">
                          <a16:creationId xmlns:a16="http://schemas.microsoft.com/office/drawing/2014/main" id="{439433D7-832E-46E2-8DE7-6C64F5A82B31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4444152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700" name="グループ化 699">
                        <a:extLst>
                          <a:ext uri="{FF2B5EF4-FFF2-40B4-BE49-F238E27FC236}">
                            <a16:creationId xmlns:a16="http://schemas.microsoft.com/office/drawing/2014/main" id="{F9B6E51A-6892-4B80-A476-DAB5F8A32EA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704" name="楕円 703">
                          <a:extLst>
                            <a:ext uri="{FF2B5EF4-FFF2-40B4-BE49-F238E27FC236}">
                              <a16:creationId xmlns:a16="http://schemas.microsoft.com/office/drawing/2014/main" id="{E53DEBBF-9ADA-46D2-8261-1119A204D26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705" name="楕円 704">
                          <a:extLst>
                            <a:ext uri="{FF2B5EF4-FFF2-40B4-BE49-F238E27FC236}">
                              <a16:creationId xmlns:a16="http://schemas.microsoft.com/office/drawing/2014/main" id="{40BE8801-7A68-4D33-90E5-F12D423F141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701" name="グループ化 700">
                        <a:extLst>
                          <a:ext uri="{FF2B5EF4-FFF2-40B4-BE49-F238E27FC236}">
                            <a16:creationId xmlns:a16="http://schemas.microsoft.com/office/drawing/2014/main" id="{4B859D8C-E28F-4AB8-B70C-9A685FBA292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702" name="楕円 701">
                          <a:extLst>
                            <a:ext uri="{FF2B5EF4-FFF2-40B4-BE49-F238E27FC236}">
                              <a16:creationId xmlns:a16="http://schemas.microsoft.com/office/drawing/2014/main" id="{4F719875-85CC-4CF8-A67F-E5911027A16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703" name="楕円 702">
                          <a:extLst>
                            <a:ext uri="{FF2B5EF4-FFF2-40B4-BE49-F238E27FC236}">
                              <a16:creationId xmlns:a16="http://schemas.microsoft.com/office/drawing/2014/main" id="{9ECB9911-B0D3-4D2E-AB44-7DD53EDFFDB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683" name="グループ化 682">
                    <a:extLst>
                      <a:ext uri="{FF2B5EF4-FFF2-40B4-BE49-F238E27FC236}">
                        <a16:creationId xmlns:a16="http://schemas.microsoft.com/office/drawing/2014/main" id="{1B5025A3-7AB5-4EA2-8A5F-26FDA48C85F5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3196724" y="1163956"/>
                    <a:ext cx="2771082" cy="2771082"/>
                    <a:chOff x="3196724" y="1163956"/>
                    <a:chExt cx="2771082" cy="2771082"/>
                  </a:xfrm>
                </p:grpSpPr>
                <p:grpSp>
                  <p:nvGrpSpPr>
                    <p:cNvPr id="684" name="グループ化 683">
                      <a:extLst>
                        <a:ext uri="{FF2B5EF4-FFF2-40B4-BE49-F238E27FC236}">
                          <a16:creationId xmlns:a16="http://schemas.microsoft.com/office/drawing/2014/main" id="{7F150802-9BDF-4D11-97E3-B2CB69C5FD2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4154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692" name="グループ化 691">
                        <a:extLst>
                          <a:ext uri="{FF2B5EF4-FFF2-40B4-BE49-F238E27FC236}">
                            <a16:creationId xmlns:a16="http://schemas.microsoft.com/office/drawing/2014/main" id="{087D1F50-A5C5-479A-90AA-95CB8B920B9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696" name="楕円 695">
                          <a:extLst>
                            <a:ext uri="{FF2B5EF4-FFF2-40B4-BE49-F238E27FC236}">
                              <a16:creationId xmlns:a16="http://schemas.microsoft.com/office/drawing/2014/main" id="{7ECF4281-EFE3-4AD1-AB33-C4DCA34C556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97" name="楕円 696">
                          <a:extLst>
                            <a:ext uri="{FF2B5EF4-FFF2-40B4-BE49-F238E27FC236}">
                              <a16:creationId xmlns:a16="http://schemas.microsoft.com/office/drawing/2014/main" id="{4C323914-2B60-4AA3-9EF8-7047CE28B1A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693" name="グループ化 692">
                        <a:extLst>
                          <a:ext uri="{FF2B5EF4-FFF2-40B4-BE49-F238E27FC236}">
                            <a16:creationId xmlns:a16="http://schemas.microsoft.com/office/drawing/2014/main" id="{1C797B10-8227-4AD6-A8CB-2F8D4BAF02B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694" name="楕円 693">
                          <a:extLst>
                            <a:ext uri="{FF2B5EF4-FFF2-40B4-BE49-F238E27FC236}">
                              <a16:creationId xmlns:a16="http://schemas.microsoft.com/office/drawing/2014/main" id="{677F32A9-2078-4814-A8B7-897F00E07BE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95" name="楕円 694">
                          <a:extLst>
                            <a:ext uri="{FF2B5EF4-FFF2-40B4-BE49-F238E27FC236}">
                              <a16:creationId xmlns:a16="http://schemas.microsoft.com/office/drawing/2014/main" id="{1329702A-09AD-45CB-BD10-F8AADFFD13A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685" name="グループ化 684">
                      <a:extLst>
                        <a:ext uri="{FF2B5EF4-FFF2-40B4-BE49-F238E27FC236}">
                          <a16:creationId xmlns:a16="http://schemas.microsoft.com/office/drawing/2014/main" id="{86005C08-D19E-445B-9BA2-432F8ECBD6A3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4444152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686" name="グループ化 685">
                        <a:extLst>
                          <a:ext uri="{FF2B5EF4-FFF2-40B4-BE49-F238E27FC236}">
                            <a16:creationId xmlns:a16="http://schemas.microsoft.com/office/drawing/2014/main" id="{56BA5F39-6F7E-44EE-820D-6CFC6ED455E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690" name="楕円 689">
                          <a:extLst>
                            <a:ext uri="{FF2B5EF4-FFF2-40B4-BE49-F238E27FC236}">
                              <a16:creationId xmlns:a16="http://schemas.microsoft.com/office/drawing/2014/main" id="{BAAACF43-27CB-4D5F-BC1F-EB7B4EFD49D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91" name="楕円 690">
                          <a:extLst>
                            <a:ext uri="{FF2B5EF4-FFF2-40B4-BE49-F238E27FC236}">
                              <a16:creationId xmlns:a16="http://schemas.microsoft.com/office/drawing/2014/main" id="{BBC8CEEA-023F-4FD7-9862-54D6A809DAF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687" name="グループ化 686">
                        <a:extLst>
                          <a:ext uri="{FF2B5EF4-FFF2-40B4-BE49-F238E27FC236}">
                            <a16:creationId xmlns:a16="http://schemas.microsoft.com/office/drawing/2014/main" id="{9DD9EDF9-495C-43E9-98B4-A9EEBF805E4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688" name="楕円 687">
                          <a:extLst>
                            <a:ext uri="{FF2B5EF4-FFF2-40B4-BE49-F238E27FC236}">
                              <a16:creationId xmlns:a16="http://schemas.microsoft.com/office/drawing/2014/main" id="{41CCAAB9-46D4-42FB-B567-924ED889612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89" name="楕円 688">
                          <a:extLst>
                            <a:ext uri="{FF2B5EF4-FFF2-40B4-BE49-F238E27FC236}">
                              <a16:creationId xmlns:a16="http://schemas.microsoft.com/office/drawing/2014/main" id="{D7466677-D890-4107-9113-D08D99D64B2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550" name="グループ化 549">
                <a:extLst>
                  <a:ext uri="{FF2B5EF4-FFF2-40B4-BE49-F238E27FC236}">
                    <a16:creationId xmlns:a16="http://schemas.microsoft.com/office/drawing/2014/main" id="{80048084-8CC8-4171-8A26-8D113E55F191}"/>
                  </a:ext>
                </a:extLst>
              </p:cNvPr>
              <p:cNvGrpSpPr/>
              <p:nvPr/>
            </p:nvGrpSpPr>
            <p:grpSpPr>
              <a:xfrm>
                <a:off x="3417780" y="1385012"/>
                <a:ext cx="2328970" cy="2328970"/>
                <a:chOff x="3196724" y="1163956"/>
                <a:chExt cx="2771082" cy="2771082"/>
              </a:xfrm>
            </p:grpSpPr>
            <p:grpSp>
              <p:nvGrpSpPr>
                <p:cNvPr id="618" name="グループ化 617">
                  <a:extLst>
                    <a:ext uri="{FF2B5EF4-FFF2-40B4-BE49-F238E27FC236}">
                      <a16:creationId xmlns:a16="http://schemas.microsoft.com/office/drawing/2014/main" id="{E7624DE8-B21E-4097-B34F-F70221A0EB06}"/>
                    </a:ext>
                  </a:extLst>
                </p:cNvPr>
                <p:cNvGrpSpPr/>
                <p:nvPr/>
              </p:nvGrpSpPr>
              <p:grpSpPr>
                <a:xfrm>
                  <a:off x="3196724" y="1163956"/>
                  <a:ext cx="2771082" cy="2771082"/>
                  <a:chOff x="3196724" y="1163956"/>
                  <a:chExt cx="2771082" cy="2771082"/>
                </a:xfrm>
              </p:grpSpPr>
              <p:grpSp>
                <p:nvGrpSpPr>
                  <p:cNvPr id="650" name="グループ化 649">
                    <a:extLst>
                      <a:ext uri="{FF2B5EF4-FFF2-40B4-BE49-F238E27FC236}">
                        <a16:creationId xmlns:a16="http://schemas.microsoft.com/office/drawing/2014/main" id="{20D0A68B-68B1-44FB-9E2A-79E5E9DB8D47}"/>
                      </a:ext>
                    </a:extLst>
                  </p:cNvPr>
                  <p:cNvGrpSpPr/>
                  <p:nvPr/>
                </p:nvGrpSpPr>
                <p:grpSpPr>
                  <a:xfrm>
                    <a:off x="3196724" y="1163956"/>
                    <a:ext cx="2771082" cy="2771082"/>
                    <a:chOff x="3196724" y="1163956"/>
                    <a:chExt cx="2771082" cy="2771082"/>
                  </a:xfrm>
                </p:grpSpPr>
                <p:grpSp>
                  <p:nvGrpSpPr>
                    <p:cNvPr id="666" name="グループ化 665">
                      <a:extLst>
                        <a:ext uri="{FF2B5EF4-FFF2-40B4-BE49-F238E27FC236}">
                          <a16:creationId xmlns:a16="http://schemas.microsoft.com/office/drawing/2014/main" id="{5A6AD16E-59B0-4E2A-A719-E5BF625E064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4154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674" name="グループ化 673">
                        <a:extLst>
                          <a:ext uri="{FF2B5EF4-FFF2-40B4-BE49-F238E27FC236}">
                            <a16:creationId xmlns:a16="http://schemas.microsoft.com/office/drawing/2014/main" id="{2CC3E406-EC39-4C09-BD1C-136CBA85739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678" name="楕円 677">
                          <a:extLst>
                            <a:ext uri="{FF2B5EF4-FFF2-40B4-BE49-F238E27FC236}">
                              <a16:creationId xmlns:a16="http://schemas.microsoft.com/office/drawing/2014/main" id="{6A8A4E19-6D82-4370-921D-48E90630C8C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79" name="楕円 678">
                          <a:extLst>
                            <a:ext uri="{FF2B5EF4-FFF2-40B4-BE49-F238E27FC236}">
                              <a16:creationId xmlns:a16="http://schemas.microsoft.com/office/drawing/2014/main" id="{93052129-F880-48D4-BFFA-111C48CF669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675" name="グループ化 674">
                        <a:extLst>
                          <a:ext uri="{FF2B5EF4-FFF2-40B4-BE49-F238E27FC236}">
                            <a16:creationId xmlns:a16="http://schemas.microsoft.com/office/drawing/2014/main" id="{14AD40D7-0551-42D8-9FE0-FDBFE5BD180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676" name="楕円 675">
                          <a:extLst>
                            <a:ext uri="{FF2B5EF4-FFF2-40B4-BE49-F238E27FC236}">
                              <a16:creationId xmlns:a16="http://schemas.microsoft.com/office/drawing/2014/main" id="{0C45C341-B210-4E25-8AD2-3CA9F2B332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77" name="楕円 676">
                          <a:extLst>
                            <a:ext uri="{FF2B5EF4-FFF2-40B4-BE49-F238E27FC236}">
                              <a16:creationId xmlns:a16="http://schemas.microsoft.com/office/drawing/2014/main" id="{F6B0FFE8-4549-4A2B-BF58-827387318E6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667" name="グループ化 666">
                      <a:extLst>
                        <a:ext uri="{FF2B5EF4-FFF2-40B4-BE49-F238E27FC236}">
                          <a16:creationId xmlns:a16="http://schemas.microsoft.com/office/drawing/2014/main" id="{5590E3A6-78DA-481B-A4A8-796A1B846D75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4444152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668" name="グループ化 667">
                        <a:extLst>
                          <a:ext uri="{FF2B5EF4-FFF2-40B4-BE49-F238E27FC236}">
                            <a16:creationId xmlns:a16="http://schemas.microsoft.com/office/drawing/2014/main" id="{50CE4310-3738-4DD9-B991-3BD8E3838CA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672" name="楕円 671">
                          <a:extLst>
                            <a:ext uri="{FF2B5EF4-FFF2-40B4-BE49-F238E27FC236}">
                              <a16:creationId xmlns:a16="http://schemas.microsoft.com/office/drawing/2014/main" id="{B7D3FB71-E574-4FB5-A286-989037564A5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73" name="楕円 672">
                          <a:extLst>
                            <a:ext uri="{FF2B5EF4-FFF2-40B4-BE49-F238E27FC236}">
                              <a16:creationId xmlns:a16="http://schemas.microsoft.com/office/drawing/2014/main" id="{871959A6-1431-49A9-B40D-0382A1BB80B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669" name="グループ化 668">
                        <a:extLst>
                          <a:ext uri="{FF2B5EF4-FFF2-40B4-BE49-F238E27FC236}">
                            <a16:creationId xmlns:a16="http://schemas.microsoft.com/office/drawing/2014/main" id="{F5BA9492-ACEB-4006-9E11-C77EE668328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670" name="楕円 669">
                          <a:extLst>
                            <a:ext uri="{FF2B5EF4-FFF2-40B4-BE49-F238E27FC236}">
                              <a16:creationId xmlns:a16="http://schemas.microsoft.com/office/drawing/2014/main" id="{3CC76ADD-C594-423B-868F-B1A523AA722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71" name="楕円 670">
                          <a:extLst>
                            <a:ext uri="{FF2B5EF4-FFF2-40B4-BE49-F238E27FC236}">
                              <a16:creationId xmlns:a16="http://schemas.microsoft.com/office/drawing/2014/main" id="{DC242BED-5ECC-4A53-8FFC-08A09E41B9A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651" name="グループ化 650">
                    <a:extLst>
                      <a:ext uri="{FF2B5EF4-FFF2-40B4-BE49-F238E27FC236}">
                        <a16:creationId xmlns:a16="http://schemas.microsoft.com/office/drawing/2014/main" id="{C2B3F8D9-2868-466F-B322-81CFDB662038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3196724" y="1163956"/>
                    <a:ext cx="2771082" cy="2771082"/>
                    <a:chOff x="3196724" y="1163956"/>
                    <a:chExt cx="2771082" cy="2771082"/>
                  </a:xfrm>
                </p:grpSpPr>
                <p:grpSp>
                  <p:nvGrpSpPr>
                    <p:cNvPr id="652" name="グループ化 651">
                      <a:extLst>
                        <a:ext uri="{FF2B5EF4-FFF2-40B4-BE49-F238E27FC236}">
                          <a16:creationId xmlns:a16="http://schemas.microsoft.com/office/drawing/2014/main" id="{DFF4D152-7635-439D-A49F-1E60900374F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4154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660" name="グループ化 659">
                        <a:extLst>
                          <a:ext uri="{FF2B5EF4-FFF2-40B4-BE49-F238E27FC236}">
                            <a16:creationId xmlns:a16="http://schemas.microsoft.com/office/drawing/2014/main" id="{55B44BF8-5B2A-48D1-861C-8901F739F86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664" name="楕円 663">
                          <a:extLst>
                            <a:ext uri="{FF2B5EF4-FFF2-40B4-BE49-F238E27FC236}">
                              <a16:creationId xmlns:a16="http://schemas.microsoft.com/office/drawing/2014/main" id="{921DB871-19F8-4EF1-A766-B597B69F8F8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65" name="楕円 664">
                          <a:extLst>
                            <a:ext uri="{FF2B5EF4-FFF2-40B4-BE49-F238E27FC236}">
                              <a16:creationId xmlns:a16="http://schemas.microsoft.com/office/drawing/2014/main" id="{7D465DB7-DC88-4340-B00A-51E6E547938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661" name="グループ化 660">
                        <a:extLst>
                          <a:ext uri="{FF2B5EF4-FFF2-40B4-BE49-F238E27FC236}">
                            <a16:creationId xmlns:a16="http://schemas.microsoft.com/office/drawing/2014/main" id="{AC83D858-C848-43EC-9652-015EA8FC571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662" name="楕円 661">
                          <a:extLst>
                            <a:ext uri="{FF2B5EF4-FFF2-40B4-BE49-F238E27FC236}">
                              <a16:creationId xmlns:a16="http://schemas.microsoft.com/office/drawing/2014/main" id="{137E53E3-71E1-4978-A16E-E033B81514E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63" name="楕円 662">
                          <a:extLst>
                            <a:ext uri="{FF2B5EF4-FFF2-40B4-BE49-F238E27FC236}">
                              <a16:creationId xmlns:a16="http://schemas.microsoft.com/office/drawing/2014/main" id="{03C48DC6-9745-43CB-9F78-5F6A5681193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653" name="グループ化 652">
                      <a:extLst>
                        <a:ext uri="{FF2B5EF4-FFF2-40B4-BE49-F238E27FC236}">
                          <a16:creationId xmlns:a16="http://schemas.microsoft.com/office/drawing/2014/main" id="{F036CE42-AF61-4F63-B966-CF3118B053A6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4444152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654" name="グループ化 653">
                        <a:extLst>
                          <a:ext uri="{FF2B5EF4-FFF2-40B4-BE49-F238E27FC236}">
                            <a16:creationId xmlns:a16="http://schemas.microsoft.com/office/drawing/2014/main" id="{AF61F12B-6A9C-4CA3-8D07-CB2AABDECCB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658" name="楕円 657">
                          <a:extLst>
                            <a:ext uri="{FF2B5EF4-FFF2-40B4-BE49-F238E27FC236}">
                              <a16:creationId xmlns:a16="http://schemas.microsoft.com/office/drawing/2014/main" id="{C2033A38-177A-4BAB-B68E-88B42830EBB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59" name="楕円 658">
                          <a:extLst>
                            <a:ext uri="{FF2B5EF4-FFF2-40B4-BE49-F238E27FC236}">
                              <a16:creationId xmlns:a16="http://schemas.microsoft.com/office/drawing/2014/main" id="{241F7E03-CB9D-4845-BFF1-E223132C2CC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655" name="グループ化 654">
                        <a:extLst>
                          <a:ext uri="{FF2B5EF4-FFF2-40B4-BE49-F238E27FC236}">
                            <a16:creationId xmlns:a16="http://schemas.microsoft.com/office/drawing/2014/main" id="{57837F72-C5C7-4B31-888F-A6D5E102C39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656" name="楕円 655">
                          <a:extLst>
                            <a:ext uri="{FF2B5EF4-FFF2-40B4-BE49-F238E27FC236}">
                              <a16:creationId xmlns:a16="http://schemas.microsoft.com/office/drawing/2014/main" id="{BF690975-6A17-42C1-A941-928CD26EE6F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57" name="楕円 656">
                          <a:extLst>
                            <a:ext uri="{FF2B5EF4-FFF2-40B4-BE49-F238E27FC236}">
                              <a16:creationId xmlns:a16="http://schemas.microsoft.com/office/drawing/2014/main" id="{74F2303D-8D8A-4AFD-B8D2-B3A46814875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</p:grpSp>
            <p:grpSp>
              <p:nvGrpSpPr>
                <p:cNvPr id="619" name="グループ化 618">
                  <a:extLst>
                    <a:ext uri="{FF2B5EF4-FFF2-40B4-BE49-F238E27FC236}">
                      <a16:creationId xmlns:a16="http://schemas.microsoft.com/office/drawing/2014/main" id="{335F5FE4-D0C9-4340-94A2-010DD2348B08}"/>
                    </a:ext>
                  </a:extLst>
                </p:cNvPr>
                <p:cNvGrpSpPr/>
                <p:nvPr/>
              </p:nvGrpSpPr>
              <p:grpSpPr>
                <a:xfrm rot="1410909">
                  <a:off x="3196724" y="1163956"/>
                  <a:ext cx="2771082" cy="2771082"/>
                  <a:chOff x="3196724" y="1163956"/>
                  <a:chExt cx="2771082" cy="2771082"/>
                </a:xfrm>
              </p:grpSpPr>
              <p:grpSp>
                <p:nvGrpSpPr>
                  <p:cNvPr id="620" name="グループ化 619">
                    <a:extLst>
                      <a:ext uri="{FF2B5EF4-FFF2-40B4-BE49-F238E27FC236}">
                        <a16:creationId xmlns:a16="http://schemas.microsoft.com/office/drawing/2014/main" id="{E6D765B4-ED0D-4150-9B4E-D68D16812A35}"/>
                      </a:ext>
                    </a:extLst>
                  </p:cNvPr>
                  <p:cNvGrpSpPr/>
                  <p:nvPr/>
                </p:nvGrpSpPr>
                <p:grpSpPr>
                  <a:xfrm>
                    <a:off x="3196724" y="1163956"/>
                    <a:ext cx="2771082" cy="2771082"/>
                    <a:chOff x="3196724" y="1163956"/>
                    <a:chExt cx="2771082" cy="2771082"/>
                  </a:xfrm>
                </p:grpSpPr>
                <p:grpSp>
                  <p:nvGrpSpPr>
                    <p:cNvPr id="636" name="グループ化 635">
                      <a:extLst>
                        <a:ext uri="{FF2B5EF4-FFF2-40B4-BE49-F238E27FC236}">
                          <a16:creationId xmlns:a16="http://schemas.microsoft.com/office/drawing/2014/main" id="{F42E7D6F-8CF3-4F5B-8E11-24EB1B6F804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4154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644" name="グループ化 643">
                        <a:extLst>
                          <a:ext uri="{FF2B5EF4-FFF2-40B4-BE49-F238E27FC236}">
                            <a16:creationId xmlns:a16="http://schemas.microsoft.com/office/drawing/2014/main" id="{54E55F11-2304-4D84-93A6-C2346654AAA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648" name="楕円 647">
                          <a:extLst>
                            <a:ext uri="{FF2B5EF4-FFF2-40B4-BE49-F238E27FC236}">
                              <a16:creationId xmlns:a16="http://schemas.microsoft.com/office/drawing/2014/main" id="{E7AE22ED-3E8F-4D3D-A98D-0CEBA77C296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49" name="楕円 648">
                          <a:extLst>
                            <a:ext uri="{FF2B5EF4-FFF2-40B4-BE49-F238E27FC236}">
                              <a16:creationId xmlns:a16="http://schemas.microsoft.com/office/drawing/2014/main" id="{EEF40CFB-4086-473C-816D-075B727B3C1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645" name="グループ化 644">
                        <a:extLst>
                          <a:ext uri="{FF2B5EF4-FFF2-40B4-BE49-F238E27FC236}">
                            <a16:creationId xmlns:a16="http://schemas.microsoft.com/office/drawing/2014/main" id="{A18C7023-6AD3-4F2D-921A-AC1B5C70E870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646" name="楕円 645">
                          <a:extLst>
                            <a:ext uri="{FF2B5EF4-FFF2-40B4-BE49-F238E27FC236}">
                              <a16:creationId xmlns:a16="http://schemas.microsoft.com/office/drawing/2014/main" id="{6218F07D-25EE-4AC1-A1CF-06AA8937CC5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47" name="楕円 646">
                          <a:extLst>
                            <a:ext uri="{FF2B5EF4-FFF2-40B4-BE49-F238E27FC236}">
                              <a16:creationId xmlns:a16="http://schemas.microsoft.com/office/drawing/2014/main" id="{29A430AA-6079-4D9A-B413-413A896EA0D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637" name="グループ化 636">
                      <a:extLst>
                        <a:ext uri="{FF2B5EF4-FFF2-40B4-BE49-F238E27FC236}">
                          <a16:creationId xmlns:a16="http://schemas.microsoft.com/office/drawing/2014/main" id="{57B44909-39B9-40B3-B7D8-4D0B7B779BBE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4444152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638" name="グループ化 637">
                        <a:extLst>
                          <a:ext uri="{FF2B5EF4-FFF2-40B4-BE49-F238E27FC236}">
                            <a16:creationId xmlns:a16="http://schemas.microsoft.com/office/drawing/2014/main" id="{151D88C3-2864-46AD-B0C9-83BF9FE5C7F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642" name="楕円 641">
                          <a:extLst>
                            <a:ext uri="{FF2B5EF4-FFF2-40B4-BE49-F238E27FC236}">
                              <a16:creationId xmlns:a16="http://schemas.microsoft.com/office/drawing/2014/main" id="{4DC6238B-F2F3-4C42-A02E-55317B510B9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43" name="楕円 642">
                          <a:extLst>
                            <a:ext uri="{FF2B5EF4-FFF2-40B4-BE49-F238E27FC236}">
                              <a16:creationId xmlns:a16="http://schemas.microsoft.com/office/drawing/2014/main" id="{18C5F5C9-A63C-4791-9290-1A7A21E7DA0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639" name="グループ化 638">
                        <a:extLst>
                          <a:ext uri="{FF2B5EF4-FFF2-40B4-BE49-F238E27FC236}">
                            <a16:creationId xmlns:a16="http://schemas.microsoft.com/office/drawing/2014/main" id="{6FF18F8B-457B-48DC-A9A2-1A76E4B8F43C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640" name="楕円 639">
                          <a:extLst>
                            <a:ext uri="{FF2B5EF4-FFF2-40B4-BE49-F238E27FC236}">
                              <a16:creationId xmlns:a16="http://schemas.microsoft.com/office/drawing/2014/main" id="{149796CE-E647-4C85-8F68-3964A592EAC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41" name="楕円 640">
                          <a:extLst>
                            <a:ext uri="{FF2B5EF4-FFF2-40B4-BE49-F238E27FC236}">
                              <a16:creationId xmlns:a16="http://schemas.microsoft.com/office/drawing/2014/main" id="{2A0A6FE4-7A9B-4203-BB22-FBC68759671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621" name="グループ化 620">
                    <a:extLst>
                      <a:ext uri="{FF2B5EF4-FFF2-40B4-BE49-F238E27FC236}">
                        <a16:creationId xmlns:a16="http://schemas.microsoft.com/office/drawing/2014/main" id="{B8D766CB-3E1B-4ED4-B5CA-C55BCC0E111F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3196724" y="1163956"/>
                    <a:ext cx="2771082" cy="2771082"/>
                    <a:chOff x="3196724" y="1163956"/>
                    <a:chExt cx="2771082" cy="2771082"/>
                  </a:xfrm>
                </p:grpSpPr>
                <p:grpSp>
                  <p:nvGrpSpPr>
                    <p:cNvPr id="622" name="グループ化 621">
                      <a:extLst>
                        <a:ext uri="{FF2B5EF4-FFF2-40B4-BE49-F238E27FC236}">
                          <a16:creationId xmlns:a16="http://schemas.microsoft.com/office/drawing/2014/main" id="{E3050501-0E7B-4320-90D0-4E8CD8DF363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4154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630" name="グループ化 629">
                        <a:extLst>
                          <a:ext uri="{FF2B5EF4-FFF2-40B4-BE49-F238E27FC236}">
                            <a16:creationId xmlns:a16="http://schemas.microsoft.com/office/drawing/2014/main" id="{426A4CC2-B3E6-4C98-8B51-F00E92D261F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634" name="楕円 633">
                          <a:extLst>
                            <a:ext uri="{FF2B5EF4-FFF2-40B4-BE49-F238E27FC236}">
                              <a16:creationId xmlns:a16="http://schemas.microsoft.com/office/drawing/2014/main" id="{FC635859-3B7C-4FF8-A5DE-A08F73088A7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35" name="楕円 634">
                          <a:extLst>
                            <a:ext uri="{FF2B5EF4-FFF2-40B4-BE49-F238E27FC236}">
                              <a16:creationId xmlns:a16="http://schemas.microsoft.com/office/drawing/2014/main" id="{BB89FE8C-39CB-4F0C-A42B-43280F644F1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631" name="グループ化 630">
                        <a:extLst>
                          <a:ext uri="{FF2B5EF4-FFF2-40B4-BE49-F238E27FC236}">
                            <a16:creationId xmlns:a16="http://schemas.microsoft.com/office/drawing/2014/main" id="{099D068B-0F3A-4C10-8736-C917685E810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632" name="楕円 631">
                          <a:extLst>
                            <a:ext uri="{FF2B5EF4-FFF2-40B4-BE49-F238E27FC236}">
                              <a16:creationId xmlns:a16="http://schemas.microsoft.com/office/drawing/2014/main" id="{46A2447C-3C65-41AC-B0F6-DCF806FDCFF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33" name="楕円 632">
                          <a:extLst>
                            <a:ext uri="{FF2B5EF4-FFF2-40B4-BE49-F238E27FC236}">
                              <a16:creationId xmlns:a16="http://schemas.microsoft.com/office/drawing/2014/main" id="{01FACF16-8894-481C-B77D-1A3D0CDE272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623" name="グループ化 622">
                      <a:extLst>
                        <a:ext uri="{FF2B5EF4-FFF2-40B4-BE49-F238E27FC236}">
                          <a16:creationId xmlns:a16="http://schemas.microsoft.com/office/drawing/2014/main" id="{DCE7F4B5-DCE4-4B80-8434-D11627649674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4444152" y="1163956"/>
                      <a:ext cx="276225" cy="2771082"/>
                      <a:chOff x="4444154" y="1163956"/>
                      <a:chExt cx="276225" cy="2771082"/>
                    </a:xfrm>
                  </p:grpSpPr>
                  <p:grpSp>
                    <p:nvGrpSpPr>
                      <p:cNvPr id="624" name="グループ化 623">
                        <a:extLst>
                          <a:ext uri="{FF2B5EF4-FFF2-40B4-BE49-F238E27FC236}">
                            <a16:creationId xmlns:a16="http://schemas.microsoft.com/office/drawing/2014/main" id="{7BA8C926-F769-4D01-996E-C06F5FDEE9D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44154" y="1163956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628" name="楕円 627">
                          <a:extLst>
                            <a:ext uri="{FF2B5EF4-FFF2-40B4-BE49-F238E27FC236}">
                              <a16:creationId xmlns:a16="http://schemas.microsoft.com/office/drawing/2014/main" id="{ED14EC1F-F1AA-41FC-957C-0B56AFFA519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29" name="楕円 628">
                          <a:extLst>
                            <a:ext uri="{FF2B5EF4-FFF2-40B4-BE49-F238E27FC236}">
                              <a16:creationId xmlns:a16="http://schemas.microsoft.com/office/drawing/2014/main" id="{4A132FBC-AD4E-4055-AB08-6D38DD93C82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625" name="グループ化 624">
                        <a:extLst>
                          <a:ext uri="{FF2B5EF4-FFF2-40B4-BE49-F238E27FC236}">
                            <a16:creationId xmlns:a16="http://schemas.microsoft.com/office/drawing/2014/main" id="{4CAEFAE8-0C2A-42E9-9B64-1A87A7D9D25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4444154" y="3315913"/>
                        <a:ext cx="276225" cy="619125"/>
                        <a:chOff x="4448175" y="1695450"/>
                        <a:chExt cx="381000" cy="619125"/>
                      </a:xfrm>
                    </p:grpSpPr>
                    <p:sp>
                      <p:nvSpPr>
                        <p:cNvPr id="626" name="楕円 625">
                          <a:extLst>
                            <a:ext uri="{FF2B5EF4-FFF2-40B4-BE49-F238E27FC236}">
                              <a16:creationId xmlns:a16="http://schemas.microsoft.com/office/drawing/2014/main" id="{4A6DD447-DDDF-4402-B64F-E31752CA56C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48175" y="1695450"/>
                          <a:ext cx="381000" cy="619125"/>
                        </a:xfrm>
                        <a:prstGeom prst="ellipse">
                          <a:avLst/>
                        </a:prstGeom>
                        <a:solidFill>
                          <a:srgbClr val="FFFF00"/>
                        </a:soli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27" name="楕円 626">
                          <a:extLst>
                            <a:ext uri="{FF2B5EF4-FFF2-40B4-BE49-F238E27FC236}">
                              <a16:creationId xmlns:a16="http://schemas.microsoft.com/office/drawing/2014/main" id="{05629892-FA1D-41E8-948A-051A0199931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99610" y="1783081"/>
                          <a:ext cx="278130" cy="504824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/>
                            </a:gs>
                            <a:gs pos="100000">
                              <a:srgbClr val="FFC000"/>
                            </a:gs>
                          </a:gsLst>
                          <a:lin ang="5400000" scaled="1"/>
                          <a:tileRect/>
                        </a:gradFill>
                        <a:ln w="6350" cap="flat" cmpd="sng" algn="ctr">
                          <a:solidFill>
                            <a:srgbClr val="FFC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551" name="グループ化 550">
                <a:extLst>
                  <a:ext uri="{FF2B5EF4-FFF2-40B4-BE49-F238E27FC236}">
                    <a16:creationId xmlns:a16="http://schemas.microsoft.com/office/drawing/2014/main" id="{D73BEA89-2043-48C8-9CB1-FC4AD28F2716}"/>
                  </a:ext>
                </a:extLst>
              </p:cNvPr>
              <p:cNvGrpSpPr/>
              <p:nvPr/>
            </p:nvGrpSpPr>
            <p:grpSpPr>
              <a:xfrm>
                <a:off x="3725546" y="1695450"/>
                <a:ext cx="1736725" cy="1733550"/>
                <a:chOff x="3725546" y="1695450"/>
                <a:chExt cx="1736725" cy="1733550"/>
              </a:xfrm>
            </p:grpSpPr>
            <p:grpSp>
              <p:nvGrpSpPr>
                <p:cNvPr id="588" name="グループ化 587">
                  <a:extLst>
                    <a:ext uri="{FF2B5EF4-FFF2-40B4-BE49-F238E27FC236}">
                      <a16:creationId xmlns:a16="http://schemas.microsoft.com/office/drawing/2014/main" id="{61E6B4CD-3B84-42C7-8C71-6A81B3C43846}"/>
                    </a:ext>
                  </a:extLst>
                </p:cNvPr>
                <p:cNvGrpSpPr/>
                <p:nvPr/>
              </p:nvGrpSpPr>
              <p:grpSpPr>
                <a:xfrm>
                  <a:off x="3725546" y="1695450"/>
                  <a:ext cx="1733550" cy="1733550"/>
                  <a:chOff x="3725546" y="1695450"/>
                  <a:chExt cx="1733550" cy="1733550"/>
                </a:xfrm>
              </p:grpSpPr>
              <p:grpSp>
                <p:nvGrpSpPr>
                  <p:cNvPr id="604" name="グループ化 603">
                    <a:extLst>
                      <a:ext uri="{FF2B5EF4-FFF2-40B4-BE49-F238E27FC236}">
                        <a16:creationId xmlns:a16="http://schemas.microsoft.com/office/drawing/2014/main" id="{BCD49BB8-85ED-4289-824E-F05D637593FA}"/>
                      </a:ext>
                    </a:extLst>
                  </p:cNvPr>
                  <p:cNvGrpSpPr/>
                  <p:nvPr/>
                </p:nvGrpSpPr>
                <p:grpSpPr>
                  <a:xfrm>
                    <a:off x="4448175" y="1695450"/>
                    <a:ext cx="276225" cy="1733550"/>
                    <a:chOff x="4448175" y="1695450"/>
                    <a:chExt cx="276225" cy="1733550"/>
                  </a:xfrm>
                </p:grpSpPr>
                <p:grpSp>
                  <p:nvGrpSpPr>
                    <p:cNvPr id="612" name="グループ化 611">
                      <a:extLst>
                        <a:ext uri="{FF2B5EF4-FFF2-40B4-BE49-F238E27FC236}">
                          <a16:creationId xmlns:a16="http://schemas.microsoft.com/office/drawing/2014/main" id="{FF3E7AEB-D560-4ED3-B346-CBF2C60DF6C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8175" y="1695450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616" name="楕円 615">
                        <a:extLst>
                          <a:ext uri="{FF2B5EF4-FFF2-40B4-BE49-F238E27FC236}">
                            <a16:creationId xmlns:a16="http://schemas.microsoft.com/office/drawing/2014/main" id="{AF8AA732-C602-473D-BA1C-F95A1E31781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617" name="楕円 616">
                        <a:extLst>
                          <a:ext uri="{FF2B5EF4-FFF2-40B4-BE49-F238E27FC236}">
                            <a16:creationId xmlns:a16="http://schemas.microsoft.com/office/drawing/2014/main" id="{2F2F4B8C-18D1-423E-AD46-0911EB9F20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613" name="グループ化 612">
                      <a:extLst>
                        <a:ext uri="{FF2B5EF4-FFF2-40B4-BE49-F238E27FC236}">
                          <a16:creationId xmlns:a16="http://schemas.microsoft.com/office/drawing/2014/main" id="{9FC70703-1DB8-45D6-9912-42A04656671B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448175" y="2809875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614" name="楕円 613">
                        <a:extLst>
                          <a:ext uri="{FF2B5EF4-FFF2-40B4-BE49-F238E27FC236}">
                            <a16:creationId xmlns:a16="http://schemas.microsoft.com/office/drawing/2014/main" id="{A7002596-F830-4C0F-8923-6599ECA308D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615" name="楕円 614">
                        <a:extLst>
                          <a:ext uri="{FF2B5EF4-FFF2-40B4-BE49-F238E27FC236}">
                            <a16:creationId xmlns:a16="http://schemas.microsoft.com/office/drawing/2014/main" id="{77A6C45B-D551-417F-8719-9C090B0F74B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605" name="グループ化 604">
                    <a:extLst>
                      <a:ext uri="{FF2B5EF4-FFF2-40B4-BE49-F238E27FC236}">
                        <a16:creationId xmlns:a16="http://schemas.microsoft.com/office/drawing/2014/main" id="{8BB79333-F385-493C-824F-79B75A8C8C23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454208" y="1695450"/>
                    <a:ext cx="276225" cy="1733550"/>
                    <a:chOff x="4448175" y="1695450"/>
                    <a:chExt cx="276225" cy="1733550"/>
                  </a:xfrm>
                </p:grpSpPr>
                <p:grpSp>
                  <p:nvGrpSpPr>
                    <p:cNvPr id="606" name="グループ化 605">
                      <a:extLst>
                        <a:ext uri="{FF2B5EF4-FFF2-40B4-BE49-F238E27FC236}">
                          <a16:creationId xmlns:a16="http://schemas.microsoft.com/office/drawing/2014/main" id="{161E0C36-8CE8-4F8C-8AD4-2D3544B2BF7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8175" y="1695450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610" name="楕円 609">
                        <a:extLst>
                          <a:ext uri="{FF2B5EF4-FFF2-40B4-BE49-F238E27FC236}">
                            <a16:creationId xmlns:a16="http://schemas.microsoft.com/office/drawing/2014/main" id="{0F4BC58F-AAF5-4EE9-9002-EF6AE69195E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611" name="楕円 610">
                        <a:extLst>
                          <a:ext uri="{FF2B5EF4-FFF2-40B4-BE49-F238E27FC236}">
                            <a16:creationId xmlns:a16="http://schemas.microsoft.com/office/drawing/2014/main" id="{A726733C-3061-4A90-A094-DD66C9E9A1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607" name="グループ化 606">
                      <a:extLst>
                        <a:ext uri="{FF2B5EF4-FFF2-40B4-BE49-F238E27FC236}">
                          <a16:creationId xmlns:a16="http://schemas.microsoft.com/office/drawing/2014/main" id="{01B58950-6AE2-4946-B704-38750C3504DA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448175" y="2809875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608" name="楕円 607">
                        <a:extLst>
                          <a:ext uri="{FF2B5EF4-FFF2-40B4-BE49-F238E27FC236}">
                            <a16:creationId xmlns:a16="http://schemas.microsoft.com/office/drawing/2014/main" id="{ABBF9FFC-6087-4F46-AEC9-268B70F3B1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609" name="楕円 608">
                        <a:extLst>
                          <a:ext uri="{FF2B5EF4-FFF2-40B4-BE49-F238E27FC236}">
                            <a16:creationId xmlns:a16="http://schemas.microsoft.com/office/drawing/2014/main" id="{3D33F84A-57BE-4D32-9C6F-1EFEB4D3A5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589" name="グループ化 588">
                  <a:extLst>
                    <a:ext uri="{FF2B5EF4-FFF2-40B4-BE49-F238E27FC236}">
                      <a16:creationId xmlns:a16="http://schemas.microsoft.com/office/drawing/2014/main" id="{184E7B4E-7CEC-4ADF-9C0B-E13137652CEB}"/>
                    </a:ext>
                  </a:extLst>
                </p:cNvPr>
                <p:cNvGrpSpPr/>
                <p:nvPr/>
              </p:nvGrpSpPr>
              <p:grpSpPr>
                <a:xfrm rot="2700000">
                  <a:off x="3728721" y="1695450"/>
                  <a:ext cx="1733550" cy="1733550"/>
                  <a:chOff x="3725546" y="1695450"/>
                  <a:chExt cx="1733550" cy="1733550"/>
                </a:xfrm>
              </p:grpSpPr>
              <p:grpSp>
                <p:nvGrpSpPr>
                  <p:cNvPr id="590" name="グループ化 589">
                    <a:extLst>
                      <a:ext uri="{FF2B5EF4-FFF2-40B4-BE49-F238E27FC236}">
                        <a16:creationId xmlns:a16="http://schemas.microsoft.com/office/drawing/2014/main" id="{DBFDA723-BB43-4C78-9E53-1AD670B5FFEA}"/>
                      </a:ext>
                    </a:extLst>
                  </p:cNvPr>
                  <p:cNvGrpSpPr/>
                  <p:nvPr/>
                </p:nvGrpSpPr>
                <p:grpSpPr>
                  <a:xfrm>
                    <a:off x="4448175" y="1695450"/>
                    <a:ext cx="276225" cy="1733550"/>
                    <a:chOff x="4448175" y="1695450"/>
                    <a:chExt cx="276225" cy="1733550"/>
                  </a:xfrm>
                </p:grpSpPr>
                <p:grpSp>
                  <p:nvGrpSpPr>
                    <p:cNvPr id="598" name="グループ化 597">
                      <a:extLst>
                        <a:ext uri="{FF2B5EF4-FFF2-40B4-BE49-F238E27FC236}">
                          <a16:creationId xmlns:a16="http://schemas.microsoft.com/office/drawing/2014/main" id="{7A3EF669-81DE-46C1-8EFF-ED2090C8794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8175" y="1695450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602" name="楕円 601">
                        <a:extLst>
                          <a:ext uri="{FF2B5EF4-FFF2-40B4-BE49-F238E27FC236}">
                            <a16:creationId xmlns:a16="http://schemas.microsoft.com/office/drawing/2014/main" id="{0BB01565-EF9B-45C6-8F70-8EF482379C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603" name="楕円 602">
                        <a:extLst>
                          <a:ext uri="{FF2B5EF4-FFF2-40B4-BE49-F238E27FC236}">
                            <a16:creationId xmlns:a16="http://schemas.microsoft.com/office/drawing/2014/main" id="{08F11A8B-BEF9-442E-8384-A8F9B2BC79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599" name="グループ化 598">
                      <a:extLst>
                        <a:ext uri="{FF2B5EF4-FFF2-40B4-BE49-F238E27FC236}">
                          <a16:creationId xmlns:a16="http://schemas.microsoft.com/office/drawing/2014/main" id="{9C0D0A3A-727B-4519-BDA9-9C7BD9CA897F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448175" y="2809875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600" name="楕円 599">
                        <a:extLst>
                          <a:ext uri="{FF2B5EF4-FFF2-40B4-BE49-F238E27FC236}">
                            <a16:creationId xmlns:a16="http://schemas.microsoft.com/office/drawing/2014/main" id="{54230FFE-0CA2-49BE-8F27-EBBE8F17A4D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601" name="楕円 600">
                        <a:extLst>
                          <a:ext uri="{FF2B5EF4-FFF2-40B4-BE49-F238E27FC236}">
                            <a16:creationId xmlns:a16="http://schemas.microsoft.com/office/drawing/2014/main" id="{35769DCE-A871-4A7D-81B9-441B47D74A2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591" name="グループ化 590">
                    <a:extLst>
                      <a:ext uri="{FF2B5EF4-FFF2-40B4-BE49-F238E27FC236}">
                        <a16:creationId xmlns:a16="http://schemas.microsoft.com/office/drawing/2014/main" id="{E405C0DE-6242-455E-8AD7-A700F6324E62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454208" y="1695450"/>
                    <a:ext cx="276225" cy="1733550"/>
                    <a:chOff x="4448175" y="1695450"/>
                    <a:chExt cx="276225" cy="1733550"/>
                  </a:xfrm>
                </p:grpSpPr>
                <p:grpSp>
                  <p:nvGrpSpPr>
                    <p:cNvPr id="592" name="グループ化 591">
                      <a:extLst>
                        <a:ext uri="{FF2B5EF4-FFF2-40B4-BE49-F238E27FC236}">
                          <a16:creationId xmlns:a16="http://schemas.microsoft.com/office/drawing/2014/main" id="{EA794AF5-9636-4CBC-8A18-003199BAF5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8175" y="1695450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596" name="楕円 595">
                        <a:extLst>
                          <a:ext uri="{FF2B5EF4-FFF2-40B4-BE49-F238E27FC236}">
                            <a16:creationId xmlns:a16="http://schemas.microsoft.com/office/drawing/2014/main" id="{4DF64824-98BD-4F67-90BB-73A71D5BC7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597" name="楕円 596">
                        <a:extLst>
                          <a:ext uri="{FF2B5EF4-FFF2-40B4-BE49-F238E27FC236}">
                            <a16:creationId xmlns:a16="http://schemas.microsoft.com/office/drawing/2014/main" id="{1714B33B-3B93-4248-A70C-2F7062059D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593" name="グループ化 592">
                      <a:extLst>
                        <a:ext uri="{FF2B5EF4-FFF2-40B4-BE49-F238E27FC236}">
                          <a16:creationId xmlns:a16="http://schemas.microsoft.com/office/drawing/2014/main" id="{5D1E8D33-0A48-4B73-9155-692C17EDD02F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448175" y="2809875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594" name="楕円 593">
                        <a:extLst>
                          <a:ext uri="{FF2B5EF4-FFF2-40B4-BE49-F238E27FC236}">
                            <a16:creationId xmlns:a16="http://schemas.microsoft.com/office/drawing/2014/main" id="{0C451963-5012-48D8-924B-3A09E2A076F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595" name="楕円 594">
                        <a:extLst>
                          <a:ext uri="{FF2B5EF4-FFF2-40B4-BE49-F238E27FC236}">
                            <a16:creationId xmlns:a16="http://schemas.microsoft.com/office/drawing/2014/main" id="{78B1C26C-4A4A-4FE3-A1B0-159867056BC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A5235F5A-ED39-4994-A8AD-D46973EAD41D}"/>
                  </a:ext>
                </a:extLst>
              </p:cNvPr>
              <p:cNvGrpSpPr/>
              <p:nvPr/>
            </p:nvGrpSpPr>
            <p:grpSpPr>
              <a:xfrm rot="1336337">
                <a:off x="3809912" y="1775061"/>
                <a:ext cx="1577212" cy="1574328"/>
                <a:chOff x="3725546" y="1695450"/>
                <a:chExt cx="1736725" cy="1733550"/>
              </a:xfrm>
            </p:grpSpPr>
            <p:grpSp>
              <p:nvGrpSpPr>
                <p:cNvPr id="558" name="グループ化 557">
                  <a:extLst>
                    <a:ext uri="{FF2B5EF4-FFF2-40B4-BE49-F238E27FC236}">
                      <a16:creationId xmlns:a16="http://schemas.microsoft.com/office/drawing/2014/main" id="{F7FCBD0F-831D-43A1-BB31-F021E4B52E4F}"/>
                    </a:ext>
                  </a:extLst>
                </p:cNvPr>
                <p:cNvGrpSpPr/>
                <p:nvPr/>
              </p:nvGrpSpPr>
              <p:grpSpPr>
                <a:xfrm>
                  <a:off x="3725546" y="1695450"/>
                  <a:ext cx="1733550" cy="1733550"/>
                  <a:chOff x="3725546" y="1695450"/>
                  <a:chExt cx="1733550" cy="1733550"/>
                </a:xfrm>
              </p:grpSpPr>
              <p:grpSp>
                <p:nvGrpSpPr>
                  <p:cNvPr id="574" name="グループ化 573">
                    <a:extLst>
                      <a:ext uri="{FF2B5EF4-FFF2-40B4-BE49-F238E27FC236}">
                        <a16:creationId xmlns:a16="http://schemas.microsoft.com/office/drawing/2014/main" id="{119C7180-1CFC-499B-9FA9-F5DE2494AABF}"/>
                      </a:ext>
                    </a:extLst>
                  </p:cNvPr>
                  <p:cNvGrpSpPr/>
                  <p:nvPr/>
                </p:nvGrpSpPr>
                <p:grpSpPr>
                  <a:xfrm>
                    <a:off x="4448175" y="1695450"/>
                    <a:ext cx="276225" cy="1733550"/>
                    <a:chOff x="4448175" y="1695450"/>
                    <a:chExt cx="276225" cy="1733550"/>
                  </a:xfrm>
                </p:grpSpPr>
                <p:grpSp>
                  <p:nvGrpSpPr>
                    <p:cNvPr id="582" name="グループ化 581">
                      <a:extLst>
                        <a:ext uri="{FF2B5EF4-FFF2-40B4-BE49-F238E27FC236}">
                          <a16:creationId xmlns:a16="http://schemas.microsoft.com/office/drawing/2014/main" id="{AC782480-C4A0-44D3-851C-5400F6719F6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8175" y="1695450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586" name="楕円 585">
                        <a:extLst>
                          <a:ext uri="{FF2B5EF4-FFF2-40B4-BE49-F238E27FC236}">
                            <a16:creationId xmlns:a16="http://schemas.microsoft.com/office/drawing/2014/main" id="{0D1BA2E4-D577-49A2-BAFB-B65AB91FD93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587" name="楕円 586">
                        <a:extLst>
                          <a:ext uri="{FF2B5EF4-FFF2-40B4-BE49-F238E27FC236}">
                            <a16:creationId xmlns:a16="http://schemas.microsoft.com/office/drawing/2014/main" id="{F476E188-5FD5-41C7-9B9E-CDB2750053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583" name="グループ化 582">
                      <a:extLst>
                        <a:ext uri="{FF2B5EF4-FFF2-40B4-BE49-F238E27FC236}">
                          <a16:creationId xmlns:a16="http://schemas.microsoft.com/office/drawing/2014/main" id="{C3E69ED1-98C5-451A-986B-C159795E0AF4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448175" y="2809875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584" name="楕円 583">
                        <a:extLst>
                          <a:ext uri="{FF2B5EF4-FFF2-40B4-BE49-F238E27FC236}">
                            <a16:creationId xmlns:a16="http://schemas.microsoft.com/office/drawing/2014/main" id="{44886E8A-1CDF-4436-B584-0054303168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585" name="楕円 584">
                        <a:extLst>
                          <a:ext uri="{FF2B5EF4-FFF2-40B4-BE49-F238E27FC236}">
                            <a16:creationId xmlns:a16="http://schemas.microsoft.com/office/drawing/2014/main" id="{67ED807F-1FF1-463A-A451-682CC04976B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575" name="グループ化 574">
                    <a:extLst>
                      <a:ext uri="{FF2B5EF4-FFF2-40B4-BE49-F238E27FC236}">
                        <a16:creationId xmlns:a16="http://schemas.microsoft.com/office/drawing/2014/main" id="{A77C0AF3-A07E-4D49-B637-F42707D2F18C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454208" y="1695450"/>
                    <a:ext cx="276225" cy="1733550"/>
                    <a:chOff x="4448175" y="1695450"/>
                    <a:chExt cx="276225" cy="1733550"/>
                  </a:xfrm>
                </p:grpSpPr>
                <p:grpSp>
                  <p:nvGrpSpPr>
                    <p:cNvPr id="576" name="グループ化 575">
                      <a:extLst>
                        <a:ext uri="{FF2B5EF4-FFF2-40B4-BE49-F238E27FC236}">
                          <a16:creationId xmlns:a16="http://schemas.microsoft.com/office/drawing/2014/main" id="{5D946C68-46B6-4191-B9B4-A77D37A1A91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8175" y="1695450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580" name="楕円 579">
                        <a:extLst>
                          <a:ext uri="{FF2B5EF4-FFF2-40B4-BE49-F238E27FC236}">
                            <a16:creationId xmlns:a16="http://schemas.microsoft.com/office/drawing/2014/main" id="{27778759-62CA-4BDA-94DA-6D12684FDE8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581" name="楕円 580">
                        <a:extLst>
                          <a:ext uri="{FF2B5EF4-FFF2-40B4-BE49-F238E27FC236}">
                            <a16:creationId xmlns:a16="http://schemas.microsoft.com/office/drawing/2014/main" id="{FDD2891E-C4D1-4FAD-B515-9177DB427D5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577" name="グループ化 576">
                      <a:extLst>
                        <a:ext uri="{FF2B5EF4-FFF2-40B4-BE49-F238E27FC236}">
                          <a16:creationId xmlns:a16="http://schemas.microsoft.com/office/drawing/2014/main" id="{7699310A-A1F8-49CD-922A-C4D654B0DB2B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448175" y="2809875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578" name="楕円 577">
                        <a:extLst>
                          <a:ext uri="{FF2B5EF4-FFF2-40B4-BE49-F238E27FC236}">
                            <a16:creationId xmlns:a16="http://schemas.microsoft.com/office/drawing/2014/main" id="{06DD79C5-D790-4DA8-810A-69E476BDB5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579" name="楕円 578">
                        <a:extLst>
                          <a:ext uri="{FF2B5EF4-FFF2-40B4-BE49-F238E27FC236}">
                            <a16:creationId xmlns:a16="http://schemas.microsoft.com/office/drawing/2014/main" id="{6B3F233E-5A8E-49A4-B277-09B5C51A77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559" name="グループ化 558">
                  <a:extLst>
                    <a:ext uri="{FF2B5EF4-FFF2-40B4-BE49-F238E27FC236}">
                      <a16:creationId xmlns:a16="http://schemas.microsoft.com/office/drawing/2014/main" id="{2228BAF1-DA6A-4D5C-824A-07E3E5EAAE8F}"/>
                    </a:ext>
                  </a:extLst>
                </p:cNvPr>
                <p:cNvGrpSpPr/>
                <p:nvPr/>
              </p:nvGrpSpPr>
              <p:grpSpPr>
                <a:xfrm rot="2700000">
                  <a:off x="3728721" y="1695450"/>
                  <a:ext cx="1733550" cy="1733550"/>
                  <a:chOff x="3725546" y="1695450"/>
                  <a:chExt cx="1733550" cy="1733550"/>
                </a:xfrm>
              </p:grpSpPr>
              <p:grpSp>
                <p:nvGrpSpPr>
                  <p:cNvPr id="560" name="グループ化 559">
                    <a:extLst>
                      <a:ext uri="{FF2B5EF4-FFF2-40B4-BE49-F238E27FC236}">
                        <a16:creationId xmlns:a16="http://schemas.microsoft.com/office/drawing/2014/main" id="{F6E911DF-B205-454C-81C2-47E4E2976E02}"/>
                      </a:ext>
                    </a:extLst>
                  </p:cNvPr>
                  <p:cNvGrpSpPr/>
                  <p:nvPr/>
                </p:nvGrpSpPr>
                <p:grpSpPr>
                  <a:xfrm>
                    <a:off x="4448175" y="1695450"/>
                    <a:ext cx="276225" cy="1733550"/>
                    <a:chOff x="4448175" y="1695450"/>
                    <a:chExt cx="276225" cy="1733550"/>
                  </a:xfrm>
                </p:grpSpPr>
                <p:grpSp>
                  <p:nvGrpSpPr>
                    <p:cNvPr id="568" name="グループ化 567">
                      <a:extLst>
                        <a:ext uri="{FF2B5EF4-FFF2-40B4-BE49-F238E27FC236}">
                          <a16:creationId xmlns:a16="http://schemas.microsoft.com/office/drawing/2014/main" id="{EA329359-9F24-42D9-BE35-87631CB606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8175" y="1695450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572" name="楕円 571">
                        <a:extLst>
                          <a:ext uri="{FF2B5EF4-FFF2-40B4-BE49-F238E27FC236}">
                            <a16:creationId xmlns:a16="http://schemas.microsoft.com/office/drawing/2014/main" id="{2B640E23-AA6A-4EBA-8C3E-F0F40CBC0D8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573" name="楕円 572">
                        <a:extLst>
                          <a:ext uri="{FF2B5EF4-FFF2-40B4-BE49-F238E27FC236}">
                            <a16:creationId xmlns:a16="http://schemas.microsoft.com/office/drawing/2014/main" id="{A45A330C-E56A-4F98-8A15-520F41F73B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569" name="グループ化 568">
                      <a:extLst>
                        <a:ext uri="{FF2B5EF4-FFF2-40B4-BE49-F238E27FC236}">
                          <a16:creationId xmlns:a16="http://schemas.microsoft.com/office/drawing/2014/main" id="{874F80D2-FC32-4D36-8C32-B3954CA7B2BB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448175" y="2809875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570" name="楕円 569">
                        <a:extLst>
                          <a:ext uri="{FF2B5EF4-FFF2-40B4-BE49-F238E27FC236}">
                            <a16:creationId xmlns:a16="http://schemas.microsoft.com/office/drawing/2014/main" id="{61631FDA-090C-4E5F-AAE7-951E0F020E1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571" name="楕円 570">
                        <a:extLst>
                          <a:ext uri="{FF2B5EF4-FFF2-40B4-BE49-F238E27FC236}">
                            <a16:creationId xmlns:a16="http://schemas.microsoft.com/office/drawing/2014/main" id="{44464330-4E5D-4ABF-88B4-BB892440A6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561" name="グループ化 560">
                    <a:extLst>
                      <a:ext uri="{FF2B5EF4-FFF2-40B4-BE49-F238E27FC236}">
                        <a16:creationId xmlns:a16="http://schemas.microsoft.com/office/drawing/2014/main" id="{731D042C-3437-40F5-925C-398D6CAE88B9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454208" y="1695450"/>
                    <a:ext cx="276225" cy="1733550"/>
                    <a:chOff x="4448175" y="1695450"/>
                    <a:chExt cx="276225" cy="1733550"/>
                  </a:xfrm>
                </p:grpSpPr>
                <p:grpSp>
                  <p:nvGrpSpPr>
                    <p:cNvPr id="562" name="グループ化 561">
                      <a:extLst>
                        <a:ext uri="{FF2B5EF4-FFF2-40B4-BE49-F238E27FC236}">
                          <a16:creationId xmlns:a16="http://schemas.microsoft.com/office/drawing/2014/main" id="{1D1DC5AD-FFF6-4B1D-9B6B-01C426D593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8175" y="1695450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566" name="楕円 565">
                        <a:extLst>
                          <a:ext uri="{FF2B5EF4-FFF2-40B4-BE49-F238E27FC236}">
                            <a16:creationId xmlns:a16="http://schemas.microsoft.com/office/drawing/2014/main" id="{FCE05BCB-28DC-4EAB-B856-E83248057A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567" name="楕円 566">
                        <a:extLst>
                          <a:ext uri="{FF2B5EF4-FFF2-40B4-BE49-F238E27FC236}">
                            <a16:creationId xmlns:a16="http://schemas.microsoft.com/office/drawing/2014/main" id="{36000B56-724E-41EE-949D-4CD3368E90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563" name="グループ化 562">
                      <a:extLst>
                        <a:ext uri="{FF2B5EF4-FFF2-40B4-BE49-F238E27FC236}">
                          <a16:creationId xmlns:a16="http://schemas.microsoft.com/office/drawing/2014/main" id="{208E0199-F892-48A0-8069-F57992670DA3}"/>
                        </a:ext>
                      </a:extLst>
                    </p:cNvPr>
                    <p:cNvGrpSpPr/>
                    <p:nvPr/>
                  </p:nvGrpSpPr>
                  <p:grpSpPr>
                    <a:xfrm rot="10800000">
                      <a:off x="4448175" y="2809875"/>
                      <a:ext cx="276225" cy="619125"/>
                      <a:chOff x="4448175" y="1695450"/>
                      <a:chExt cx="381000" cy="619125"/>
                    </a:xfrm>
                  </p:grpSpPr>
                  <p:sp>
                    <p:nvSpPr>
                      <p:cNvPr id="564" name="楕円 563">
                        <a:extLst>
                          <a:ext uri="{FF2B5EF4-FFF2-40B4-BE49-F238E27FC236}">
                            <a16:creationId xmlns:a16="http://schemas.microsoft.com/office/drawing/2014/main" id="{92A90920-7BF2-45B2-AA38-1ED8F565491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48175" y="1695450"/>
                        <a:ext cx="381000" cy="619125"/>
                      </a:xfrm>
                      <a:prstGeom prst="ellipse">
                        <a:avLst/>
                      </a:prstGeom>
                      <a:solidFill>
                        <a:srgbClr val="FFFF00"/>
                      </a:soli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565" name="楕円 564">
                        <a:extLst>
                          <a:ext uri="{FF2B5EF4-FFF2-40B4-BE49-F238E27FC236}">
                            <a16:creationId xmlns:a16="http://schemas.microsoft.com/office/drawing/2014/main" id="{552FBB06-A6EE-4D96-B86A-6B3D01D8D8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610" y="1783081"/>
                        <a:ext cx="278130" cy="5048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/>
                          </a:gs>
                          <a:gs pos="100000">
                            <a:srgbClr val="FFC000"/>
                          </a:gs>
                        </a:gsLst>
                        <a:lin ang="5400000" scaled="1"/>
                        <a:tileRect/>
                      </a:gradFill>
                      <a:ln w="6350" cap="flat" cmpd="sng" algn="ctr">
                        <a:solidFill>
                          <a:srgbClr val="FFC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553" name="グループ化 552">
                <a:extLst>
                  <a:ext uri="{FF2B5EF4-FFF2-40B4-BE49-F238E27FC236}">
                    <a16:creationId xmlns:a16="http://schemas.microsoft.com/office/drawing/2014/main" id="{CFFAA151-384C-4E4E-9E11-FE1A21A553B4}"/>
                  </a:ext>
                </a:extLst>
              </p:cNvPr>
              <p:cNvGrpSpPr/>
              <p:nvPr/>
            </p:nvGrpSpPr>
            <p:grpSpPr>
              <a:xfrm>
                <a:off x="4278104" y="2253102"/>
                <a:ext cx="635002" cy="631052"/>
                <a:chOff x="4329429" y="2310448"/>
                <a:chExt cx="510540" cy="507365"/>
              </a:xfrm>
            </p:grpSpPr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B6FCE97C-4411-4200-AC3C-E22AF94C2CC9}"/>
                    </a:ext>
                  </a:extLst>
                </p:cNvPr>
                <p:cNvSpPr/>
                <p:nvPr/>
              </p:nvSpPr>
              <p:spPr>
                <a:xfrm rot="1800000">
                  <a:off x="4329429" y="2310448"/>
                  <a:ext cx="507364" cy="507364"/>
                </a:xfrm>
                <a:custGeom>
                  <a:avLst/>
                  <a:gdLst>
                    <a:gd name="connsiteX0" fmla="*/ 232912 w 507364"/>
                    <a:gd name="connsiteY0" fmla="*/ 232911 h 507364"/>
                    <a:gd name="connsiteX1" fmla="*/ 240664 w 507364"/>
                    <a:gd name="connsiteY1" fmla="*/ 253682 h 507364"/>
                    <a:gd name="connsiteX2" fmla="*/ 232912 w 507364"/>
                    <a:gd name="connsiteY2" fmla="*/ 274453 h 507364"/>
                    <a:gd name="connsiteX3" fmla="*/ 253683 w 507364"/>
                    <a:gd name="connsiteY3" fmla="*/ 266700 h 507364"/>
                    <a:gd name="connsiteX4" fmla="*/ 274453 w 507364"/>
                    <a:gd name="connsiteY4" fmla="*/ 274452 h 507364"/>
                    <a:gd name="connsiteX5" fmla="*/ 266700 w 507364"/>
                    <a:gd name="connsiteY5" fmla="*/ 253682 h 507364"/>
                    <a:gd name="connsiteX6" fmla="*/ 274453 w 507364"/>
                    <a:gd name="connsiteY6" fmla="*/ 232912 h 507364"/>
                    <a:gd name="connsiteX7" fmla="*/ 253683 w 507364"/>
                    <a:gd name="connsiteY7" fmla="*/ 240664 h 507364"/>
                    <a:gd name="connsiteX8" fmla="*/ 253683 w 507364"/>
                    <a:gd name="connsiteY8" fmla="*/ 0 h 507364"/>
                    <a:gd name="connsiteX9" fmla="*/ 318771 w 507364"/>
                    <a:gd name="connsiteY9" fmla="*/ 120332 h 507364"/>
                    <a:gd name="connsiteX10" fmla="*/ 299707 w 507364"/>
                    <a:gd name="connsiteY10" fmla="*/ 205420 h 507364"/>
                    <a:gd name="connsiteX11" fmla="*/ 290628 w 507364"/>
                    <a:gd name="connsiteY11" fmla="*/ 216737 h 507364"/>
                    <a:gd name="connsiteX12" fmla="*/ 301945 w 507364"/>
                    <a:gd name="connsiteY12" fmla="*/ 207658 h 507364"/>
                    <a:gd name="connsiteX13" fmla="*/ 387032 w 507364"/>
                    <a:gd name="connsiteY13" fmla="*/ 188594 h 507364"/>
                    <a:gd name="connsiteX14" fmla="*/ 507364 w 507364"/>
                    <a:gd name="connsiteY14" fmla="*/ 253682 h 507364"/>
                    <a:gd name="connsiteX15" fmla="*/ 387032 w 507364"/>
                    <a:gd name="connsiteY15" fmla="*/ 318770 h 507364"/>
                    <a:gd name="connsiteX16" fmla="*/ 301945 w 507364"/>
                    <a:gd name="connsiteY16" fmla="*/ 299706 h 507364"/>
                    <a:gd name="connsiteX17" fmla="*/ 290628 w 507364"/>
                    <a:gd name="connsiteY17" fmla="*/ 290627 h 507364"/>
                    <a:gd name="connsiteX18" fmla="*/ 299707 w 507364"/>
                    <a:gd name="connsiteY18" fmla="*/ 301944 h 507364"/>
                    <a:gd name="connsiteX19" fmla="*/ 318771 w 507364"/>
                    <a:gd name="connsiteY19" fmla="*/ 387032 h 507364"/>
                    <a:gd name="connsiteX20" fmla="*/ 253683 w 507364"/>
                    <a:gd name="connsiteY20" fmla="*/ 507364 h 507364"/>
                    <a:gd name="connsiteX21" fmla="*/ 188595 w 507364"/>
                    <a:gd name="connsiteY21" fmla="*/ 387032 h 507364"/>
                    <a:gd name="connsiteX22" fmla="*/ 207659 w 507364"/>
                    <a:gd name="connsiteY22" fmla="*/ 301944 h 507364"/>
                    <a:gd name="connsiteX23" fmla="*/ 216742 w 507364"/>
                    <a:gd name="connsiteY23" fmla="*/ 290623 h 507364"/>
                    <a:gd name="connsiteX24" fmla="*/ 205420 w 507364"/>
                    <a:gd name="connsiteY24" fmla="*/ 299706 h 507364"/>
                    <a:gd name="connsiteX25" fmla="*/ 120332 w 507364"/>
                    <a:gd name="connsiteY25" fmla="*/ 318770 h 507364"/>
                    <a:gd name="connsiteX26" fmla="*/ 0 w 507364"/>
                    <a:gd name="connsiteY26" fmla="*/ 253682 h 507364"/>
                    <a:gd name="connsiteX27" fmla="*/ 120332 w 507364"/>
                    <a:gd name="connsiteY27" fmla="*/ 188594 h 507364"/>
                    <a:gd name="connsiteX28" fmla="*/ 205420 w 507364"/>
                    <a:gd name="connsiteY28" fmla="*/ 207658 h 507364"/>
                    <a:gd name="connsiteX29" fmla="*/ 216742 w 507364"/>
                    <a:gd name="connsiteY29" fmla="*/ 216741 h 507364"/>
                    <a:gd name="connsiteX30" fmla="*/ 207659 w 507364"/>
                    <a:gd name="connsiteY30" fmla="*/ 205420 h 507364"/>
                    <a:gd name="connsiteX31" fmla="*/ 188595 w 507364"/>
                    <a:gd name="connsiteY31" fmla="*/ 120332 h 507364"/>
                    <a:gd name="connsiteX32" fmla="*/ 253683 w 507364"/>
                    <a:gd name="connsiteY32" fmla="*/ 0 h 507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07364" h="507364">
                      <a:moveTo>
                        <a:pt x="232912" y="232911"/>
                      </a:moveTo>
                      <a:lnTo>
                        <a:pt x="240664" y="253682"/>
                      </a:lnTo>
                      <a:lnTo>
                        <a:pt x="232912" y="274453"/>
                      </a:lnTo>
                      <a:lnTo>
                        <a:pt x="253683" y="266700"/>
                      </a:lnTo>
                      <a:lnTo>
                        <a:pt x="274453" y="274452"/>
                      </a:lnTo>
                      <a:lnTo>
                        <a:pt x="266700" y="253682"/>
                      </a:lnTo>
                      <a:lnTo>
                        <a:pt x="274453" y="232912"/>
                      </a:lnTo>
                      <a:lnTo>
                        <a:pt x="253683" y="240664"/>
                      </a:lnTo>
                      <a:close/>
                      <a:moveTo>
                        <a:pt x="253683" y="0"/>
                      </a:moveTo>
                      <a:cubicBezTo>
                        <a:pt x="289630" y="0"/>
                        <a:pt x="318771" y="53874"/>
                        <a:pt x="318771" y="120332"/>
                      </a:cubicBezTo>
                      <a:cubicBezTo>
                        <a:pt x="318771" y="153561"/>
                        <a:pt x="311486" y="183644"/>
                        <a:pt x="299707" y="205420"/>
                      </a:cubicBezTo>
                      <a:lnTo>
                        <a:pt x="290628" y="216737"/>
                      </a:lnTo>
                      <a:lnTo>
                        <a:pt x="301945" y="207658"/>
                      </a:lnTo>
                      <a:cubicBezTo>
                        <a:pt x="323720" y="195879"/>
                        <a:pt x="353803" y="188594"/>
                        <a:pt x="387032" y="188594"/>
                      </a:cubicBezTo>
                      <a:cubicBezTo>
                        <a:pt x="453490" y="188594"/>
                        <a:pt x="507364" y="217735"/>
                        <a:pt x="507364" y="253682"/>
                      </a:cubicBezTo>
                      <a:cubicBezTo>
                        <a:pt x="507364" y="289629"/>
                        <a:pt x="453490" y="318770"/>
                        <a:pt x="387032" y="318770"/>
                      </a:cubicBezTo>
                      <a:cubicBezTo>
                        <a:pt x="353803" y="318770"/>
                        <a:pt x="323720" y="311485"/>
                        <a:pt x="301945" y="299706"/>
                      </a:cubicBezTo>
                      <a:lnTo>
                        <a:pt x="290628" y="290627"/>
                      </a:lnTo>
                      <a:lnTo>
                        <a:pt x="299707" y="301944"/>
                      </a:lnTo>
                      <a:cubicBezTo>
                        <a:pt x="311486" y="323720"/>
                        <a:pt x="318771" y="353803"/>
                        <a:pt x="318771" y="387032"/>
                      </a:cubicBezTo>
                      <a:cubicBezTo>
                        <a:pt x="318771" y="453490"/>
                        <a:pt x="289630" y="507364"/>
                        <a:pt x="253683" y="507364"/>
                      </a:cubicBezTo>
                      <a:cubicBezTo>
                        <a:pt x="217736" y="507364"/>
                        <a:pt x="188595" y="453490"/>
                        <a:pt x="188595" y="387032"/>
                      </a:cubicBezTo>
                      <a:cubicBezTo>
                        <a:pt x="188595" y="353803"/>
                        <a:pt x="195881" y="323720"/>
                        <a:pt x="207659" y="301944"/>
                      </a:cubicBezTo>
                      <a:lnTo>
                        <a:pt x="216742" y="290623"/>
                      </a:lnTo>
                      <a:lnTo>
                        <a:pt x="205420" y="299706"/>
                      </a:lnTo>
                      <a:cubicBezTo>
                        <a:pt x="183644" y="311485"/>
                        <a:pt x="153561" y="318770"/>
                        <a:pt x="120332" y="318770"/>
                      </a:cubicBezTo>
                      <a:cubicBezTo>
                        <a:pt x="53874" y="318770"/>
                        <a:pt x="0" y="289629"/>
                        <a:pt x="0" y="253682"/>
                      </a:cubicBezTo>
                      <a:cubicBezTo>
                        <a:pt x="0" y="217735"/>
                        <a:pt x="53874" y="188594"/>
                        <a:pt x="120332" y="188594"/>
                      </a:cubicBezTo>
                      <a:cubicBezTo>
                        <a:pt x="153561" y="188594"/>
                        <a:pt x="183644" y="195879"/>
                        <a:pt x="205420" y="207658"/>
                      </a:cubicBezTo>
                      <a:lnTo>
                        <a:pt x="216742" y="216741"/>
                      </a:lnTo>
                      <a:lnTo>
                        <a:pt x="207659" y="205420"/>
                      </a:lnTo>
                      <a:cubicBezTo>
                        <a:pt x="195881" y="183644"/>
                        <a:pt x="188595" y="153561"/>
                        <a:pt x="188595" y="120332"/>
                      </a:cubicBezTo>
                      <a:cubicBezTo>
                        <a:pt x="188595" y="53874"/>
                        <a:pt x="217736" y="0"/>
                        <a:pt x="2536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63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BF04A15A-6BA0-4501-A094-257BDBB2FCCD}"/>
                    </a:ext>
                  </a:extLst>
                </p:cNvPr>
                <p:cNvSpPr/>
                <p:nvPr/>
              </p:nvSpPr>
              <p:spPr>
                <a:xfrm rot="3600000">
                  <a:off x="4329430" y="2310449"/>
                  <a:ext cx="507364" cy="507364"/>
                </a:xfrm>
                <a:custGeom>
                  <a:avLst/>
                  <a:gdLst>
                    <a:gd name="connsiteX0" fmla="*/ 232912 w 507364"/>
                    <a:gd name="connsiteY0" fmla="*/ 232911 h 507364"/>
                    <a:gd name="connsiteX1" fmla="*/ 240664 w 507364"/>
                    <a:gd name="connsiteY1" fmla="*/ 253682 h 507364"/>
                    <a:gd name="connsiteX2" fmla="*/ 232912 w 507364"/>
                    <a:gd name="connsiteY2" fmla="*/ 274453 h 507364"/>
                    <a:gd name="connsiteX3" fmla="*/ 253683 w 507364"/>
                    <a:gd name="connsiteY3" fmla="*/ 266700 h 507364"/>
                    <a:gd name="connsiteX4" fmla="*/ 274453 w 507364"/>
                    <a:gd name="connsiteY4" fmla="*/ 274452 h 507364"/>
                    <a:gd name="connsiteX5" fmla="*/ 266700 w 507364"/>
                    <a:gd name="connsiteY5" fmla="*/ 253682 h 507364"/>
                    <a:gd name="connsiteX6" fmla="*/ 274453 w 507364"/>
                    <a:gd name="connsiteY6" fmla="*/ 232912 h 507364"/>
                    <a:gd name="connsiteX7" fmla="*/ 253683 w 507364"/>
                    <a:gd name="connsiteY7" fmla="*/ 240664 h 507364"/>
                    <a:gd name="connsiteX8" fmla="*/ 253683 w 507364"/>
                    <a:gd name="connsiteY8" fmla="*/ 0 h 507364"/>
                    <a:gd name="connsiteX9" fmla="*/ 318771 w 507364"/>
                    <a:gd name="connsiteY9" fmla="*/ 120332 h 507364"/>
                    <a:gd name="connsiteX10" fmla="*/ 299707 w 507364"/>
                    <a:gd name="connsiteY10" fmla="*/ 205420 h 507364"/>
                    <a:gd name="connsiteX11" fmla="*/ 290628 w 507364"/>
                    <a:gd name="connsiteY11" fmla="*/ 216737 h 507364"/>
                    <a:gd name="connsiteX12" fmla="*/ 301945 w 507364"/>
                    <a:gd name="connsiteY12" fmla="*/ 207658 h 507364"/>
                    <a:gd name="connsiteX13" fmla="*/ 387032 w 507364"/>
                    <a:gd name="connsiteY13" fmla="*/ 188594 h 507364"/>
                    <a:gd name="connsiteX14" fmla="*/ 507364 w 507364"/>
                    <a:gd name="connsiteY14" fmla="*/ 253682 h 507364"/>
                    <a:gd name="connsiteX15" fmla="*/ 387032 w 507364"/>
                    <a:gd name="connsiteY15" fmla="*/ 318770 h 507364"/>
                    <a:gd name="connsiteX16" fmla="*/ 301945 w 507364"/>
                    <a:gd name="connsiteY16" fmla="*/ 299706 h 507364"/>
                    <a:gd name="connsiteX17" fmla="*/ 290628 w 507364"/>
                    <a:gd name="connsiteY17" fmla="*/ 290627 h 507364"/>
                    <a:gd name="connsiteX18" fmla="*/ 299707 w 507364"/>
                    <a:gd name="connsiteY18" fmla="*/ 301944 h 507364"/>
                    <a:gd name="connsiteX19" fmla="*/ 318771 w 507364"/>
                    <a:gd name="connsiteY19" fmla="*/ 387032 h 507364"/>
                    <a:gd name="connsiteX20" fmla="*/ 253683 w 507364"/>
                    <a:gd name="connsiteY20" fmla="*/ 507364 h 507364"/>
                    <a:gd name="connsiteX21" fmla="*/ 188595 w 507364"/>
                    <a:gd name="connsiteY21" fmla="*/ 387032 h 507364"/>
                    <a:gd name="connsiteX22" fmla="*/ 207659 w 507364"/>
                    <a:gd name="connsiteY22" fmla="*/ 301944 h 507364"/>
                    <a:gd name="connsiteX23" fmla="*/ 216742 w 507364"/>
                    <a:gd name="connsiteY23" fmla="*/ 290623 h 507364"/>
                    <a:gd name="connsiteX24" fmla="*/ 205420 w 507364"/>
                    <a:gd name="connsiteY24" fmla="*/ 299706 h 507364"/>
                    <a:gd name="connsiteX25" fmla="*/ 120332 w 507364"/>
                    <a:gd name="connsiteY25" fmla="*/ 318770 h 507364"/>
                    <a:gd name="connsiteX26" fmla="*/ 0 w 507364"/>
                    <a:gd name="connsiteY26" fmla="*/ 253682 h 507364"/>
                    <a:gd name="connsiteX27" fmla="*/ 120332 w 507364"/>
                    <a:gd name="connsiteY27" fmla="*/ 188594 h 507364"/>
                    <a:gd name="connsiteX28" fmla="*/ 205420 w 507364"/>
                    <a:gd name="connsiteY28" fmla="*/ 207658 h 507364"/>
                    <a:gd name="connsiteX29" fmla="*/ 216742 w 507364"/>
                    <a:gd name="connsiteY29" fmla="*/ 216741 h 507364"/>
                    <a:gd name="connsiteX30" fmla="*/ 207659 w 507364"/>
                    <a:gd name="connsiteY30" fmla="*/ 205420 h 507364"/>
                    <a:gd name="connsiteX31" fmla="*/ 188595 w 507364"/>
                    <a:gd name="connsiteY31" fmla="*/ 120332 h 507364"/>
                    <a:gd name="connsiteX32" fmla="*/ 253683 w 507364"/>
                    <a:gd name="connsiteY32" fmla="*/ 0 h 507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07364" h="507364">
                      <a:moveTo>
                        <a:pt x="232912" y="232911"/>
                      </a:moveTo>
                      <a:lnTo>
                        <a:pt x="240664" y="253682"/>
                      </a:lnTo>
                      <a:lnTo>
                        <a:pt x="232912" y="274453"/>
                      </a:lnTo>
                      <a:lnTo>
                        <a:pt x="253683" y="266700"/>
                      </a:lnTo>
                      <a:lnTo>
                        <a:pt x="274453" y="274452"/>
                      </a:lnTo>
                      <a:lnTo>
                        <a:pt x="266700" y="253682"/>
                      </a:lnTo>
                      <a:lnTo>
                        <a:pt x="274453" y="232912"/>
                      </a:lnTo>
                      <a:lnTo>
                        <a:pt x="253683" y="240664"/>
                      </a:lnTo>
                      <a:close/>
                      <a:moveTo>
                        <a:pt x="253683" y="0"/>
                      </a:moveTo>
                      <a:cubicBezTo>
                        <a:pt x="289630" y="0"/>
                        <a:pt x="318771" y="53874"/>
                        <a:pt x="318771" y="120332"/>
                      </a:cubicBezTo>
                      <a:cubicBezTo>
                        <a:pt x="318771" y="153561"/>
                        <a:pt x="311486" y="183644"/>
                        <a:pt x="299707" y="205420"/>
                      </a:cubicBezTo>
                      <a:lnTo>
                        <a:pt x="290628" y="216737"/>
                      </a:lnTo>
                      <a:lnTo>
                        <a:pt x="301945" y="207658"/>
                      </a:lnTo>
                      <a:cubicBezTo>
                        <a:pt x="323720" y="195879"/>
                        <a:pt x="353803" y="188594"/>
                        <a:pt x="387032" y="188594"/>
                      </a:cubicBezTo>
                      <a:cubicBezTo>
                        <a:pt x="453490" y="188594"/>
                        <a:pt x="507364" y="217735"/>
                        <a:pt x="507364" y="253682"/>
                      </a:cubicBezTo>
                      <a:cubicBezTo>
                        <a:pt x="507364" y="289629"/>
                        <a:pt x="453490" y="318770"/>
                        <a:pt x="387032" y="318770"/>
                      </a:cubicBezTo>
                      <a:cubicBezTo>
                        <a:pt x="353803" y="318770"/>
                        <a:pt x="323720" y="311485"/>
                        <a:pt x="301945" y="299706"/>
                      </a:cubicBezTo>
                      <a:lnTo>
                        <a:pt x="290628" y="290627"/>
                      </a:lnTo>
                      <a:lnTo>
                        <a:pt x="299707" y="301944"/>
                      </a:lnTo>
                      <a:cubicBezTo>
                        <a:pt x="311486" y="323720"/>
                        <a:pt x="318771" y="353803"/>
                        <a:pt x="318771" y="387032"/>
                      </a:cubicBezTo>
                      <a:cubicBezTo>
                        <a:pt x="318771" y="453490"/>
                        <a:pt x="289630" y="507364"/>
                        <a:pt x="253683" y="507364"/>
                      </a:cubicBezTo>
                      <a:cubicBezTo>
                        <a:pt x="217736" y="507364"/>
                        <a:pt x="188595" y="453490"/>
                        <a:pt x="188595" y="387032"/>
                      </a:cubicBezTo>
                      <a:cubicBezTo>
                        <a:pt x="188595" y="353803"/>
                        <a:pt x="195881" y="323720"/>
                        <a:pt x="207659" y="301944"/>
                      </a:cubicBezTo>
                      <a:lnTo>
                        <a:pt x="216742" y="290623"/>
                      </a:lnTo>
                      <a:lnTo>
                        <a:pt x="205420" y="299706"/>
                      </a:lnTo>
                      <a:cubicBezTo>
                        <a:pt x="183644" y="311485"/>
                        <a:pt x="153561" y="318770"/>
                        <a:pt x="120332" y="318770"/>
                      </a:cubicBezTo>
                      <a:cubicBezTo>
                        <a:pt x="53874" y="318770"/>
                        <a:pt x="0" y="289629"/>
                        <a:pt x="0" y="253682"/>
                      </a:cubicBezTo>
                      <a:cubicBezTo>
                        <a:pt x="0" y="217735"/>
                        <a:pt x="53874" y="188594"/>
                        <a:pt x="120332" y="188594"/>
                      </a:cubicBezTo>
                      <a:cubicBezTo>
                        <a:pt x="153561" y="188594"/>
                        <a:pt x="183644" y="195879"/>
                        <a:pt x="205420" y="207658"/>
                      </a:cubicBezTo>
                      <a:lnTo>
                        <a:pt x="216742" y="216741"/>
                      </a:lnTo>
                      <a:lnTo>
                        <a:pt x="207659" y="205420"/>
                      </a:lnTo>
                      <a:cubicBezTo>
                        <a:pt x="195881" y="183644"/>
                        <a:pt x="188595" y="153561"/>
                        <a:pt x="188595" y="120332"/>
                      </a:cubicBezTo>
                      <a:cubicBezTo>
                        <a:pt x="188595" y="53874"/>
                        <a:pt x="217736" y="0"/>
                        <a:pt x="2536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63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5B3354FE-4E24-41E0-A377-91CD48337181}"/>
                    </a:ext>
                  </a:extLst>
                </p:cNvPr>
                <p:cNvSpPr/>
                <p:nvPr/>
              </p:nvSpPr>
              <p:spPr>
                <a:xfrm rot="2700000">
                  <a:off x="4404661" y="2382504"/>
                  <a:ext cx="363252" cy="363252"/>
                </a:xfrm>
                <a:custGeom>
                  <a:avLst/>
                  <a:gdLst>
                    <a:gd name="connsiteX0" fmla="*/ 232912 w 507364"/>
                    <a:gd name="connsiteY0" fmla="*/ 232911 h 507364"/>
                    <a:gd name="connsiteX1" fmla="*/ 240664 w 507364"/>
                    <a:gd name="connsiteY1" fmla="*/ 253682 h 507364"/>
                    <a:gd name="connsiteX2" fmla="*/ 232912 w 507364"/>
                    <a:gd name="connsiteY2" fmla="*/ 274453 h 507364"/>
                    <a:gd name="connsiteX3" fmla="*/ 253683 w 507364"/>
                    <a:gd name="connsiteY3" fmla="*/ 266700 h 507364"/>
                    <a:gd name="connsiteX4" fmla="*/ 274453 w 507364"/>
                    <a:gd name="connsiteY4" fmla="*/ 274452 h 507364"/>
                    <a:gd name="connsiteX5" fmla="*/ 266700 w 507364"/>
                    <a:gd name="connsiteY5" fmla="*/ 253682 h 507364"/>
                    <a:gd name="connsiteX6" fmla="*/ 274453 w 507364"/>
                    <a:gd name="connsiteY6" fmla="*/ 232912 h 507364"/>
                    <a:gd name="connsiteX7" fmla="*/ 253683 w 507364"/>
                    <a:gd name="connsiteY7" fmla="*/ 240664 h 507364"/>
                    <a:gd name="connsiteX8" fmla="*/ 253683 w 507364"/>
                    <a:gd name="connsiteY8" fmla="*/ 0 h 507364"/>
                    <a:gd name="connsiteX9" fmla="*/ 318771 w 507364"/>
                    <a:gd name="connsiteY9" fmla="*/ 120332 h 507364"/>
                    <a:gd name="connsiteX10" fmla="*/ 299707 w 507364"/>
                    <a:gd name="connsiteY10" fmla="*/ 205420 h 507364"/>
                    <a:gd name="connsiteX11" fmla="*/ 290628 w 507364"/>
                    <a:gd name="connsiteY11" fmla="*/ 216737 h 507364"/>
                    <a:gd name="connsiteX12" fmla="*/ 301945 w 507364"/>
                    <a:gd name="connsiteY12" fmla="*/ 207658 h 507364"/>
                    <a:gd name="connsiteX13" fmla="*/ 387032 w 507364"/>
                    <a:gd name="connsiteY13" fmla="*/ 188594 h 507364"/>
                    <a:gd name="connsiteX14" fmla="*/ 507364 w 507364"/>
                    <a:gd name="connsiteY14" fmla="*/ 253682 h 507364"/>
                    <a:gd name="connsiteX15" fmla="*/ 387032 w 507364"/>
                    <a:gd name="connsiteY15" fmla="*/ 318770 h 507364"/>
                    <a:gd name="connsiteX16" fmla="*/ 301945 w 507364"/>
                    <a:gd name="connsiteY16" fmla="*/ 299706 h 507364"/>
                    <a:gd name="connsiteX17" fmla="*/ 290628 w 507364"/>
                    <a:gd name="connsiteY17" fmla="*/ 290627 h 507364"/>
                    <a:gd name="connsiteX18" fmla="*/ 299707 w 507364"/>
                    <a:gd name="connsiteY18" fmla="*/ 301944 h 507364"/>
                    <a:gd name="connsiteX19" fmla="*/ 318771 w 507364"/>
                    <a:gd name="connsiteY19" fmla="*/ 387032 h 507364"/>
                    <a:gd name="connsiteX20" fmla="*/ 253683 w 507364"/>
                    <a:gd name="connsiteY20" fmla="*/ 507364 h 507364"/>
                    <a:gd name="connsiteX21" fmla="*/ 188595 w 507364"/>
                    <a:gd name="connsiteY21" fmla="*/ 387032 h 507364"/>
                    <a:gd name="connsiteX22" fmla="*/ 207659 w 507364"/>
                    <a:gd name="connsiteY22" fmla="*/ 301944 h 507364"/>
                    <a:gd name="connsiteX23" fmla="*/ 216742 w 507364"/>
                    <a:gd name="connsiteY23" fmla="*/ 290623 h 507364"/>
                    <a:gd name="connsiteX24" fmla="*/ 205420 w 507364"/>
                    <a:gd name="connsiteY24" fmla="*/ 299706 h 507364"/>
                    <a:gd name="connsiteX25" fmla="*/ 120332 w 507364"/>
                    <a:gd name="connsiteY25" fmla="*/ 318770 h 507364"/>
                    <a:gd name="connsiteX26" fmla="*/ 0 w 507364"/>
                    <a:gd name="connsiteY26" fmla="*/ 253682 h 507364"/>
                    <a:gd name="connsiteX27" fmla="*/ 120332 w 507364"/>
                    <a:gd name="connsiteY27" fmla="*/ 188594 h 507364"/>
                    <a:gd name="connsiteX28" fmla="*/ 205420 w 507364"/>
                    <a:gd name="connsiteY28" fmla="*/ 207658 h 507364"/>
                    <a:gd name="connsiteX29" fmla="*/ 216742 w 507364"/>
                    <a:gd name="connsiteY29" fmla="*/ 216741 h 507364"/>
                    <a:gd name="connsiteX30" fmla="*/ 207659 w 507364"/>
                    <a:gd name="connsiteY30" fmla="*/ 205420 h 507364"/>
                    <a:gd name="connsiteX31" fmla="*/ 188595 w 507364"/>
                    <a:gd name="connsiteY31" fmla="*/ 120332 h 507364"/>
                    <a:gd name="connsiteX32" fmla="*/ 253683 w 507364"/>
                    <a:gd name="connsiteY32" fmla="*/ 0 h 507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07364" h="507364">
                      <a:moveTo>
                        <a:pt x="232912" y="232911"/>
                      </a:moveTo>
                      <a:lnTo>
                        <a:pt x="240664" y="253682"/>
                      </a:lnTo>
                      <a:lnTo>
                        <a:pt x="232912" y="274453"/>
                      </a:lnTo>
                      <a:lnTo>
                        <a:pt x="253683" y="266700"/>
                      </a:lnTo>
                      <a:lnTo>
                        <a:pt x="274453" y="274452"/>
                      </a:lnTo>
                      <a:lnTo>
                        <a:pt x="266700" y="253682"/>
                      </a:lnTo>
                      <a:lnTo>
                        <a:pt x="274453" y="232912"/>
                      </a:lnTo>
                      <a:lnTo>
                        <a:pt x="253683" y="240664"/>
                      </a:lnTo>
                      <a:close/>
                      <a:moveTo>
                        <a:pt x="253683" y="0"/>
                      </a:moveTo>
                      <a:cubicBezTo>
                        <a:pt x="289630" y="0"/>
                        <a:pt x="318771" y="53874"/>
                        <a:pt x="318771" y="120332"/>
                      </a:cubicBezTo>
                      <a:cubicBezTo>
                        <a:pt x="318771" y="153561"/>
                        <a:pt x="311486" y="183644"/>
                        <a:pt x="299707" y="205420"/>
                      </a:cubicBezTo>
                      <a:lnTo>
                        <a:pt x="290628" y="216737"/>
                      </a:lnTo>
                      <a:lnTo>
                        <a:pt x="301945" y="207658"/>
                      </a:lnTo>
                      <a:cubicBezTo>
                        <a:pt x="323720" y="195879"/>
                        <a:pt x="353803" y="188594"/>
                        <a:pt x="387032" y="188594"/>
                      </a:cubicBezTo>
                      <a:cubicBezTo>
                        <a:pt x="453490" y="188594"/>
                        <a:pt x="507364" y="217735"/>
                        <a:pt x="507364" y="253682"/>
                      </a:cubicBezTo>
                      <a:cubicBezTo>
                        <a:pt x="507364" y="289629"/>
                        <a:pt x="453490" y="318770"/>
                        <a:pt x="387032" y="318770"/>
                      </a:cubicBezTo>
                      <a:cubicBezTo>
                        <a:pt x="353803" y="318770"/>
                        <a:pt x="323720" y="311485"/>
                        <a:pt x="301945" y="299706"/>
                      </a:cubicBezTo>
                      <a:lnTo>
                        <a:pt x="290628" y="290627"/>
                      </a:lnTo>
                      <a:lnTo>
                        <a:pt x="299707" y="301944"/>
                      </a:lnTo>
                      <a:cubicBezTo>
                        <a:pt x="311486" y="323720"/>
                        <a:pt x="318771" y="353803"/>
                        <a:pt x="318771" y="387032"/>
                      </a:cubicBezTo>
                      <a:cubicBezTo>
                        <a:pt x="318771" y="453490"/>
                        <a:pt x="289630" y="507364"/>
                        <a:pt x="253683" y="507364"/>
                      </a:cubicBezTo>
                      <a:cubicBezTo>
                        <a:pt x="217736" y="507364"/>
                        <a:pt x="188595" y="453490"/>
                        <a:pt x="188595" y="387032"/>
                      </a:cubicBezTo>
                      <a:cubicBezTo>
                        <a:pt x="188595" y="353803"/>
                        <a:pt x="195881" y="323720"/>
                        <a:pt x="207659" y="301944"/>
                      </a:cubicBezTo>
                      <a:lnTo>
                        <a:pt x="216742" y="290623"/>
                      </a:lnTo>
                      <a:lnTo>
                        <a:pt x="205420" y="299706"/>
                      </a:lnTo>
                      <a:cubicBezTo>
                        <a:pt x="183644" y="311485"/>
                        <a:pt x="153561" y="318770"/>
                        <a:pt x="120332" y="318770"/>
                      </a:cubicBezTo>
                      <a:cubicBezTo>
                        <a:pt x="53874" y="318770"/>
                        <a:pt x="0" y="289629"/>
                        <a:pt x="0" y="253682"/>
                      </a:cubicBezTo>
                      <a:cubicBezTo>
                        <a:pt x="0" y="217735"/>
                        <a:pt x="53874" y="188594"/>
                        <a:pt x="120332" y="188594"/>
                      </a:cubicBezTo>
                      <a:cubicBezTo>
                        <a:pt x="153561" y="188594"/>
                        <a:pt x="183644" y="195879"/>
                        <a:pt x="205420" y="207658"/>
                      </a:cubicBezTo>
                      <a:lnTo>
                        <a:pt x="216742" y="216741"/>
                      </a:lnTo>
                      <a:lnTo>
                        <a:pt x="207659" y="205420"/>
                      </a:lnTo>
                      <a:cubicBezTo>
                        <a:pt x="195881" y="183644"/>
                        <a:pt x="188595" y="153561"/>
                        <a:pt x="188595" y="120332"/>
                      </a:cubicBezTo>
                      <a:cubicBezTo>
                        <a:pt x="188595" y="53874"/>
                        <a:pt x="217736" y="0"/>
                        <a:pt x="2536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63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A2019EB2-9DAB-4096-ADE6-935D23370E5B}"/>
                    </a:ext>
                  </a:extLst>
                </p:cNvPr>
                <p:cNvSpPr/>
                <p:nvPr/>
              </p:nvSpPr>
              <p:spPr>
                <a:xfrm>
                  <a:off x="4332605" y="2310448"/>
                  <a:ext cx="507364" cy="507364"/>
                </a:xfrm>
                <a:custGeom>
                  <a:avLst/>
                  <a:gdLst>
                    <a:gd name="connsiteX0" fmla="*/ 232912 w 507364"/>
                    <a:gd name="connsiteY0" fmla="*/ 232911 h 507364"/>
                    <a:gd name="connsiteX1" fmla="*/ 240664 w 507364"/>
                    <a:gd name="connsiteY1" fmla="*/ 253682 h 507364"/>
                    <a:gd name="connsiteX2" fmla="*/ 232912 w 507364"/>
                    <a:gd name="connsiteY2" fmla="*/ 274453 h 507364"/>
                    <a:gd name="connsiteX3" fmla="*/ 253683 w 507364"/>
                    <a:gd name="connsiteY3" fmla="*/ 266700 h 507364"/>
                    <a:gd name="connsiteX4" fmla="*/ 274453 w 507364"/>
                    <a:gd name="connsiteY4" fmla="*/ 274452 h 507364"/>
                    <a:gd name="connsiteX5" fmla="*/ 266700 w 507364"/>
                    <a:gd name="connsiteY5" fmla="*/ 253682 h 507364"/>
                    <a:gd name="connsiteX6" fmla="*/ 274453 w 507364"/>
                    <a:gd name="connsiteY6" fmla="*/ 232912 h 507364"/>
                    <a:gd name="connsiteX7" fmla="*/ 253683 w 507364"/>
                    <a:gd name="connsiteY7" fmla="*/ 240664 h 507364"/>
                    <a:gd name="connsiteX8" fmla="*/ 253683 w 507364"/>
                    <a:gd name="connsiteY8" fmla="*/ 0 h 507364"/>
                    <a:gd name="connsiteX9" fmla="*/ 318771 w 507364"/>
                    <a:gd name="connsiteY9" fmla="*/ 120332 h 507364"/>
                    <a:gd name="connsiteX10" fmla="*/ 299707 w 507364"/>
                    <a:gd name="connsiteY10" fmla="*/ 205420 h 507364"/>
                    <a:gd name="connsiteX11" fmla="*/ 290628 w 507364"/>
                    <a:gd name="connsiteY11" fmla="*/ 216737 h 507364"/>
                    <a:gd name="connsiteX12" fmla="*/ 301945 w 507364"/>
                    <a:gd name="connsiteY12" fmla="*/ 207658 h 507364"/>
                    <a:gd name="connsiteX13" fmla="*/ 387032 w 507364"/>
                    <a:gd name="connsiteY13" fmla="*/ 188594 h 507364"/>
                    <a:gd name="connsiteX14" fmla="*/ 507364 w 507364"/>
                    <a:gd name="connsiteY14" fmla="*/ 253682 h 507364"/>
                    <a:gd name="connsiteX15" fmla="*/ 387032 w 507364"/>
                    <a:gd name="connsiteY15" fmla="*/ 318770 h 507364"/>
                    <a:gd name="connsiteX16" fmla="*/ 301945 w 507364"/>
                    <a:gd name="connsiteY16" fmla="*/ 299706 h 507364"/>
                    <a:gd name="connsiteX17" fmla="*/ 290628 w 507364"/>
                    <a:gd name="connsiteY17" fmla="*/ 290627 h 507364"/>
                    <a:gd name="connsiteX18" fmla="*/ 299707 w 507364"/>
                    <a:gd name="connsiteY18" fmla="*/ 301944 h 507364"/>
                    <a:gd name="connsiteX19" fmla="*/ 318771 w 507364"/>
                    <a:gd name="connsiteY19" fmla="*/ 387032 h 507364"/>
                    <a:gd name="connsiteX20" fmla="*/ 253683 w 507364"/>
                    <a:gd name="connsiteY20" fmla="*/ 507364 h 507364"/>
                    <a:gd name="connsiteX21" fmla="*/ 188595 w 507364"/>
                    <a:gd name="connsiteY21" fmla="*/ 387032 h 507364"/>
                    <a:gd name="connsiteX22" fmla="*/ 207659 w 507364"/>
                    <a:gd name="connsiteY22" fmla="*/ 301944 h 507364"/>
                    <a:gd name="connsiteX23" fmla="*/ 216742 w 507364"/>
                    <a:gd name="connsiteY23" fmla="*/ 290623 h 507364"/>
                    <a:gd name="connsiteX24" fmla="*/ 205420 w 507364"/>
                    <a:gd name="connsiteY24" fmla="*/ 299706 h 507364"/>
                    <a:gd name="connsiteX25" fmla="*/ 120332 w 507364"/>
                    <a:gd name="connsiteY25" fmla="*/ 318770 h 507364"/>
                    <a:gd name="connsiteX26" fmla="*/ 0 w 507364"/>
                    <a:gd name="connsiteY26" fmla="*/ 253682 h 507364"/>
                    <a:gd name="connsiteX27" fmla="*/ 120332 w 507364"/>
                    <a:gd name="connsiteY27" fmla="*/ 188594 h 507364"/>
                    <a:gd name="connsiteX28" fmla="*/ 205420 w 507364"/>
                    <a:gd name="connsiteY28" fmla="*/ 207658 h 507364"/>
                    <a:gd name="connsiteX29" fmla="*/ 216742 w 507364"/>
                    <a:gd name="connsiteY29" fmla="*/ 216741 h 507364"/>
                    <a:gd name="connsiteX30" fmla="*/ 207659 w 507364"/>
                    <a:gd name="connsiteY30" fmla="*/ 205420 h 507364"/>
                    <a:gd name="connsiteX31" fmla="*/ 188595 w 507364"/>
                    <a:gd name="connsiteY31" fmla="*/ 120332 h 507364"/>
                    <a:gd name="connsiteX32" fmla="*/ 253683 w 507364"/>
                    <a:gd name="connsiteY32" fmla="*/ 0 h 507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07364" h="507364">
                      <a:moveTo>
                        <a:pt x="232912" y="232911"/>
                      </a:moveTo>
                      <a:lnTo>
                        <a:pt x="240664" y="253682"/>
                      </a:lnTo>
                      <a:lnTo>
                        <a:pt x="232912" y="274453"/>
                      </a:lnTo>
                      <a:lnTo>
                        <a:pt x="253683" y="266700"/>
                      </a:lnTo>
                      <a:lnTo>
                        <a:pt x="274453" y="274452"/>
                      </a:lnTo>
                      <a:lnTo>
                        <a:pt x="266700" y="253682"/>
                      </a:lnTo>
                      <a:lnTo>
                        <a:pt x="274453" y="232912"/>
                      </a:lnTo>
                      <a:lnTo>
                        <a:pt x="253683" y="240664"/>
                      </a:lnTo>
                      <a:close/>
                      <a:moveTo>
                        <a:pt x="253683" y="0"/>
                      </a:moveTo>
                      <a:cubicBezTo>
                        <a:pt x="289630" y="0"/>
                        <a:pt x="318771" y="53874"/>
                        <a:pt x="318771" y="120332"/>
                      </a:cubicBezTo>
                      <a:cubicBezTo>
                        <a:pt x="318771" y="153561"/>
                        <a:pt x="311486" y="183644"/>
                        <a:pt x="299707" y="205420"/>
                      </a:cubicBezTo>
                      <a:lnTo>
                        <a:pt x="290628" y="216737"/>
                      </a:lnTo>
                      <a:lnTo>
                        <a:pt x="301945" y="207658"/>
                      </a:lnTo>
                      <a:cubicBezTo>
                        <a:pt x="323720" y="195879"/>
                        <a:pt x="353803" y="188594"/>
                        <a:pt x="387032" y="188594"/>
                      </a:cubicBezTo>
                      <a:cubicBezTo>
                        <a:pt x="453490" y="188594"/>
                        <a:pt x="507364" y="217735"/>
                        <a:pt x="507364" y="253682"/>
                      </a:cubicBezTo>
                      <a:cubicBezTo>
                        <a:pt x="507364" y="289629"/>
                        <a:pt x="453490" y="318770"/>
                        <a:pt x="387032" y="318770"/>
                      </a:cubicBezTo>
                      <a:cubicBezTo>
                        <a:pt x="353803" y="318770"/>
                        <a:pt x="323720" y="311485"/>
                        <a:pt x="301945" y="299706"/>
                      </a:cubicBezTo>
                      <a:lnTo>
                        <a:pt x="290628" y="290627"/>
                      </a:lnTo>
                      <a:lnTo>
                        <a:pt x="299707" y="301944"/>
                      </a:lnTo>
                      <a:cubicBezTo>
                        <a:pt x="311486" y="323720"/>
                        <a:pt x="318771" y="353803"/>
                        <a:pt x="318771" y="387032"/>
                      </a:cubicBezTo>
                      <a:cubicBezTo>
                        <a:pt x="318771" y="453490"/>
                        <a:pt x="289630" y="507364"/>
                        <a:pt x="253683" y="507364"/>
                      </a:cubicBezTo>
                      <a:cubicBezTo>
                        <a:pt x="217736" y="507364"/>
                        <a:pt x="188595" y="453490"/>
                        <a:pt x="188595" y="387032"/>
                      </a:cubicBezTo>
                      <a:cubicBezTo>
                        <a:pt x="188595" y="353803"/>
                        <a:pt x="195881" y="323720"/>
                        <a:pt x="207659" y="301944"/>
                      </a:cubicBezTo>
                      <a:lnTo>
                        <a:pt x="216742" y="290623"/>
                      </a:lnTo>
                      <a:lnTo>
                        <a:pt x="205420" y="299706"/>
                      </a:lnTo>
                      <a:cubicBezTo>
                        <a:pt x="183644" y="311485"/>
                        <a:pt x="153561" y="318770"/>
                        <a:pt x="120332" y="318770"/>
                      </a:cubicBezTo>
                      <a:cubicBezTo>
                        <a:pt x="53874" y="318770"/>
                        <a:pt x="0" y="289629"/>
                        <a:pt x="0" y="253682"/>
                      </a:cubicBezTo>
                      <a:cubicBezTo>
                        <a:pt x="0" y="217735"/>
                        <a:pt x="53874" y="188594"/>
                        <a:pt x="120332" y="188594"/>
                      </a:cubicBezTo>
                      <a:cubicBezTo>
                        <a:pt x="153561" y="188594"/>
                        <a:pt x="183644" y="195879"/>
                        <a:pt x="205420" y="207658"/>
                      </a:cubicBezTo>
                      <a:lnTo>
                        <a:pt x="216742" y="216741"/>
                      </a:lnTo>
                      <a:lnTo>
                        <a:pt x="207659" y="205420"/>
                      </a:lnTo>
                      <a:cubicBezTo>
                        <a:pt x="195881" y="183644"/>
                        <a:pt x="188595" y="153561"/>
                        <a:pt x="188595" y="120332"/>
                      </a:cubicBezTo>
                      <a:cubicBezTo>
                        <a:pt x="188595" y="53874"/>
                        <a:pt x="217736" y="0"/>
                        <a:pt x="25368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635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780" name="グループ化 779">
            <a:extLst>
              <a:ext uri="{FF2B5EF4-FFF2-40B4-BE49-F238E27FC236}">
                <a16:creationId xmlns:a16="http://schemas.microsoft.com/office/drawing/2014/main" id="{4C034009-2240-4E45-B3C4-1B1E8DAE7FA3}"/>
              </a:ext>
            </a:extLst>
          </p:cNvPr>
          <p:cNvGrpSpPr/>
          <p:nvPr/>
        </p:nvGrpSpPr>
        <p:grpSpPr>
          <a:xfrm>
            <a:off x="6667994" y="4488844"/>
            <a:ext cx="2447447" cy="1456398"/>
            <a:chOff x="1614542" y="3294924"/>
            <a:chExt cx="2647960" cy="1575717"/>
          </a:xfrm>
        </p:grpSpPr>
        <p:sp>
          <p:nvSpPr>
            <p:cNvPr id="781" name="月 780">
              <a:extLst>
                <a:ext uri="{FF2B5EF4-FFF2-40B4-BE49-F238E27FC236}">
                  <a16:creationId xmlns:a16="http://schemas.microsoft.com/office/drawing/2014/main" id="{234825E3-FDDD-4558-B8B0-047518A5261E}"/>
                </a:ext>
              </a:extLst>
            </p:cNvPr>
            <p:cNvSpPr/>
            <p:nvPr/>
          </p:nvSpPr>
          <p:spPr>
            <a:xfrm rot="20007571">
              <a:off x="2287322" y="4435899"/>
              <a:ext cx="96707" cy="434742"/>
            </a:xfrm>
            <a:prstGeom prst="moon">
              <a:avLst>
                <a:gd name="adj" fmla="val 29297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2" name="月 781">
              <a:extLst>
                <a:ext uri="{FF2B5EF4-FFF2-40B4-BE49-F238E27FC236}">
                  <a16:creationId xmlns:a16="http://schemas.microsoft.com/office/drawing/2014/main" id="{07F94FB3-D803-4F43-885D-9FF7856AF311}"/>
                </a:ext>
              </a:extLst>
            </p:cNvPr>
            <p:cNvSpPr/>
            <p:nvPr/>
          </p:nvSpPr>
          <p:spPr>
            <a:xfrm rot="20007571">
              <a:off x="1963472" y="4347792"/>
              <a:ext cx="96707" cy="434742"/>
            </a:xfrm>
            <a:prstGeom prst="moon">
              <a:avLst>
                <a:gd name="adj" fmla="val 29297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3" name="フリーフォーム: 図形 782">
              <a:extLst>
                <a:ext uri="{FF2B5EF4-FFF2-40B4-BE49-F238E27FC236}">
                  <a16:creationId xmlns:a16="http://schemas.microsoft.com/office/drawing/2014/main" id="{8B1BFEAF-69E0-4A0C-A6D2-81A1A3BD7E50}"/>
                </a:ext>
              </a:extLst>
            </p:cNvPr>
            <p:cNvSpPr/>
            <p:nvPr/>
          </p:nvSpPr>
          <p:spPr>
            <a:xfrm rot="19010530">
              <a:off x="3977850" y="3294924"/>
              <a:ext cx="284652" cy="296568"/>
            </a:xfrm>
            <a:custGeom>
              <a:avLst/>
              <a:gdLst>
                <a:gd name="connsiteX0" fmla="*/ 357550 w 595011"/>
                <a:gd name="connsiteY0" fmla="*/ 3 h 323864"/>
                <a:gd name="connsiteX1" fmla="*/ 595011 w 595011"/>
                <a:gd name="connsiteY1" fmla="*/ 161932 h 323864"/>
                <a:gd name="connsiteX2" fmla="*/ 357550 w 595011"/>
                <a:gd name="connsiteY2" fmla="*/ 323862 h 323864"/>
                <a:gd name="connsiteX3" fmla="*/ 361 w 595011"/>
                <a:gd name="connsiteY3" fmla="*/ 227677 h 323864"/>
                <a:gd name="connsiteX4" fmla="*/ 0 w 595011"/>
                <a:gd name="connsiteY4" fmla="*/ 227369 h 323864"/>
                <a:gd name="connsiteX5" fmla="*/ 4256 w 595011"/>
                <a:gd name="connsiteY5" fmla="*/ 218353 h 323864"/>
                <a:gd name="connsiteX6" fmla="*/ 13987 w 595011"/>
                <a:gd name="connsiteY6" fmla="*/ 149514 h 323864"/>
                <a:gd name="connsiteX7" fmla="*/ 6730 w 595011"/>
                <a:gd name="connsiteY7" fmla="*/ 98178 h 323864"/>
                <a:gd name="connsiteX8" fmla="*/ 52115 w 595011"/>
                <a:gd name="connsiteY8" fmla="*/ 73673 h 323864"/>
                <a:gd name="connsiteX9" fmla="*/ 357550 w 595011"/>
                <a:gd name="connsiteY9" fmla="*/ 3 h 323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5011" h="323864">
                  <a:moveTo>
                    <a:pt x="357550" y="3"/>
                  </a:moveTo>
                  <a:cubicBezTo>
                    <a:pt x="464706" y="-520"/>
                    <a:pt x="595011" y="72501"/>
                    <a:pt x="595011" y="161932"/>
                  </a:cubicBezTo>
                  <a:cubicBezTo>
                    <a:pt x="595011" y="251364"/>
                    <a:pt x="464706" y="323340"/>
                    <a:pt x="357550" y="323862"/>
                  </a:cubicBezTo>
                  <a:cubicBezTo>
                    <a:pt x="277183" y="324253"/>
                    <a:pt x="89286" y="285038"/>
                    <a:pt x="361" y="227677"/>
                  </a:cubicBezTo>
                  <a:lnTo>
                    <a:pt x="0" y="227369"/>
                  </a:lnTo>
                  <a:lnTo>
                    <a:pt x="4256" y="218353"/>
                  </a:lnTo>
                  <a:cubicBezTo>
                    <a:pt x="10522" y="197195"/>
                    <a:pt x="13987" y="173933"/>
                    <a:pt x="13987" y="149514"/>
                  </a:cubicBezTo>
                  <a:lnTo>
                    <a:pt x="6730" y="98178"/>
                  </a:lnTo>
                  <a:lnTo>
                    <a:pt x="52115" y="73673"/>
                  </a:lnTo>
                  <a:cubicBezTo>
                    <a:pt x="148932" y="29790"/>
                    <a:pt x="290578" y="329"/>
                    <a:pt x="357550" y="3"/>
                  </a:cubicBezTo>
                  <a:close/>
                </a:path>
              </a:pathLst>
            </a:custGeom>
            <a:pattFill prst="wdUpDiag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4" name="楕円 78">
              <a:extLst>
                <a:ext uri="{FF2B5EF4-FFF2-40B4-BE49-F238E27FC236}">
                  <a16:creationId xmlns:a16="http://schemas.microsoft.com/office/drawing/2014/main" id="{DB065F1A-21D0-4CF7-B032-4F9BCFD37C05}"/>
                </a:ext>
              </a:extLst>
            </p:cNvPr>
            <p:cNvSpPr/>
            <p:nvPr/>
          </p:nvSpPr>
          <p:spPr>
            <a:xfrm rot="8705211">
              <a:off x="3061790" y="3464227"/>
              <a:ext cx="1067099" cy="766528"/>
            </a:xfrm>
            <a:custGeom>
              <a:avLst/>
              <a:gdLst>
                <a:gd name="connsiteX0" fmla="*/ 0 w 673098"/>
                <a:gd name="connsiteY0" fmla="*/ 246363 h 492725"/>
                <a:gd name="connsiteX1" fmla="*/ 336549 w 673098"/>
                <a:gd name="connsiteY1" fmla="*/ 0 h 492725"/>
                <a:gd name="connsiteX2" fmla="*/ 673098 w 673098"/>
                <a:gd name="connsiteY2" fmla="*/ 246363 h 492725"/>
                <a:gd name="connsiteX3" fmla="*/ 336549 w 673098"/>
                <a:gd name="connsiteY3" fmla="*/ 492726 h 492725"/>
                <a:gd name="connsiteX4" fmla="*/ 0 w 673098"/>
                <a:gd name="connsiteY4" fmla="*/ 246363 h 492725"/>
                <a:gd name="connsiteX0" fmla="*/ 0 w 911223"/>
                <a:gd name="connsiteY0" fmla="*/ 251130 h 492734"/>
                <a:gd name="connsiteX1" fmla="*/ 574674 w 911223"/>
                <a:gd name="connsiteY1" fmla="*/ 4 h 492734"/>
                <a:gd name="connsiteX2" fmla="*/ 911223 w 911223"/>
                <a:gd name="connsiteY2" fmla="*/ 246367 h 492734"/>
                <a:gd name="connsiteX3" fmla="*/ 574674 w 911223"/>
                <a:gd name="connsiteY3" fmla="*/ 492730 h 492734"/>
                <a:gd name="connsiteX4" fmla="*/ 0 w 911223"/>
                <a:gd name="connsiteY4" fmla="*/ 251130 h 492734"/>
                <a:gd name="connsiteX0" fmla="*/ 997 w 912220"/>
                <a:gd name="connsiteY0" fmla="*/ 251130 h 546057"/>
                <a:gd name="connsiteX1" fmla="*/ 575671 w 912220"/>
                <a:gd name="connsiteY1" fmla="*/ 4 h 546057"/>
                <a:gd name="connsiteX2" fmla="*/ 912220 w 912220"/>
                <a:gd name="connsiteY2" fmla="*/ 246367 h 546057"/>
                <a:gd name="connsiteX3" fmla="*/ 724964 w 912220"/>
                <a:gd name="connsiteY3" fmla="*/ 546055 h 546057"/>
                <a:gd name="connsiteX4" fmla="*/ 997 w 912220"/>
                <a:gd name="connsiteY4" fmla="*/ 251130 h 546057"/>
                <a:gd name="connsiteX0" fmla="*/ 106 w 911329"/>
                <a:gd name="connsiteY0" fmla="*/ 302407 h 597334"/>
                <a:gd name="connsiteX1" fmla="*/ 672018 w 911329"/>
                <a:gd name="connsiteY1" fmla="*/ 2 h 597334"/>
                <a:gd name="connsiteX2" fmla="*/ 911329 w 911329"/>
                <a:gd name="connsiteY2" fmla="*/ 297644 h 597334"/>
                <a:gd name="connsiteX3" fmla="*/ 724073 w 911329"/>
                <a:gd name="connsiteY3" fmla="*/ 597332 h 597334"/>
                <a:gd name="connsiteX4" fmla="*/ 106 w 911329"/>
                <a:gd name="connsiteY4" fmla="*/ 302407 h 597334"/>
                <a:gd name="connsiteX0" fmla="*/ 112 w 875075"/>
                <a:gd name="connsiteY0" fmla="*/ 313711 h 597390"/>
                <a:gd name="connsiteX1" fmla="*/ 635764 w 875075"/>
                <a:gd name="connsiteY1" fmla="*/ 32 h 597390"/>
                <a:gd name="connsiteX2" fmla="*/ 875075 w 875075"/>
                <a:gd name="connsiteY2" fmla="*/ 297674 h 597390"/>
                <a:gd name="connsiteX3" fmla="*/ 687819 w 875075"/>
                <a:gd name="connsiteY3" fmla="*/ 597362 h 597390"/>
                <a:gd name="connsiteX4" fmla="*/ 112 w 875075"/>
                <a:gd name="connsiteY4" fmla="*/ 313711 h 597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5075" h="597390">
                  <a:moveTo>
                    <a:pt x="112" y="313711"/>
                  </a:moveTo>
                  <a:cubicBezTo>
                    <a:pt x="-8564" y="214156"/>
                    <a:pt x="489937" y="2705"/>
                    <a:pt x="635764" y="32"/>
                  </a:cubicBezTo>
                  <a:cubicBezTo>
                    <a:pt x="781591" y="-2641"/>
                    <a:pt x="875075" y="161611"/>
                    <a:pt x="875075" y="297674"/>
                  </a:cubicBezTo>
                  <a:cubicBezTo>
                    <a:pt x="875075" y="433737"/>
                    <a:pt x="833646" y="594689"/>
                    <a:pt x="687819" y="597362"/>
                  </a:cubicBezTo>
                  <a:cubicBezTo>
                    <a:pt x="541992" y="600035"/>
                    <a:pt x="8788" y="413266"/>
                    <a:pt x="112" y="313711"/>
                  </a:cubicBezTo>
                  <a:close/>
                </a:path>
              </a:pathLst>
            </a:custGeom>
            <a:pattFill prst="dkVert">
              <a:fgClr>
                <a:sysClr val="window" lastClr="FFFFFF">
                  <a:lumMod val="6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5" name="楕円 77">
              <a:extLst>
                <a:ext uri="{FF2B5EF4-FFF2-40B4-BE49-F238E27FC236}">
                  <a16:creationId xmlns:a16="http://schemas.microsoft.com/office/drawing/2014/main" id="{260A7C75-E022-46A0-8942-2EDF0A2D3AC1}"/>
                </a:ext>
              </a:extLst>
            </p:cNvPr>
            <p:cNvSpPr/>
            <p:nvPr/>
          </p:nvSpPr>
          <p:spPr>
            <a:xfrm>
              <a:off x="1673516" y="3453015"/>
              <a:ext cx="2432265" cy="1199963"/>
            </a:xfrm>
            <a:custGeom>
              <a:avLst/>
              <a:gdLst>
                <a:gd name="connsiteX0" fmla="*/ 0 w 1838325"/>
                <a:gd name="connsiteY0" fmla="*/ 464344 h 928688"/>
                <a:gd name="connsiteX1" fmla="*/ 919163 w 1838325"/>
                <a:gd name="connsiteY1" fmla="*/ 0 h 928688"/>
                <a:gd name="connsiteX2" fmla="*/ 1838326 w 1838325"/>
                <a:gd name="connsiteY2" fmla="*/ 464344 h 928688"/>
                <a:gd name="connsiteX3" fmla="*/ 919163 w 1838325"/>
                <a:gd name="connsiteY3" fmla="*/ 928688 h 928688"/>
                <a:gd name="connsiteX4" fmla="*/ 0 w 1838325"/>
                <a:gd name="connsiteY4" fmla="*/ 464344 h 928688"/>
                <a:gd name="connsiteX0" fmla="*/ 0 w 2447926"/>
                <a:gd name="connsiteY0" fmla="*/ 656697 h 1137586"/>
                <a:gd name="connsiteX1" fmla="*/ 919163 w 2447926"/>
                <a:gd name="connsiteY1" fmla="*/ 192353 h 1137586"/>
                <a:gd name="connsiteX2" fmla="*/ 2447926 w 2447926"/>
                <a:gd name="connsiteY2" fmla="*/ 113772 h 1137586"/>
                <a:gd name="connsiteX3" fmla="*/ 919163 w 2447926"/>
                <a:gd name="connsiteY3" fmla="*/ 1121041 h 1137586"/>
                <a:gd name="connsiteX4" fmla="*/ 0 w 2447926"/>
                <a:gd name="connsiteY4" fmla="*/ 656697 h 1137586"/>
                <a:gd name="connsiteX0" fmla="*/ 0 w 2455944"/>
                <a:gd name="connsiteY0" fmla="*/ 641890 h 1122779"/>
                <a:gd name="connsiteX1" fmla="*/ 919163 w 2455944"/>
                <a:gd name="connsiteY1" fmla="*/ 177546 h 1122779"/>
                <a:gd name="connsiteX2" fmla="*/ 2447926 w 2455944"/>
                <a:gd name="connsiteY2" fmla="*/ 98965 h 1122779"/>
                <a:gd name="connsiteX3" fmla="*/ 919163 w 2455944"/>
                <a:gd name="connsiteY3" fmla="*/ 1106234 h 1122779"/>
                <a:gd name="connsiteX4" fmla="*/ 0 w 2455944"/>
                <a:gd name="connsiteY4" fmla="*/ 641890 h 1122779"/>
                <a:gd name="connsiteX0" fmla="*/ 0 w 2457251"/>
                <a:gd name="connsiteY0" fmla="*/ 641890 h 1108584"/>
                <a:gd name="connsiteX1" fmla="*/ 919163 w 2457251"/>
                <a:gd name="connsiteY1" fmla="*/ 177546 h 1108584"/>
                <a:gd name="connsiteX2" fmla="*/ 2447926 w 2457251"/>
                <a:gd name="connsiteY2" fmla="*/ 98965 h 1108584"/>
                <a:gd name="connsiteX3" fmla="*/ 919163 w 2457251"/>
                <a:gd name="connsiteY3" fmla="*/ 1106234 h 1108584"/>
                <a:gd name="connsiteX4" fmla="*/ 0 w 2457251"/>
                <a:gd name="connsiteY4" fmla="*/ 641890 h 1108584"/>
                <a:gd name="connsiteX0" fmla="*/ 0 w 2436991"/>
                <a:gd name="connsiteY0" fmla="*/ 786604 h 1276182"/>
                <a:gd name="connsiteX1" fmla="*/ 919163 w 2436991"/>
                <a:gd name="connsiteY1" fmla="*/ 322260 h 1276182"/>
                <a:gd name="connsiteX2" fmla="*/ 2428876 w 2436991"/>
                <a:gd name="connsiteY2" fmla="*/ 72229 h 1276182"/>
                <a:gd name="connsiteX3" fmla="*/ 919163 w 2436991"/>
                <a:gd name="connsiteY3" fmla="*/ 1250948 h 1276182"/>
                <a:gd name="connsiteX4" fmla="*/ 0 w 2436991"/>
                <a:gd name="connsiteY4" fmla="*/ 786604 h 1276182"/>
                <a:gd name="connsiteX0" fmla="*/ 0 w 2448721"/>
                <a:gd name="connsiteY0" fmla="*/ 780776 h 1270354"/>
                <a:gd name="connsiteX1" fmla="*/ 919163 w 2448721"/>
                <a:gd name="connsiteY1" fmla="*/ 316432 h 1270354"/>
                <a:gd name="connsiteX2" fmla="*/ 2428876 w 2448721"/>
                <a:gd name="connsiteY2" fmla="*/ 66401 h 1270354"/>
                <a:gd name="connsiteX3" fmla="*/ 919163 w 2448721"/>
                <a:gd name="connsiteY3" fmla="*/ 1245120 h 1270354"/>
                <a:gd name="connsiteX4" fmla="*/ 0 w 2448721"/>
                <a:gd name="connsiteY4" fmla="*/ 780776 h 1270354"/>
                <a:gd name="connsiteX0" fmla="*/ 0 w 2451454"/>
                <a:gd name="connsiteY0" fmla="*/ 780776 h 1249931"/>
                <a:gd name="connsiteX1" fmla="*/ 919163 w 2451454"/>
                <a:gd name="connsiteY1" fmla="*/ 316432 h 1249931"/>
                <a:gd name="connsiteX2" fmla="*/ 2428876 w 2451454"/>
                <a:gd name="connsiteY2" fmla="*/ 66401 h 1249931"/>
                <a:gd name="connsiteX3" fmla="*/ 919163 w 2451454"/>
                <a:gd name="connsiteY3" fmla="*/ 1245120 h 1249931"/>
                <a:gd name="connsiteX4" fmla="*/ 0 w 2451454"/>
                <a:gd name="connsiteY4" fmla="*/ 780776 h 1249931"/>
                <a:gd name="connsiteX0" fmla="*/ 0 w 2451454"/>
                <a:gd name="connsiteY0" fmla="*/ 767676 h 1236831"/>
                <a:gd name="connsiteX1" fmla="*/ 919163 w 2451454"/>
                <a:gd name="connsiteY1" fmla="*/ 303332 h 1236831"/>
                <a:gd name="connsiteX2" fmla="*/ 2428876 w 2451454"/>
                <a:gd name="connsiteY2" fmla="*/ 53301 h 1236831"/>
                <a:gd name="connsiteX3" fmla="*/ 919163 w 2451454"/>
                <a:gd name="connsiteY3" fmla="*/ 1232020 h 1236831"/>
                <a:gd name="connsiteX4" fmla="*/ 0 w 2451454"/>
                <a:gd name="connsiteY4" fmla="*/ 767676 h 1236831"/>
                <a:gd name="connsiteX0" fmla="*/ 1120 w 2430454"/>
                <a:gd name="connsiteY0" fmla="*/ 737208 h 1204973"/>
                <a:gd name="connsiteX1" fmla="*/ 1063158 w 2430454"/>
                <a:gd name="connsiteY1" fmla="*/ 387164 h 1204973"/>
                <a:gd name="connsiteX2" fmla="*/ 2429996 w 2430454"/>
                <a:gd name="connsiteY2" fmla="*/ 22833 h 1204973"/>
                <a:gd name="connsiteX3" fmla="*/ 920283 w 2430454"/>
                <a:gd name="connsiteY3" fmla="*/ 1201552 h 1204973"/>
                <a:gd name="connsiteX4" fmla="*/ 1120 w 2430454"/>
                <a:gd name="connsiteY4" fmla="*/ 737208 h 1204973"/>
                <a:gd name="connsiteX0" fmla="*/ 1120 w 2430500"/>
                <a:gd name="connsiteY0" fmla="*/ 735603 h 1203368"/>
                <a:gd name="connsiteX1" fmla="*/ 1063158 w 2430500"/>
                <a:gd name="connsiteY1" fmla="*/ 385559 h 1203368"/>
                <a:gd name="connsiteX2" fmla="*/ 2429996 w 2430500"/>
                <a:gd name="connsiteY2" fmla="*/ 21228 h 1203368"/>
                <a:gd name="connsiteX3" fmla="*/ 920283 w 2430500"/>
                <a:gd name="connsiteY3" fmla="*/ 1199947 h 1203368"/>
                <a:gd name="connsiteX4" fmla="*/ 1120 w 2430500"/>
                <a:gd name="connsiteY4" fmla="*/ 735603 h 1203368"/>
                <a:gd name="connsiteX0" fmla="*/ 2096 w 2431476"/>
                <a:gd name="connsiteY0" fmla="*/ 735603 h 1204078"/>
                <a:gd name="connsiteX1" fmla="*/ 1064134 w 2431476"/>
                <a:gd name="connsiteY1" fmla="*/ 385559 h 1204078"/>
                <a:gd name="connsiteX2" fmla="*/ 2430972 w 2431476"/>
                <a:gd name="connsiteY2" fmla="*/ 21228 h 1204078"/>
                <a:gd name="connsiteX3" fmla="*/ 921259 w 2431476"/>
                <a:gd name="connsiteY3" fmla="*/ 1199947 h 1204078"/>
                <a:gd name="connsiteX4" fmla="*/ 2096 w 2431476"/>
                <a:gd name="connsiteY4" fmla="*/ 735603 h 1204078"/>
                <a:gd name="connsiteX0" fmla="*/ 2885 w 2432265"/>
                <a:gd name="connsiteY0" fmla="*/ 735603 h 1199963"/>
                <a:gd name="connsiteX1" fmla="*/ 1064923 w 2432265"/>
                <a:gd name="connsiteY1" fmla="*/ 385559 h 1199963"/>
                <a:gd name="connsiteX2" fmla="*/ 2431761 w 2432265"/>
                <a:gd name="connsiteY2" fmla="*/ 21228 h 1199963"/>
                <a:gd name="connsiteX3" fmla="*/ 922048 w 2432265"/>
                <a:gd name="connsiteY3" fmla="*/ 1199947 h 1199963"/>
                <a:gd name="connsiteX4" fmla="*/ 2885 w 2432265"/>
                <a:gd name="connsiteY4" fmla="*/ 735603 h 1199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2265" h="1199963">
                  <a:moveTo>
                    <a:pt x="2885" y="735603"/>
                  </a:moveTo>
                  <a:cubicBezTo>
                    <a:pt x="36222" y="528435"/>
                    <a:pt x="498185" y="323646"/>
                    <a:pt x="1064923" y="385559"/>
                  </a:cubicBezTo>
                  <a:cubicBezTo>
                    <a:pt x="1631661" y="447472"/>
                    <a:pt x="2455573" y="-114503"/>
                    <a:pt x="2431761" y="21228"/>
                  </a:cubicBezTo>
                  <a:cubicBezTo>
                    <a:pt x="2407949" y="156959"/>
                    <a:pt x="1622136" y="1204710"/>
                    <a:pt x="922048" y="1199947"/>
                  </a:cubicBezTo>
                  <a:cubicBezTo>
                    <a:pt x="221960" y="1195184"/>
                    <a:pt x="-30452" y="942771"/>
                    <a:pt x="2885" y="735603"/>
                  </a:cubicBezTo>
                  <a:close/>
                </a:path>
              </a:pathLst>
            </a:custGeom>
            <a:gradFill>
              <a:gsLst>
                <a:gs pos="60000">
                  <a:sysClr val="windowText" lastClr="000000">
                    <a:lumMod val="75000"/>
                    <a:lumOff val="25000"/>
                  </a:sysClr>
                </a:gs>
                <a:gs pos="80000">
                  <a:sysClr val="window" lastClr="FFFFFF">
                    <a:lumMod val="95000"/>
                  </a:sysClr>
                </a:gs>
              </a:gsLst>
              <a:lin ang="4200000" scaled="0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6" name="月 785">
              <a:extLst>
                <a:ext uri="{FF2B5EF4-FFF2-40B4-BE49-F238E27FC236}">
                  <a16:creationId xmlns:a16="http://schemas.microsoft.com/office/drawing/2014/main" id="{B8A418C1-9EC8-4B65-832B-8397A49F2ED3}"/>
                </a:ext>
              </a:extLst>
            </p:cNvPr>
            <p:cNvSpPr/>
            <p:nvPr/>
          </p:nvSpPr>
          <p:spPr>
            <a:xfrm rot="10800000">
              <a:off x="2785522" y="4248149"/>
              <a:ext cx="86306" cy="280748"/>
            </a:xfrm>
            <a:prstGeom prst="moon">
              <a:avLst>
                <a:gd name="adj" fmla="val 62291"/>
              </a:avLst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7" name="フリーフォーム: 図形 786">
              <a:extLst>
                <a:ext uri="{FF2B5EF4-FFF2-40B4-BE49-F238E27FC236}">
                  <a16:creationId xmlns:a16="http://schemas.microsoft.com/office/drawing/2014/main" id="{D29E0564-C84D-4C8D-B06C-540CADC471C3}"/>
                </a:ext>
              </a:extLst>
            </p:cNvPr>
            <p:cNvSpPr/>
            <p:nvPr/>
          </p:nvSpPr>
          <p:spPr>
            <a:xfrm>
              <a:off x="2896748" y="4224303"/>
              <a:ext cx="498648" cy="323864"/>
            </a:xfrm>
            <a:custGeom>
              <a:avLst/>
              <a:gdLst>
                <a:gd name="connsiteX0" fmla="*/ 357550 w 595011"/>
                <a:gd name="connsiteY0" fmla="*/ 3 h 323864"/>
                <a:gd name="connsiteX1" fmla="*/ 595011 w 595011"/>
                <a:gd name="connsiteY1" fmla="*/ 161932 h 323864"/>
                <a:gd name="connsiteX2" fmla="*/ 357550 w 595011"/>
                <a:gd name="connsiteY2" fmla="*/ 323862 h 323864"/>
                <a:gd name="connsiteX3" fmla="*/ 361 w 595011"/>
                <a:gd name="connsiteY3" fmla="*/ 227677 h 323864"/>
                <a:gd name="connsiteX4" fmla="*/ 0 w 595011"/>
                <a:gd name="connsiteY4" fmla="*/ 227369 h 323864"/>
                <a:gd name="connsiteX5" fmla="*/ 4256 w 595011"/>
                <a:gd name="connsiteY5" fmla="*/ 218353 h 323864"/>
                <a:gd name="connsiteX6" fmla="*/ 13987 w 595011"/>
                <a:gd name="connsiteY6" fmla="*/ 149514 h 323864"/>
                <a:gd name="connsiteX7" fmla="*/ 6730 w 595011"/>
                <a:gd name="connsiteY7" fmla="*/ 98178 h 323864"/>
                <a:gd name="connsiteX8" fmla="*/ 52115 w 595011"/>
                <a:gd name="connsiteY8" fmla="*/ 73673 h 323864"/>
                <a:gd name="connsiteX9" fmla="*/ 357550 w 595011"/>
                <a:gd name="connsiteY9" fmla="*/ 3 h 323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5011" h="323864">
                  <a:moveTo>
                    <a:pt x="357550" y="3"/>
                  </a:moveTo>
                  <a:cubicBezTo>
                    <a:pt x="464706" y="-520"/>
                    <a:pt x="595011" y="72501"/>
                    <a:pt x="595011" y="161932"/>
                  </a:cubicBezTo>
                  <a:cubicBezTo>
                    <a:pt x="595011" y="251364"/>
                    <a:pt x="464706" y="323340"/>
                    <a:pt x="357550" y="323862"/>
                  </a:cubicBezTo>
                  <a:cubicBezTo>
                    <a:pt x="277183" y="324253"/>
                    <a:pt x="89286" y="285038"/>
                    <a:pt x="361" y="227677"/>
                  </a:cubicBezTo>
                  <a:lnTo>
                    <a:pt x="0" y="227369"/>
                  </a:lnTo>
                  <a:lnTo>
                    <a:pt x="4256" y="218353"/>
                  </a:lnTo>
                  <a:cubicBezTo>
                    <a:pt x="10522" y="197195"/>
                    <a:pt x="13987" y="173933"/>
                    <a:pt x="13987" y="149514"/>
                  </a:cubicBezTo>
                  <a:lnTo>
                    <a:pt x="6730" y="98178"/>
                  </a:lnTo>
                  <a:lnTo>
                    <a:pt x="52115" y="73673"/>
                  </a:lnTo>
                  <a:cubicBezTo>
                    <a:pt x="148932" y="29790"/>
                    <a:pt x="290578" y="329"/>
                    <a:pt x="357550" y="3"/>
                  </a:cubicBezTo>
                  <a:close/>
                </a:path>
              </a:pathLst>
            </a:custGeom>
            <a:pattFill prst="dkHorz">
              <a:fgClr>
                <a:sysClr val="windowText" lastClr="000000">
                  <a:lumMod val="50000"/>
                  <a:lumOff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8" name="楕円 81">
              <a:extLst>
                <a:ext uri="{FF2B5EF4-FFF2-40B4-BE49-F238E27FC236}">
                  <a16:creationId xmlns:a16="http://schemas.microsoft.com/office/drawing/2014/main" id="{97D92E2D-7B8A-44B1-AE77-4802331D3B2E}"/>
                </a:ext>
              </a:extLst>
            </p:cNvPr>
            <p:cNvSpPr/>
            <p:nvPr/>
          </p:nvSpPr>
          <p:spPr>
            <a:xfrm rot="911182">
              <a:off x="1614542" y="4282807"/>
              <a:ext cx="769475" cy="236269"/>
            </a:xfrm>
            <a:custGeom>
              <a:avLst/>
              <a:gdLst>
                <a:gd name="connsiteX0" fmla="*/ 0 w 1128712"/>
                <a:gd name="connsiteY0" fmla="*/ 90488 h 180975"/>
                <a:gd name="connsiteX1" fmla="*/ 564356 w 1128712"/>
                <a:gd name="connsiteY1" fmla="*/ 0 h 180975"/>
                <a:gd name="connsiteX2" fmla="*/ 1128712 w 1128712"/>
                <a:gd name="connsiteY2" fmla="*/ 90488 h 180975"/>
                <a:gd name="connsiteX3" fmla="*/ 564356 w 1128712"/>
                <a:gd name="connsiteY3" fmla="*/ 180976 h 180975"/>
                <a:gd name="connsiteX4" fmla="*/ 0 w 1128712"/>
                <a:gd name="connsiteY4" fmla="*/ 90488 h 180975"/>
                <a:gd name="connsiteX0" fmla="*/ 72 w 1128784"/>
                <a:gd name="connsiteY0" fmla="*/ 90488 h 228601"/>
                <a:gd name="connsiteX1" fmla="*/ 564428 w 1128784"/>
                <a:gd name="connsiteY1" fmla="*/ 0 h 228601"/>
                <a:gd name="connsiteX2" fmla="*/ 1128784 w 1128784"/>
                <a:gd name="connsiteY2" fmla="*/ 90488 h 228601"/>
                <a:gd name="connsiteX3" fmla="*/ 535853 w 1128784"/>
                <a:gd name="connsiteY3" fmla="*/ 228601 h 228601"/>
                <a:gd name="connsiteX4" fmla="*/ 72 w 1128784"/>
                <a:gd name="connsiteY4" fmla="*/ 90488 h 228601"/>
                <a:gd name="connsiteX0" fmla="*/ 96 w 1128808"/>
                <a:gd name="connsiteY0" fmla="*/ 90488 h 228601"/>
                <a:gd name="connsiteX1" fmla="*/ 564452 w 1128808"/>
                <a:gd name="connsiteY1" fmla="*/ 0 h 228601"/>
                <a:gd name="connsiteX2" fmla="*/ 1128808 w 1128808"/>
                <a:gd name="connsiteY2" fmla="*/ 90488 h 228601"/>
                <a:gd name="connsiteX3" fmla="*/ 535877 w 1128808"/>
                <a:gd name="connsiteY3" fmla="*/ 228601 h 228601"/>
                <a:gd name="connsiteX4" fmla="*/ 96 w 1128808"/>
                <a:gd name="connsiteY4" fmla="*/ 90488 h 228601"/>
                <a:gd name="connsiteX0" fmla="*/ 3 w 1128715"/>
                <a:gd name="connsiteY0" fmla="*/ 52388 h 190501"/>
                <a:gd name="connsiteX1" fmla="*/ 540547 w 1128715"/>
                <a:gd name="connsiteY1" fmla="*/ 0 h 190501"/>
                <a:gd name="connsiteX2" fmla="*/ 1128715 w 1128715"/>
                <a:gd name="connsiteY2" fmla="*/ 52388 h 190501"/>
                <a:gd name="connsiteX3" fmla="*/ 535784 w 1128715"/>
                <a:gd name="connsiteY3" fmla="*/ 190501 h 190501"/>
                <a:gd name="connsiteX4" fmla="*/ 3 w 1128715"/>
                <a:gd name="connsiteY4" fmla="*/ 52388 h 190501"/>
                <a:gd name="connsiteX0" fmla="*/ 3 w 1128715"/>
                <a:gd name="connsiteY0" fmla="*/ 55681 h 193794"/>
                <a:gd name="connsiteX1" fmla="*/ 540547 w 1128715"/>
                <a:gd name="connsiteY1" fmla="*/ 3293 h 193794"/>
                <a:gd name="connsiteX2" fmla="*/ 1128715 w 1128715"/>
                <a:gd name="connsiteY2" fmla="*/ 55681 h 193794"/>
                <a:gd name="connsiteX3" fmla="*/ 535784 w 1128715"/>
                <a:gd name="connsiteY3" fmla="*/ 193794 h 193794"/>
                <a:gd name="connsiteX4" fmla="*/ 3 w 1128715"/>
                <a:gd name="connsiteY4" fmla="*/ 55681 h 193794"/>
                <a:gd name="connsiteX0" fmla="*/ 3740 w 1132452"/>
                <a:gd name="connsiteY0" fmla="*/ 63022 h 201135"/>
                <a:gd name="connsiteX1" fmla="*/ 544284 w 1132452"/>
                <a:gd name="connsiteY1" fmla="*/ 10634 h 201135"/>
                <a:gd name="connsiteX2" fmla="*/ 1132452 w 1132452"/>
                <a:gd name="connsiteY2" fmla="*/ 63022 h 201135"/>
                <a:gd name="connsiteX3" fmla="*/ 539521 w 1132452"/>
                <a:gd name="connsiteY3" fmla="*/ 201135 h 201135"/>
                <a:gd name="connsiteX4" fmla="*/ 3740 w 1132452"/>
                <a:gd name="connsiteY4" fmla="*/ 63022 h 201135"/>
                <a:gd name="connsiteX0" fmla="*/ 2145 w 1130857"/>
                <a:gd name="connsiteY0" fmla="*/ 39783 h 221138"/>
                <a:gd name="connsiteX1" fmla="*/ 542689 w 1130857"/>
                <a:gd name="connsiteY1" fmla="*/ 30257 h 221138"/>
                <a:gd name="connsiteX2" fmla="*/ 1130857 w 1130857"/>
                <a:gd name="connsiteY2" fmla="*/ 82645 h 221138"/>
                <a:gd name="connsiteX3" fmla="*/ 537926 w 1130857"/>
                <a:gd name="connsiteY3" fmla="*/ 220758 h 221138"/>
                <a:gd name="connsiteX4" fmla="*/ 2145 w 1130857"/>
                <a:gd name="connsiteY4" fmla="*/ 39783 h 221138"/>
                <a:gd name="connsiteX0" fmla="*/ 4068 w 1132780"/>
                <a:gd name="connsiteY0" fmla="*/ 48157 h 229512"/>
                <a:gd name="connsiteX1" fmla="*/ 544612 w 1132780"/>
                <a:gd name="connsiteY1" fmla="*/ 38631 h 229512"/>
                <a:gd name="connsiteX2" fmla="*/ 1132780 w 1132780"/>
                <a:gd name="connsiteY2" fmla="*/ 91019 h 229512"/>
                <a:gd name="connsiteX3" fmla="*/ 539849 w 1132780"/>
                <a:gd name="connsiteY3" fmla="*/ 229132 h 229512"/>
                <a:gd name="connsiteX4" fmla="*/ 4068 w 1132780"/>
                <a:gd name="connsiteY4" fmla="*/ 48157 h 229512"/>
                <a:gd name="connsiteX0" fmla="*/ 4068 w 1132780"/>
                <a:gd name="connsiteY0" fmla="*/ 48157 h 229512"/>
                <a:gd name="connsiteX1" fmla="*/ 544612 w 1132780"/>
                <a:gd name="connsiteY1" fmla="*/ 38631 h 229512"/>
                <a:gd name="connsiteX2" fmla="*/ 1132780 w 1132780"/>
                <a:gd name="connsiteY2" fmla="*/ 91019 h 229512"/>
                <a:gd name="connsiteX3" fmla="*/ 539849 w 1132780"/>
                <a:gd name="connsiteY3" fmla="*/ 229132 h 229512"/>
                <a:gd name="connsiteX4" fmla="*/ 4068 w 1132780"/>
                <a:gd name="connsiteY4" fmla="*/ 48157 h 229512"/>
                <a:gd name="connsiteX0" fmla="*/ 4068 w 1136931"/>
                <a:gd name="connsiteY0" fmla="*/ 48157 h 230052"/>
                <a:gd name="connsiteX1" fmla="*/ 544612 w 1136931"/>
                <a:gd name="connsiteY1" fmla="*/ 38631 h 230052"/>
                <a:gd name="connsiteX2" fmla="*/ 1132780 w 1136931"/>
                <a:gd name="connsiteY2" fmla="*/ 91019 h 230052"/>
                <a:gd name="connsiteX3" fmla="*/ 539849 w 1136931"/>
                <a:gd name="connsiteY3" fmla="*/ 229132 h 230052"/>
                <a:gd name="connsiteX4" fmla="*/ 4068 w 1136931"/>
                <a:gd name="connsiteY4" fmla="*/ 48157 h 230052"/>
                <a:gd name="connsiteX0" fmla="*/ 4068 w 1136931"/>
                <a:gd name="connsiteY0" fmla="*/ 48157 h 229966"/>
                <a:gd name="connsiteX1" fmla="*/ 544612 w 1136931"/>
                <a:gd name="connsiteY1" fmla="*/ 38631 h 229966"/>
                <a:gd name="connsiteX2" fmla="*/ 1132780 w 1136931"/>
                <a:gd name="connsiteY2" fmla="*/ 91019 h 229966"/>
                <a:gd name="connsiteX3" fmla="*/ 539849 w 1136931"/>
                <a:gd name="connsiteY3" fmla="*/ 229132 h 229966"/>
                <a:gd name="connsiteX4" fmla="*/ 4068 w 1136931"/>
                <a:gd name="connsiteY4" fmla="*/ 48157 h 229966"/>
                <a:gd name="connsiteX0" fmla="*/ 3372 w 1136235"/>
                <a:gd name="connsiteY0" fmla="*/ 54460 h 236269"/>
                <a:gd name="connsiteX1" fmla="*/ 543916 w 1136235"/>
                <a:gd name="connsiteY1" fmla="*/ 44934 h 236269"/>
                <a:gd name="connsiteX2" fmla="*/ 1132084 w 1136235"/>
                <a:gd name="connsiteY2" fmla="*/ 97322 h 236269"/>
                <a:gd name="connsiteX3" fmla="*/ 539153 w 1136235"/>
                <a:gd name="connsiteY3" fmla="*/ 235435 h 236269"/>
                <a:gd name="connsiteX4" fmla="*/ 3372 w 1136235"/>
                <a:gd name="connsiteY4" fmla="*/ 54460 h 236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6235" h="236269">
                  <a:moveTo>
                    <a:pt x="3372" y="54460"/>
                  </a:moveTo>
                  <a:cubicBezTo>
                    <a:pt x="47030" y="-58253"/>
                    <a:pt x="355797" y="37790"/>
                    <a:pt x="543916" y="44934"/>
                  </a:cubicBezTo>
                  <a:cubicBezTo>
                    <a:pt x="732035" y="52078"/>
                    <a:pt x="1079697" y="-9803"/>
                    <a:pt x="1132084" y="97322"/>
                  </a:cubicBezTo>
                  <a:cubicBezTo>
                    <a:pt x="1184471" y="204447"/>
                    <a:pt x="727272" y="242579"/>
                    <a:pt x="539153" y="235435"/>
                  </a:cubicBezTo>
                  <a:cubicBezTo>
                    <a:pt x="351034" y="228291"/>
                    <a:pt x="-40286" y="167173"/>
                    <a:pt x="3372" y="54460"/>
                  </a:cubicBezTo>
                  <a:close/>
                </a:path>
              </a:pathLst>
            </a:cu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9" name="楕円 81">
              <a:extLst>
                <a:ext uri="{FF2B5EF4-FFF2-40B4-BE49-F238E27FC236}">
                  <a16:creationId xmlns:a16="http://schemas.microsoft.com/office/drawing/2014/main" id="{273F18E3-F5DC-4AF9-AFE1-47A418B1021E}"/>
                </a:ext>
              </a:extLst>
            </p:cNvPr>
            <p:cNvSpPr/>
            <p:nvPr/>
          </p:nvSpPr>
          <p:spPr>
            <a:xfrm rot="911182">
              <a:off x="1675048" y="4350471"/>
              <a:ext cx="568572" cy="91506"/>
            </a:xfrm>
            <a:custGeom>
              <a:avLst/>
              <a:gdLst>
                <a:gd name="connsiteX0" fmla="*/ 0 w 1128712"/>
                <a:gd name="connsiteY0" fmla="*/ 90488 h 180975"/>
                <a:gd name="connsiteX1" fmla="*/ 564356 w 1128712"/>
                <a:gd name="connsiteY1" fmla="*/ 0 h 180975"/>
                <a:gd name="connsiteX2" fmla="*/ 1128712 w 1128712"/>
                <a:gd name="connsiteY2" fmla="*/ 90488 h 180975"/>
                <a:gd name="connsiteX3" fmla="*/ 564356 w 1128712"/>
                <a:gd name="connsiteY3" fmla="*/ 180976 h 180975"/>
                <a:gd name="connsiteX4" fmla="*/ 0 w 1128712"/>
                <a:gd name="connsiteY4" fmla="*/ 90488 h 180975"/>
                <a:gd name="connsiteX0" fmla="*/ 72 w 1128784"/>
                <a:gd name="connsiteY0" fmla="*/ 90488 h 228601"/>
                <a:gd name="connsiteX1" fmla="*/ 564428 w 1128784"/>
                <a:gd name="connsiteY1" fmla="*/ 0 h 228601"/>
                <a:gd name="connsiteX2" fmla="*/ 1128784 w 1128784"/>
                <a:gd name="connsiteY2" fmla="*/ 90488 h 228601"/>
                <a:gd name="connsiteX3" fmla="*/ 535853 w 1128784"/>
                <a:gd name="connsiteY3" fmla="*/ 228601 h 228601"/>
                <a:gd name="connsiteX4" fmla="*/ 72 w 1128784"/>
                <a:gd name="connsiteY4" fmla="*/ 90488 h 228601"/>
                <a:gd name="connsiteX0" fmla="*/ 96 w 1128808"/>
                <a:gd name="connsiteY0" fmla="*/ 90488 h 228601"/>
                <a:gd name="connsiteX1" fmla="*/ 564452 w 1128808"/>
                <a:gd name="connsiteY1" fmla="*/ 0 h 228601"/>
                <a:gd name="connsiteX2" fmla="*/ 1128808 w 1128808"/>
                <a:gd name="connsiteY2" fmla="*/ 90488 h 228601"/>
                <a:gd name="connsiteX3" fmla="*/ 535877 w 1128808"/>
                <a:gd name="connsiteY3" fmla="*/ 228601 h 228601"/>
                <a:gd name="connsiteX4" fmla="*/ 96 w 1128808"/>
                <a:gd name="connsiteY4" fmla="*/ 90488 h 228601"/>
                <a:gd name="connsiteX0" fmla="*/ 3 w 1128715"/>
                <a:gd name="connsiteY0" fmla="*/ 52388 h 190501"/>
                <a:gd name="connsiteX1" fmla="*/ 540547 w 1128715"/>
                <a:gd name="connsiteY1" fmla="*/ 0 h 190501"/>
                <a:gd name="connsiteX2" fmla="*/ 1128715 w 1128715"/>
                <a:gd name="connsiteY2" fmla="*/ 52388 h 190501"/>
                <a:gd name="connsiteX3" fmla="*/ 535784 w 1128715"/>
                <a:gd name="connsiteY3" fmla="*/ 190501 h 190501"/>
                <a:gd name="connsiteX4" fmla="*/ 3 w 1128715"/>
                <a:gd name="connsiteY4" fmla="*/ 52388 h 190501"/>
                <a:gd name="connsiteX0" fmla="*/ 3 w 1128715"/>
                <a:gd name="connsiteY0" fmla="*/ 55681 h 193794"/>
                <a:gd name="connsiteX1" fmla="*/ 540547 w 1128715"/>
                <a:gd name="connsiteY1" fmla="*/ 3293 h 193794"/>
                <a:gd name="connsiteX2" fmla="*/ 1128715 w 1128715"/>
                <a:gd name="connsiteY2" fmla="*/ 55681 h 193794"/>
                <a:gd name="connsiteX3" fmla="*/ 535784 w 1128715"/>
                <a:gd name="connsiteY3" fmla="*/ 193794 h 193794"/>
                <a:gd name="connsiteX4" fmla="*/ 3 w 1128715"/>
                <a:gd name="connsiteY4" fmla="*/ 55681 h 193794"/>
                <a:gd name="connsiteX0" fmla="*/ 3740 w 1132452"/>
                <a:gd name="connsiteY0" fmla="*/ 63022 h 201135"/>
                <a:gd name="connsiteX1" fmla="*/ 544284 w 1132452"/>
                <a:gd name="connsiteY1" fmla="*/ 10634 h 201135"/>
                <a:gd name="connsiteX2" fmla="*/ 1132452 w 1132452"/>
                <a:gd name="connsiteY2" fmla="*/ 63022 h 201135"/>
                <a:gd name="connsiteX3" fmla="*/ 539521 w 1132452"/>
                <a:gd name="connsiteY3" fmla="*/ 201135 h 201135"/>
                <a:gd name="connsiteX4" fmla="*/ 3740 w 1132452"/>
                <a:gd name="connsiteY4" fmla="*/ 63022 h 201135"/>
                <a:gd name="connsiteX0" fmla="*/ 2145 w 1130857"/>
                <a:gd name="connsiteY0" fmla="*/ 39783 h 221138"/>
                <a:gd name="connsiteX1" fmla="*/ 542689 w 1130857"/>
                <a:gd name="connsiteY1" fmla="*/ 30257 h 221138"/>
                <a:gd name="connsiteX2" fmla="*/ 1130857 w 1130857"/>
                <a:gd name="connsiteY2" fmla="*/ 82645 h 221138"/>
                <a:gd name="connsiteX3" fmla="*/ 537926 w 1130857"/>
                <a:gd name="connsiteY3" fmla="*/ 220758 h 221138"/>
                <a:gd name="connsiteX4" fmla="*/ 2145 w 1130857"/>
                <a:gd name="connsiteY4" fmla="*/ 39783 h 221138"/>
                <a:gd name="connsiteX0" fmla="*/ 4068 w 1132780"/>
                <a:gd name="connsiteY0" fmla="*/ 48157 h 229512"/>
                <a:gd name="connsiteX1" fmla="*/ 544612 w 1132780"/>
                <a:gd name="connsiteY1" fmla="*/ 38631 h 229512"/>
                <a:gd name="connsiteX2" fmla="*/ 1132780 w 1132780"/>
                <a:gd name="connsiteY2" fmla="*/ 91019 h 229512"/>
                <a:gd name="connsiteX3" fmla="*/ 539849 w 1132780"/>
                <a:gd name="connsiteY3" fmla="*/ 229132 h 229512"/>
                <a:gd name="connsiteX4" fmla="*/ 4068 w 1132780"/>
                <a:gd name="connsiteY4" fmla="*/ 48157 h 229512"/>
                <a:gd name="connsiteX0" fmla="*/ 4068 w 1132780"/>
                <a:gd name="connsiteY0" fmla="*/ 48157 h 229512"/>
                <a:gd name="connsiteX1" fmla="*/ 544612 w 1132780"/>
                <a:gd name="connsiteY1" fmla="*/ 38631 h 229512"/>
                <a:gd name="connsiteX2" fmla="*/ 1132780 w 1132780"/>
                <a:gd name="connsiteY2" fmla="*/ 91019 h 229512"/>
                <a:gd name="connsiteX3" fmla="*/ 539849 w 1132780"/>
                <a:gd name="connsiteY3" fmla="*/ 229132 h 229512"/>
                <a:gd name="connsiteX4" fmla="*/ 4068 w 1132780"/>
                <a:gd name="connsiteY4" fmla="*/ 48157 h 229512"/>
                <a:gd name="connsiteX0" fmla="*/ 4068 w 1136931"/>
                <a:gd name="connsiteY0" fmla="*/ 48157 h 230052"/>
                <a:gd name="connsiteX1" fmla="*/ 544612 w 1136931"/>
                <a:gd name="connsiteY1" fmla="*/ 38631 h 230052"/>
                <a:gd name="connsiteX2" fmla="*/ 1132780 w 1136931"/>
                <a:gd name="connsiteY2" fmla="*/ 91019 h 230052"/>
                <a:gd name="connsiteX3" fmla="*/ 539849 w 1136931"/>
                <a:gd name="connsiteY3" fmla="*/ 229132 h 230052"/>
                <a:gd name="connsiteX4" fmla="*/ 4068 w 1136931"/>
                <a:gd name="connsiteY4" fmla="*/ 48157 h 230052"/>
                <a:gd name="connsiteX0" fmla="*/ 4068 w 1136931"/>
                <a:gd name="connsiteY0" fmla="*/ 48157 h 229966"/>
                <a:gd name="connsiteX1" fmla="*/ 544612 w 1136931"/>
                <a:gd name="connsiteY1" fmla="*/ 38631 h 229966"/>
                <a:gd name="connsiteX2" fmla="*/ 1132780 w 1136931"/>
                <a:gd name="connsiteY2" fmla="*/ 91019 h 229966"/>
                <a:gd name="connsiteX3" fmla="*/ 539849 w 1136931"/>
                <a:gd name="connsiteY3" fmla="*/ 229132 h 229966"/>
                <a:gd name="connsiteX4" fmla="*/ 4068 w 1136931"/>
                <a:gd name="connsiteY4" fmla="*/ 48157 h 229966"/>
                <a:gd name="connsiteX0" fmla="*/ 3372 w 1136235"/>
                <a:gd name="connsiteY0" fmla="*/ 54460 h 236269"/>
                <a:gd name="connsiteX1" fmla="*/ 543916 w 1136235"/>
                <a:gd name="connsiteY1" fmla="*/ 44934 h 236269"/>
                <a:gd name="connsiteX2" fmla="*/ 1132084 w 1136235"/>
                <a:gd name="connsiteY2" fmla="*/ 97322 h 236269"/>
                <a:gd name="connsiteX3" fmla="*/ 539153 w 1136235"/>
                <a:gd name="connsiteY3" fmla="*/ 235435 h 236269"/>
                <a:gd name="connsiteX4" fmla="*/ 3372 w 1136235"/>
                <a:gd name="connsiteY4" fmla="*/ 54460 h 236269"/>
                <a:gd name="connsiteX0" fmla="*/ 3811 w 1077555"/>
                <a:gd name="connsiteY0" fmla="*/ 22329 h 523405"/>
                <a:gd name="connsiteX1" fmla="*/ 485315 w 1077555"/>
                <a:gd name="connsiteY1" fmla="*/ 314804 h 523405"/>
                <a:gd name="connsiteX2" fmla="*/ 1073483 w 1077555"/>
                <a:gd name="connsiteY2" fmla="*/ 367192 h 523405"/>
                <a:gd name="connsiteX3" fmla="*/ 480552 w 1077555"/>
                <a:gd name="connsiteY3" fmla="*/ 505305 h 523405"/>
                <a:gd name="connsiteX4" fmla="*/ 3811 w 1077555"/>
                <a:gd name="connsiteY4" fmla="*/ 22329 h 523405"/>
                <a:gd name="connsiteX0" fmla="*/ 3882 w 1119789"/>
                <a:gd name="connsiteY0" fmla="*/ 20799 h 505390"/>
                <a:gd name="connsiteX1" fmla="*/ 485386 w 1119789"/>
                <a:gd name="connsiteY1" fmla="*/ 313274 h 505390"/>
                <a:gd name="connsiteX2" fmla="*/ 1115982 w 1119789"/>
                <a:gd name="connsiteY2" fmla="*/ 166142 h 505390"/>
                <a:gd name="connsiteX3" fmla="*/ 480623 w 1119789"/>
                <a:gd name="connsiteY3" fmla="*/ 503775 h 505390"/>
                <a:gd name="connsiteX4" fmla="*/ 3882 w 1119789"/>
                <a:gd name="connsiteY4" fmla="*/ 20799 h 505390"/>
                <a:gd name="connsiteX0" fmla="*/ 4682 w 1121099"/>
                <a:gd name="connsiteY0" fmla="*/ 20799 h 515261"/>
                <a:gd name="connsiteX1" fmla="*/ 486186 w 1121099"/>
                <a:gd name="connsiteY1" fmla="*/ 313274 h 515261"/>
                <a:gd name="connsiteX2" fmla="*/ 1116782 w 1121099"/>
                <a:gd name="connsiteY2" fmla="*/ 166142 h 515261"/>
                <a:gd name="connsiteX3" fmla="*/ 481423 w 1121099"/>
                <a:gd name="connsiteY3" fmla="*/ 503775 h 515261"/>
                <a:gd name="connsiteX4" fmla="*/ 4682 w 1121099"/>
                <a:gd name="connsiteY4" fmla="*/ 20799 h 515261"/>
                <a:gd name="connsiteX0" fmla="*/ 4684 w 1121099"/>
                <a:gd name="connsiteY0" fmla="*/ 22246 h 516708"/>
                <a:gd name="connsiteX1" fmla="*/ 486188 w 1121099"/>
                <a:gd name="connsiteY1" fmla="*/ 314721 h 516708"/>
                <a:gd name="connsiteX2" fmla="*/ 1116784 w 1121099"/>
                <a:gd name="connsiteY2" fmla="*/ 167589 h 516708"/>
                <a:gd name="connsiteX3" fmla="*/ 481425 w 1121099"/>
                <a:gd name="connsiteY3" fmla="*/ 505222 h 516708"/>
                <a:gd name="connsiteX4" fmla="*/ 4684 w 1121099"/>
                <a:gd name="connsiteY4" fmla="*/ 22246 h 516708"/>
                <a:gd name="connsiteX0" fmla="*/ 3892 w 1125265"/>
                <a:gd name="connsiteY0" fmla="*/ 21233 h 507990"/>
                <a:gd name="connsiteX1" fmla="*/ 485396 w 1125265"/>
                <a:gd name="connsiteY1" fmla="*/ 313708 h 507990"/>
                <a:gd name="connsiteX2" fmla="*/ 1121490 w 1125265"/>
                <a:gd name="connsiteY2" fmla="*/ 225953 h 507990"/>
                <a:gd name="connsiteX3" fmla="*/ 480633 w 1125265"/>
                <a:gd name="connsiteY3" fmla="*/ 504209 h 507990"/>
                <a:gd name="connsiteX4" fmla="*/ 3892 w 1125265"/>
                <a:gd name="connsiteY4" fmla="*/ 21233 h 507990"/>
                <a:gd name="connsiteX0" fmla="*/ 4253 w 1088018"/>
                <a:gd name="connsiteY0" fmla="*/ 20575 h 525028"/>
                <a:gd name="connsiteX1" fmla="*/ 448191 w 1088018"/>
                <a:gd name="connsiteY1" fmla="*/ 330183 h 525028"/>
                <a:gd name="connsiteX2" fmla="*/ 1084285 w 1088018"/>
                <a:gd name="connsiteY2" fmla="*/ 242428 h 525028"/>
                <a:gd name="connsiteX3" fmla="*/ 443428 w 1088018"/>
                <a:gd name="connsiteY3" fmla="*/ 520684 h 525028"/>
                <a:gd name="connsiteX4" fmla="*/ 4253 w 1088018"/>
                <a:gd name="connsiteY4" fmla="*/ 20575 h 525028"/>
                <a:gd name="connsiteX0" fmla="*/ 4223 w 1073716"/>
                <a:gd name="connsiteY0" fmla="*/ 20482 h 524248"/>
                <a:gd name="connsiteX1" fmla="*/ 448161 w 1073716"/>
                <a:gd name="connsiteY1" fmla="*/ 330090 h 524248"/>
                <a:gd name="connsiteX2" fmla="*/ 1069900 w 1073716"/>
                <a:gd name="connsiteY2" fmla="*/ 228253 h 524248"/>
                <a:gd name="connsiteX3" fmla="*/ 443398 w 1073716"/>
                <a:gd name="connsiteY3" fmla="*/ 520591 h 524248"/>
                <a:gd name="connsiteX4" fmla="*/ 4223 w 1073716"/>
                <a:gd name="connsiteY4" fmla="*/ 20482 h 524248"/>
                <a:gd name="connsiteX0" fmla="*/ 4223 w 1070886"/>
                <a:gd name="connsiteY0" fmla="*/ 20482 h 526031"/>
                <a:gd name="connsiteX1" fmla="*/ 448161 w 1070886"/>
                <a:gd name="connsiteY1" fmla="*/ 330090 h 526031"/>
                <a:gd name="connsiteX2" fmla="*/ 1069900 w 1070886"/>
                <a:gd name="connsiteY2" fmla="*/ 228253 h 526031"/>
                <a:gd name="connsiteX3" fmla="*/ 443398 w 1070886"/>
                <a:gd name="connsiteY3" fmla="*/ 520591 h 526031"/>
                <a:gd name="connsiteX4" fmla="*/ 4223 w 1070886"/>
                <a:gd name="connsiteY4" fmla="*/ 20482 h 526031"/>
                <a:gd name="connsiteX0" fmla="*/ 503 w 1067168"/>
                <a:gd name="connsiteY0" fmla="*/ 20482 h 526031"/>
                <a:gd name="connsiteX1" fmla="*/ 444441 w 1067168"/>
                <a:gd name="connsiteY1" fmla="*/ 330090 h 526031"/>
                <a:gd name="connsiteX2" fmla="*/ 1066180 w 1067168"/>
                <a:gd name="connsiteY2" fmla="*/ 228253 h 526031"/>
                <a:gd name="connsiteX3" fmla="*/ 439678 w 1067168"/>
                <a:gd name="connsiteY3" fmla="*/ 520591 h 526031"/>
                <a:gd name="connsiteX4" fmla="*/ 503 w 1067168"/>
                <a:gd name="connsiteY4" fmla="*/ 20482 h 526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7168" h="526031">
                  <a:moveTo>
                    <a:pt x="503" y="20482"/>
                  </a:moveTo>
                  <a:cubicBezTo>
                    <a:pt x="44161" y="-92231"/>
                    <a:pt x="266828" y="295462"/>
                    <a:pt x="444441" y="330090"/>
                  </a:cubicBezTo>
                  <a:cubicBezTo>
                    <a:pt x="622054" y="364718"/>
                    <a:pt x="1013793" y="121128"/>
                    <a:pt x="1066180" y="228253"/>
                  </a:cubicBezTo>
                  <a:cubicBezTo>
                    <a:pt x="1091650" y="420550"/>
                    <a:pt x="617291" y="555219"/>
                    <a:pt x="439678" y="520591"/>
                  </a:cubicBezTo>
                  <a:cubicBezTo>
                    <a:pt x="262065" y="485963"/>
                    <a:pt x="-13344" y="173239"/>
                    <a:pt x="503" y="20482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0" name="楕円 85">
              <a:extLst>
                <a:ext uri="{FF2B5EF4-FFF2-40B4-BE49-F238E27FC236}">
                  <a16:creationId xmlns:a16="http://schemas.microsoft.com/office/drawing/2014/main" id="{0BB37B0E-3005-4006-BE3A-EABE1F9E8DD5}"/>
                </a:ext>
              </a:extLst>
            </p:cNvPr>
            <p:cNvSpPr/>
            <p:nvPr/>
          </p:nvSpPr>
          <p:spPr>
            <a:xfrm>
              <a:off x="2569369" y="3740943"/>
              <a:ext cx="360528" cy="157459"/>
            </a:xfrm>
            <a:custGeom>
              <a:avLst/>
              <a:gdLst>
                <a:gd name="connsiteX0" fmla="*/ 0 w 388144"/>
                <a:gd name="connsiteY0" fmla="*/ 53578 h 107156"/>
                <a:gd name="connsiteX1" fmla="*/ 194072 w 388144"/>
                <a:gd name="connsiteY1" fmla="*/ 0 h 107156"/>
                <a:gd name="connsiteX2" fmla="*/ 388144 w 388144"/>
                <a:gd name="connsiteY2" fmla="*/ 53578 h 107156"/>
                <a:gd name="connsiteX3" fmla="*/ 194072 w 388144"/>
                <a:gd name="connsiteY3" fmla="*/ 107156 h 107156"/>
                <a:gd name="connsiteX4" fmla="*/ 0 w 388144"/>
                <a:gd name="connsiteY4" fmla="*/ 53578 h 107156"/>
                <a:gd name="connsiteX0" fmla="*/ 0 w 388144"/>
                <a:gd name="connsiteY0" fmla="*/ 53578 h 73731"/>
                <a:gd name="connsiteX1" fmla="*/ 194072 w 388144"/>
                <a:gd name="connsiteY1" fmla="*/ 0 h 73731"/>
                <a:gd name="connsiteX2" fmla="*/ 388144 w 388144"/>
                <a:gd name="connsiteY2" fmla="*/ 53578 h 73731"/>
                <a:gd name="connsiteX3" fmla="*/ 194072 w 388144"/>
                <a:gd name="connsiteY3" fmla="*/ 71437 h 73731"/>
                <a:gd name="connsiteX4" fmla="*/ 0 w 388144"/>
                <a:gd name="connsiteY4" fmla="*/ 53578 h 73731"/>
                <a:gd name="connsiteX0" fmla="*/ 862 w 389006"/>
                <a:gd name="connsiteY0" fmla="*/ 139303 h 159456"/>
                <a:gd name="connsiteX1" fmla="*/ 261609 w 389006"/>
                <a:gd name="connsiteY1" fmla="*/ 0 h 159456"/>
                <a:gd name="connsiteX2" fmla="*/ 389006 w 389006"/>
                <a:gd name="connsiteY2" fmla="*/ 139303 h 159456"/>
                <a:gd name="connsiteX3" fmla="*/ 194934 w 389006"/>
                <a:gd name="connsiteY3" fmla="*/ 157162 h 159456"/>
                <a:gd name="connsiteX4" fmla="*/ 862 w 389006"/>
                <a:gd name="connsiteY4" fmla="*/ 139303 h 15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006" h="159456">
                  <a:moveTo>
                    <a:pt x="862" y="139303"/>
                  </a:moveTo>
                  <a:cubicBezTo>
                    <a:pt x="11974" y="113109"/>
                    <a:pt x="154426" y="0"/>
                    <a:pt x="261609" y="0"/>
                  </a:cubicBezTo>
                  <a:cubicBezTo>
                    <a:pt x="368792" y="0"/>
                    <a:pt x="389006" y="109713"/>
                    <a:pt x="389006" y="139303"/>
                  </a:cubicBezTo>
                  <a:cubicBezTo>
                    <a:pt x="389006" y="168893"/>
                    <a:pt x="302117" y="157162"/>
                    <a:pt x="194934" y="157162"/>
                  </a:cubicBezTo>
                  <a:cubicBezTo>
                    <a:pt x="87751" y="157162"/>
                    <a:pt x="-10250" y="165497"/>
                    <a:pt x="862" y="139303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50000"/>
                  <a:lumOff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1" name="フリーフォーム: 図形 790">
              <a:extLst>
                <a:ext uri="{FF2B5EF4-FFF2-40B4-BE49-F238E27FC236}">
                  <a16:creationId xmlns:a16="http://schemas.microsoft.com/office/drawing/2014/main" id="{CB6BD7C4-8F14-497B-A2E3-D6AFA658F4D3}"/>
                </a:ext>
              </a:extLst>
            </p:cNvPr>
            <p:cNvSpPr/>
            <p:nvPr/>
          </p:nvSpPr>
          <p:spPr>
            <a:xfrm rot="17186767">
              <a:off x="2590417" y="3938006"/>
              <a:ext cx="380378" cy="855264"/>
            </a:xfrm>
            <a:custGeom>
              <a:avLst/>
              <a:gdLst>
                <a:gd name="connsiteX0" fmla="*/ 397383 w 397383"/>
                <a:gd name="connsiteY0" fmla="*/ 686418 h 686420"/>
                <a:gd name="connsiteX1" fmla="*/ 397383 w 397383"/>
                <a:gd name="connsiteY1" fmla="*/ 686420 h 686420"/>
                <a:gd name="connsiteX2" fmla="*/ 0 w 397383"/>
                <a:gd name="connsiteY2" fmla="*/ 216326 h 686420"/>
                <a:gd name="connsiteX3" fmla="*/ 31228 w 397383"/>
                <a:gd name="connsiteY3" fmla="*/ 33344 h 686420"/>
                <a:gd name="connsiteX4" fmla="*/ 45271 w 397383"/>
                <a:gd name="connsiteY4" fmla="*/ 2737 h 686420"/>
                <a:gd name="connsiteX5" fmla="*/ 85176 w 397383"/>
                <a:gd name="connsiteY5" fmla="*/ 0 h 686420"/>
                <a:gd name="connsiteX6" fmla="*/ 66472 w 397383"/>
                <a:gd name="connsiteY6" fmla="*/ 44243 h 686420"/>
                <a:gd name="connsiteX7" fmla="*/ 39122 w 397383"/>
                <a:gd name="connsiteY7" fmla="*/ 216325 h 686420"/>
                <a:gd name="connsiteX8" fmla="*/ 397383 w 397383"/>
                <a:gd name="connsiteY8" fmla="*/ 686418 h 686420"/>
                <a:gd name="connsiteX0" fmla="*/ 397383 w 397383"/>
                <a:gd name="connsiteY0" fmla="*/ 703390 h 703392"/>
                <a:gd name="connsiteX1" fmla="*/ 397383 w 397383"/>
                <a:gd name="connsiteY1" fmla="*/ 703392 h 703392"/>
                <a:gd name="connsiteX2" fmla="*/ 0 w 397383"/>
                <a:gd name="connsiteY2" fmla="*/ 233298 h 703392"/>
                <a:gd name="connsiteX3" fmla="*/ 31228 w 397383"/>
                <a:gd name="connsiteY3" fmla="*/ 50316 h 703392"/>
                <a:gd name="connsiteX4" fmla="*/ 45271 w 397383"/>
                <a:gd name="connsiteY4" fmla="*/ 19709 h 703392"/>
                <a:gd name="connsiteX5" fmla="*/ 69451 w 397383"/>
                <a:gd name="connsiteY5" fmla="*/ 0 h 703392"/>
                <a:gd name="connsiteX6" fmla="*/ 85176 w 397383"/>
                <a:gd name="connsiteY6" fmla="*/ 16972 h 703392"/>
                <a:gd name="connsiteX7" fmla="*/ 66472 w 397383"/>
                <a:gd name="connsiteY7" fmla="*/ 61215 h 703392"/>
                <a:gd name="connsiteX8" fmla="*/ 39122 w 397383"/>
                <a:gd name="connsiteY8" fmla="*/ 233297 h 703392"/>
                <a:gd name="connsiteX9" fmla="*/ 397383 w 397383"/>
                <a:gd name="connsiteY9" fmla="*/ 703390 h 703392"/>
                <a:gd name="connsiteX0" fmla="*/ 397383 w 397383"/>
                <a:gd name="connsiteY0" fmla="*/ 703522 h 703524"/>
                <a:gd name="connsiteX1" fmla="*/ 397383 w 397383"/>
                <a:gd name="connsiteY1" fmla="*/ 703524 h 703524"/>
                <a:gd name="connsiteX2" fmla="*/ 0 w 397383"/>
                <a:gd name="connsiteY2" fmla="*/ 233430 h 703524"/>
                <a:gd name="connsiteX3" fmla="*/ 31228 w 397383"/>
                <a:gd name="connsiteY3" fmla="*/ 50448 h 703524"/>
                <a:gd name="connsiteX4" fmla="*/ 45271 w 397383"/>
                <a:gd name="connsiteY4" fmla="*/ 19841 h 703524"/>
                <a:gd name="connsiteX5" fmla="*/ 69451 w 397383"/>
                <a:gd name="connsiteY5" fmla="*/ 132 h 703524"/>
                <a:gd name="connsiteX6" fmla="*/ 85176 w 397383"/>
                <a:gd name="connsiteY6" fmla="*/ 17104 h 703524"/>
                <a:gd name="connsiteX7" fmla="*/ 66472 w 397383"/>
                <a:gd name="connsiteY7" fmla="*/ 61347 h 703524"/>
                <a:gd name="connsiteX8" fmla="*/ 39122 w 397383"/>
                <a:gd name="connsiteY8" fmla="*/ 233429 h 703524"/>
                <a:gd name="connsiteX9" fmla="*/ 397383 w 397383"/>
                <a:gd name="connsiteY9" fmla="*/ 703522 h 703524"/>
                <a:gd name="connsiteX0" fmla="*/ 397383 w 397383"/>
                <a:gd name="connsiteY0" fmla="*/ 703793 h 703795"/>
                <a:gd name="connsiteX1" fmla="*/ 397383 w 397383"/>
                <a:gd name="connsiteY1" fmla="*/ 703795 h 703795"/>
                <a:gd name="connsiteX2" fmla="*/ 0 w 397383"/>
                <a:gd name="connsiteY2" fmla="*/ 233701 h 703795"/>
                <a:gd name="connsiteX3" fmla="*/ 31228 w 397383"/>
                <a:gd name="connsiteY3" fmla="*/ 50719 h 703795"/>
                <a:gd name="connsiteX4" fmla="*/ 45271 w 397383"/>
                <a:gd name="connsiteY4" fmla="*/ 20112 h 703795"/>
                <a:gd name="connsiteX5" fmla="*/ 69451 w 397383"/>
                <a:gd name="connsiteY5" fmla="*/ 403 h 703795"/>
                <a:gd name="connsiteX6" fmla="*/ 85176 w 397383"/>
                <a:gd name="connsiteY6" fmla="*/ 17375 h 703795"/>
                <a:gd name="connsiteX7" fmla="*/ 66472 w 397383"/>
                <a:gd name="connsiteY7" fmla="*/ 61618 h 703795"/>
                <a:gd name="connsiteX8" fmla="*/ 39122 w 397383"/>
                <a:gd name="connsiteY8" fmla="*/ 233700 h 703795"/>
                <a:gd name="connsiteX9" fmla="*/ 397383 w 397383"/>
                <a:gd name="connsiteY9" fmla="*/ 703793 h 703795"/>
                <a:gd name="connsiteX0" fmla="*/ 397383 w 397383"/>
                <a:gd name="connsiteY0" fmla="*/ 712426 h 712428"/>
                <a:gd name="connsiteX1" fmla="*/ 397383 w 397383"/>
                <a:gd name="connsiteY1" fmla="*/ 712428 h 712428"/>
                <a:gd name="connsiteX2" fmla="*/ 0 w 397383"/>
                <a:gd name="connsiteY2" fmla="*/ 242334 h 712428"/>
                <a:gd name="connsiteX3" fmla="*/ 31228 w 397383"/>
                <a:gd name="connsiteY3" fmla="*/ 59352 h 712428"/>
                <a:gd name="connsiteX4" fmla="*/ 45271 w 397383"/>
                <a:gd name="connsiteY4" fmla="*/ 28745 h 712428"/>
                <a:gd name="connsiteX5" fmla="*/ 71466 w 397383"/>
                <a:gd name="connsiteY5" fmla="*/ 295 h 712428"/>
                <a:gd name="connsiteX6" fmla="*/ 85176 w 397383"/>
                <a:gd name="connsiteY6" fmla="*/ 26008 h 712428"/>
                <a:gd name="connsiteX7" fmla="*/ 66472 w 397383"/>
                <a:gd name="connsiteY7" fmla="*/ 70251 h 712428"/>
                <a:gd name="connsiteX8" fmla="*/ 39122 w 397383"/>
                <a:gd name="connsiteY8" fmla="*/ 242333 h 712428"/>
                <a:gd name="connsiteX9" fmla="*/ 397383 w 397383"/>
                <a:gd name="connsiteY9" fmla="*/ 712426 h 712428"/>
                <a:gd name="connsiteX0" fmla="*/ 397383 w 397383"/>
                <a:gd name="connsiteY0" fmla="*/ 713051 h 713053"/>
                <a:gd name="connsiteX1" fmla="*/ 397383 w 397383"/>
                <a:gd name="connsiteY1" fmla="*/ 713053 h 713053"/>
                <a:gd name="connsiteX2" fmla="*/ 0 w 397383"/>
                <a:gd name="connsiteY2" fmla="*/ 242959 h 713053"/>
                <a:gd name="connsiteX3" fmla="*/ 31228 w 397383"/>
                <a:gd name="connsiteY3" fmla="*/ 59977 h 713053"/>
                <a:gd name="connsiteX4" fmla="*/ 45271 w 397383"/>
                <a:gd name="connsiteY4" fmla="*/ 29370 h 713053"/>
                <a:gd name="connsiteX5" fmla="*/ 71466 w 397383"/>
                <a:gd name="connsiteY5" fmla="*/ 920 h 713053"/>
                <a:gd name="connsiteX6" fmla="*/ 85176 w 397383"/>
                <a:gd name="connsiteY6" fmla="*/ 26633 h 713053"/>
                <a:gd name="connsiteX7" fmla="*/ 66472 w 397383"/>
                <a:gd name="connsiteY7" fmla="*/ 70876 h 713053"/>
                <a:gd name="connsiteX8" fmla="*/ 39122 w 397383"/>
                <a:gd name="connsiteY8" fmla="*/ 242958 h 713053"/>
                <a:gd name="connsiteX9" fmla="*/ 397383 w 397383"/>
                <a:gd name="connsiteY9" fmla="*/ 713051 h 71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7383" h="713053">
                  <a:moveTo>
                    <a:pt x="397383" y="713051"/>
                  </a:moveTo>
                  <a:lnTo>
                    <a:pt x="397383" y="713053"/>
                  </a:lnTo>
                  <a:cubicBezTo>
                    <a:pt x="177914" y="713053"/>
                    <a:pt x="0" y="502585"/>
                    <a:pt x="0" y="242959"/>
                  </a:cubicBezTo>
                  <a:cubicBezTo>
                    <a:pt x="0" y="178052"/>
                    <a:pt x="11120" y="116218"/>
                    <a:pt x="31228" y="59977"/>
                  </a:cubicBezTo>
                  <a:lnTo>
                    <a:pt x="45271" y="29370"/>
                  </a:lnTo>
                  <a:cubicBezTo>
                    <a:pt x="51503" y="27358"/>
                    <a:pt x="40470" y="-5901"/>
                    <a:pt x="71466" y="920"/>
                  </a:cubicBezTo>
                  <a:cubicBezTo>
                    <a:pt x="102462" y="7741"/>
                    <a:pt x="79934" y="20976"/>
                    <a:pt x="85176" y="26633"/>
                  </a:cubicBezTo>
                  <a:lnTo>
                    <a:pt x="66472" y="70876"/>
                  </a:lnTo>
                  <a:cubicBezTo>
                    <a:pt x="48790" y="124343"/>
                    <a:pt x="39122" y="182427"/>
                    <a:pt x="39122" y="242958"/>
                  </a:cubicBezTo>
                  <a:cubicBezTo>
                    <a:pt x="39122" y="485082"/>
                    <a:pt x="193802" y="688047"/>
                    <a:pt x="397383" y="71305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2" name="フリーフォーム: 図形 791">
              <a:extLst>
                <a:ext uri="{FF2B5EF4-FFF2-40B4-BE49-F238E27FC236}">
                  <a16:creationId xmlns:a16="http://schemas.microsoft.com/office/drawing/2014/main" id="{84EC1537-AA43-41D6-94C0-0A8ADAF16E0A}"/>
                </a:ext>
              </a:extLst>
            </p:cNvPr>
            <p:cNvSpPr/>
            <p:nvPr/>
          </p:nvSpPr>
          <p:spPr>
            <a:xfrm rot="10419054" flipH="1">
              <a:off x="1632198" y="3531440"/>
              <a:ext cx="337740" cy="638918"/>
            </a:xfrm>
            <a:custGeom>
              <a:avLst/>
              <a:gdLst>
                <a:gd name="connsiteX0" fmla="*/ 397383 w 397383"/>
                <a:gd name="connsiteY0" fmla="*/ 686418 h 686420"/>
                <a:gd name="connsiteX1" fmla="*/ 397383 w 397383"/>
                <a:gd name="connsiteY1" fmla="*/ 686420 h 686420"/>
                <a:gd name="connsiteX2" fmla="*/ 0 w 397383"/>
                <a:gd name="connsiteY2" fmla="*/ 216326 h 686420"/>
                <a:gd name="connsiteX3" fmla="*/ 31228 w 397383"/>
                <a:gd name="connsiteY3" fmla="*/ 33344 h 686420"/>
                <a:gd name="connsiteX4" fmla="*/ 45271 w 397383"/>
                <a:gd name="connsiteY4" fmla="*/ 2737 h 686420"/>
                <a:gd name="connsiteX5" fmla="*/ 85176 w 397383"/>
                <a:gd name="connsiteY5" fmla="*/ 0 h 686420"/>
                <a:gd name="connsiteX6" fmla="*/ 66472 w 397383"/>
                <a:gd name="connsiteY6" fmla="*/ 44243 h 686420"/>
                <a:gd name="connsiteX7" fmla="*/ 39122 w 397383"/>
                <a:gd name="connsiteY7" fmla="*/ 216325 h 686420"/>
                <a:gd name="connsiteX8" fmla="*/ 397383 w 397383"/>
                <a:gd name="connsiteY8" fmla="*/ 686418 h 686420"/>
                <a:gd name="connsiteX0" fmla="*/ 397383 w 397383"/>
                <a:gd name="connsiteY0" fmla="*/ 703390 h 703392"/>
                <a:gd name="connsiteX1" fmla="*/ 397383 w 397383"/>
                <a:gd name="connsiteY1" fmla="*/ 703392 h 703392"/>
                <a:gd name="connsiteX2" fmla="*/ 0 w 397383"/>
                <a:gd name="connsiteY2" fmla="*/ 233298 h 703392"/>
                <a:gd name="connsiteX3" fmla="*/ 31228 w 397383"/>
                <a:gd name="connsiteY3" fmla="*/ 50316 h 703392"/>
                <a:gd name="connsiteX4" fmla="*/ 45271 w 397383"/>
                <a:gd name="connsiteY4" fmla="*/ 19709 h 703392"/>
                <a:gd name="connsiteX5" fmla="*/ 69451 w 397383"/>
                <a:gd name="connsiteY5" fmla="*/ 0 h 703392"/>
                <a:gd name="connsiteX6" fmla="*/ 85176 w 397383"/>
                <a:gd name="connsiteY6" fmla="*/ 16972 h 703392"/>
                <a:gd name="connsiteX7" fmla="*/ 66472 w 397383"/>
                <a:gd name="connsiteY7" fmla="*/ 61215 h 703392"/>
                <a:gd name="connsiteX8" fmla="*/ 39122 w 397383"/>
                <a:gd name="connsiteY8" fmla="*/ 233297 h 703392"/>
                <a:gd name="connsiteX9" fmla="*/ 397383 w 397383"/>
                <a:gd name="connsiteY9" fmla="*/ 703390 h 703392"/>
                <a:gd name="connsiteX0" fmla="*/ 397383 w 397383"/>
                <a:gd name="connsiteY0" fmla="*/ 703522 h 703524"/>
                <a:gd name="connsiteX1" fmla="*/ 397383 w 397383"/>
                <a:gd name="connsiteY1" fmla="*/ 703524 h 703524"/>
                <a:gd name="connsiteX2" fmla="*/ 0 w 397383"/>
                <a:gd name="connsiteY2" fmla="*/ 233430 h 703524"/>
                <a:gd name="connsiteX3" fmla="*/ 31228 w 397383"/>
                <a:gd name="connsiteY3" fmla="*/ 50448 h 703524"/>
                <a:gd name="connsiteX4" fmla="*/ 45271 w 397383"/>
                <a:gd name="connsiteY4" fmla="*/ 19841 h 703524"/>
                <a:gd name="connsiteX5" fmla="*/ 69451 w 397383"/>
                <a:gd name="connsiteY5" fmla="*/ 132 h 703524"/>
                <a:gd name="connsiteX6" fmla="*/ 85176 w 397383"/>
                <a:gd name="connsiteY6" fmla="*/ 17104 h 703524"/>
                <a:gd name="connsiteX7" fmla="*/ 66472 w 397383"/>
                <a:gd name="connsiteY7" fmla="*/ 61347 h 703524"/>
                <a:gd name="connsiteX8" fmla="*/ 39122 w 397383"/>
                <a:gd name="connsiteY8" fmla="*/ 233429 h 703524"/>
                <a:gd name="connsiteX9" fmla="*/ 397383 w 397383"/>
                <a:gd name="connsiteY9" fmla="*/ 703522 h 703524"/>
                <a:gd name="connsiteX0" fmla="*/ 397383 w 397383"/>
                <a:gd name="connsiteY0" fmla="*/ 703793 h 703795"/>
                <a:gd name="connsiteX1" fmla="*/ 397383 w 397383"/>
                <a:gd name="connsiteY1" fmla="*/ 703795 h 703795"/>
                <a:gd name="connsiteX2" fmla="*/ 0 w 397383"/>
                <a:gd name="connsiteY2" fmla="*/ 233701 h 703795"/>
                <a:gd name="connsiteX3" fmla="*/ 31228 w 397383"/>
                <a:gd name="connsiteY3" fmla="*/ 50719 h 703795"/>
                <a:gd name="connsiteX4" fmla="*/ 45271 w 397383"/>
                <a:gd name="connsiteY4" fmla="*/ 20112 h 703795"/>
                <a:gd name="connsiteX5" fmla="*/ 69451 w 397383"/>
                <a:gd name="connsiteY5" fmla="*/ 403 h 703795"/>
                <a:gd name="connsiteX6" fmla="*/ 85176 w 397383"/>
                <a:gd name="connsiteY6" fmla="*/ 17375 h 703795"/>
                <a:gd name="connsiteX7" fmla="*/ 66472 w 397383"/>
                <a:gd name="connsiteY7" fmla="*/ 61618 h 703795"/>
                <a:gd name="connsiteX8" fmla="*/ 39122 w 397383"/>
                <a:gd name="connsiteY8" fmla="*/ 233700 h 703795"/>
                <a:gd name="connsiteX9" fmla="*/ 397383 w 397383"/>
                <a:gd name="connsiteY9" fmla="*/ 703793 h 703795"/>
                <a:gd name="connsiteX0" fmla="*/ 397383 w 397383"/>
                <a:gd name="connsiteY0" fmla="*/ 712426 h 712428"/>
                <a:gd name="connsiteX1" fmla="*/ 397383 w 397383"/>
                <a:gd name="connsiteY1" fmla="*/ 712428 h 712428"/>
                <a:gd name="connsiteX2" fmla="*/ 0 w 397383"/>
                <a:gd name="connsiteY2" fmla="*/ 242334 h 712428"/>
                <a:gd name="connsiteX3" fmla="*/ 31228 w 397383"/>
                <a:gd name="connsiteY3" fmla="*/ 59352 h 712428"/>
                <a:gd name="connsiteX4" fmla="*/ 45271 w 397383"/>
                <a:gd name="connsiteY4" fmla="*/ 28745 h 712428"/>
                <a:gd name="connsiteX5" fmla="*/ 71466 w 397383"/>
                <a:gd name="connsiteY5" fmla="*/ 295 h 712428"/>
                <a:gd name="connsiteX6" fmla="*/ 85176 w 397383"/>
                <a:gd name="connsiteY6" fmla="*/ 26008 h 712428"/>
                <a:gd name="connsiteX7" fmla="*/ 66472 w 397383"/>
                <a:gd name="connsiteY7" fmla="*/ 70251 h 712428"/>
                <a:gd name="connsiteX8" fmla="*/ 39122 w 397383"/>
                <a:gd name="connsiteY8" fmla="*/ 242333 h 712428"/>
                <a:gd name="connsiteX9" fmla="*/ 397383 w 397383"/>
                <a:gd name="connsiteY9" fmla="*/ 712426 h 712428"/>
                <a:gd name="connsiteX0" fmla="*/ 397383 w 397383"/>
                <a:gd name="connsiteY0" fmla="*/ 713051 h 713053"/>
                <a:gd name="connsiteX1" fmla="*/ 397383 w 397383"/>
                <a:gd name="connsiteY1" fmla="*/ 713053 h 713053"/>
                <a:gd name="connsiteX2" fmla="*/ 0 w 397383"/>
                <a:gd name="connsiteY2" fmla="*/ 242959 h 713053"/>
                <a:gd name="connsiteX3" fmla="*/ 31228 w 397383"/>
                <a:gd name="connsiteY3" fmla="*/ 59977 h 713053"/>
                <a:gd name="connsiteX4" fmla="*/ 45271 w 397383"/>
                <a:gd name="connsiteY4" fmla="*/ 29370 h 713053"/>
                <a:gd name="connsiteX5" fmla="*/ 71466 w 397383"/>
                <a:gd name="connsiteY5" fmla="*/ 920 h 713053"/>
                <a:gd name="connsiteX6" fmla="*/ 85176 w 397383"/>
                <a:gd name="connsiteY6" fmla="*/ 26633 h 713053"/>
                <a:gd name="connsiteX7" fmla="*/ 66472 w 397383"/>
                <a:gd name="connsiteY7" fmla="*/ 70876 h 713053"/>
                <a:gd name="connsiteX8" fmla="*/ 39122 w 397383"/>
                <a:gd name="connsiteY8" fmla="*/ 242958 h 713053"/>
                <a:gd name="connsiteX9" fmla="*/ 397383 w 397383"/>
                <a:gd name="connsiteY9" fmla="*/ 713051 h 71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7383" h="713053">
                  <a:moveTo>
                    <a:pt x="397383" y="713051"/>
                  </a:moveTo>
                  <a:lnTo>
                    <a:pt x="397383" y="713053"/>
                  </a:lnTo>
                  <a:cubicBezTo>
                    <a:pt x="177914" y="713053"/>
                    <a:pt x="0" y="502585"/>
                    <a:pt x="0" y="242959"/>
                  </a:cubicBezTo>
                  <a:cubicBezTo>
                    <a:pt x="0" y="178052"/>
                    <a:pt x="11120" y="116218"/>
                    <a:pt x="31228" y="59977"/>
                  </a:cubicBezTo>
                  <a:lnTo>
                    <a:pt x="45271" y="29370"/>
                  </a:lnTo>
                  <a:cubicBezTo>
                    <a:pt x="51503" y="27358"/>
                    <a:pt x="40470" y="-5901"/>
                    <a:pt x="71466" y="920"/>
                  </a:cubicBezTo>
                  <a:cubicBezTo>
                    <a:pt x="102462" y="7741"/>
                    <a:pt x="79934" y="20976"/>
                    <a:pt x="85176" y="26633"/>
                  </a:cubicBezTo>
                  <a:lnTo>
                    <a:pt x="66472" y="70876"/>
                  </a:lnTo>
                  <a:cubicBezTo>
                    <a:pt x="48790" y="124343"/>
                    <a:pt x="39122" y="182427"/>
                    <a:pt x="39122" y="242958"/>
                  </a:cubicBezTo>
                  <a:cubicBezTo>
                    <a:pt x="39122" y="485082"/>
                    <a:pt x="193802" y="688047"/>
                    <a:pt x="397383" y="71305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3" name="楕円 792">
              <a:extLst>
                <a:ext uri="{FF2B5EF4-FFF2-40B4-BE49-F238E27FC236}">
                  <a16:creationId xmlns:a16="http://schemas.microsoft.com/office/drawing/2014/main" id="{0C93A33C-8922-4B9D-B07D-52B79DC15174}"/>
                </a:ext>
              </a:extLst>
            </p:cNvPr>
            <p:cNvSpPr/>
            <p:nvPr/>
          </p:nvSpPr>
          <p:spPr>
            <a:xfrm rot="1129286">
              <a:off x="1879036" y="4190553"/>
              <a:ext cx="69227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4" name="楕円 793">
              <a:extLst>
                <a:ext uri="{FF2B5EF4-FFF2-40B4-BE49-F238E27FC236}">
                  <a16:creationId xmlns:a16="http://schemas.microsoft.com/office/drawing/2014/main" id="{76E1B14E-2441-4CC9-980B-2661B078CA5D}"/>
                </a:ext>
              </a:extLst>
            </p:cNvPr>
            <p:cNvSpPr/>
            <p:nvPr/>
          </p:nvSpPr>
          <p:spPr>
            <a:xfrm rot="1129286">
              <a:off x="2055249" y="4250084"/>
              <a:ext cx="69227" cy="4571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5" name="楕円 794">
              <a:extLst>
                <a:ext uri="{FF2B5EF4-FFF2-40B4-BE49-F238E27FC236}">
                  <a16:creationId xmlns:a16="http://schemas.microsoft.com/office/drawing/2014/main" id="{F6B1E7F1-BEC2-47A7-BD4C-D6ADA008B285}"/>
                </a:ext>
              </a:extLst>
            </p:cNvPr>
            <p:cNvSpPr/>
            <p:nvPr/>
          </p:nvSpPr>
          <p:spPr>
            <a:xfrm>
              <a:off x="2289823" y="4173076"/>
              <a:ext cx="155850" cy="135681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6" name="楕円 795">
              <a:extLst>
                <a:ext uri="{FF2B5EF4-FFF2-40B4-BE49-F238E27FC236}">
                  <a16:creationId xmlns:a16="http://schemas.microsoft.com/office/drawing/2014/main" id="{FF4B28B0-1B29-4AD9-AF15-D2E9DE35A109}"/>
                </a:ext>
              </a:extLst>
            </p:cNvPr>
            <p:cNvSpPr/>
            <p:nvPr/>
          </p:nvSpPr>
          <p:spPr>
            <a:xfrm>
              <a:off x="1815356" y="3997625"/>
              <a:ext cx="155850" cy="135681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7" name="楕円 796">
              <a:extLst>
                <a:ext uri="{FF2B5EF4-FFF2-40B4-BE49-F238E27FC236}">
                  <a16:creationId xmlns:a16="http://schemas.microsoft.com/office/drawing/2014/main" id="{4019ED89-BC6E-4932-8891-D448ED28B774}"/>
                </a:ext>
              </a:extLst>
            </p:cNvPr>
            <p:cNvSpPr/>
            <p:nvPr/>
          </p:nvSpPr>
          <p:spPr>
            <a:xfrm>
              <a:off x="2309278" y="4190240"/>
              <a:ext cx="116422" cy="101354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8" name="楕円 797">
              <a:extLst>
                <a:ext uri="{FF2B5EF4-FFF2-40B4-BE49-F238E27FC236}">
                  <a16:creationId xmlns:a16="http://schemas.microsoft.com/office/drawing/2014/main" id="{9856EA56-59EA-4FC7-9F2C-CA412DEC8F67}"/>
                </a:ext>
              </a:extLst>
            </p:cNvPr>
            <p:cNvSpPr/>
            <p:nvPr/>
          </p:nvSpPr>
          <p:spPr>
            <a:xfrm>
              <a:off x="1834811" y="4014789"/>
              <a:ext cx="116422" cy="101354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9" name="楕円 798">
              <a:extLst>
                <a:ext uri="{FF2B5EF4-FFF2-40B4-BE49-F238E27FC236}">
                  <a16:creationId xmlns:a16="http://schemas.microsoft.com/office/drawing/2014/main" id="{EB95D7BF-C734-4D37-981B-B970E1027FCD}"/>
                </a:ext>
              </a:extLst>
            </p:cNvPr>
            <p:cNvSpPr/>
            <p:nvPr/>
          </p:nvSpPr>
          <p:spPr>
            <a:xfrm>
              <a:off x="2332653" y="4216157"/>
              <a:ext cx="64472" cy="56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0" name="楕円 799">
              <a:extLst>
                <a:ext uri="{FF2B5EF4-FFF2-40B4-BE49-F238E27FC236}">
                  <a16:creationId xmlns:a16="http://schemas.microsoft.com/office/drawing/2014/main" id="{B902E09F-E0B4-4D25-BF89-9E9736CBED5F}"/>
                </a:ext>
              </a:extLst>
            </p:cNvPr>
            <p:cNvSpPr/>
            <p:nvPr/>
          </p:nvSpPr>
          <p:spPr>
            <a:xfrm>
              <a:off x="1858186" y="4040706"/>
              <a:ext cx="64472" cy="56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テキスト ボックス 526">
            <a:extLst>
              <a:ext uri="{FF2B5EF4-FFF2-40B4-BE49-F238E27FC236}">
                <a16:creationId xmlns:a16="http://schemas.microsoft.com/office/drawing/2014/main" id="{EC3C5D2E-7267-40E1-B377-D262EC19BF1B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近江牛</a:t>
            </a:r>
          </a:p>
        </p:txBody>
      </p:sp>
      <p:sp>
        <p:nvSpPr>
          <p:cNvPr id="528" name="テキスト ボックス 527">
            <a:extLst>
              <a:ext uri="{FF2B5EF4-FFF2-40B4-BE49-F238E27FC236}">
                <a16:creationId xmlns:a16="http://schemas.microsoft.com/office/drawing/2014/main" id="{5013ADFF-168C-40A9-9F5C-9A128F6BCB77}"/>
              </a:ext>
            </a:extLst>
          </p:cNvPr>
          <p:cNvSpPr txBox="1"/>
          <p:nvPr/>
        </p:nvSpPr>
        <p:spPr>
          <a:xfrm>
            <a:off x="3588074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甲賀忍者</a:t>
            </a:r>
          </a:p>
        </p:txBody>
      </p:sp>
      <p:sp>
        <p:nvSpPr>
          <p:cNvPr id="529" name="テキスト ボックス 528">
            <a:extLst>
              <a:ext uri="{FF2B5EF4-FFF2-40B4-BE49-F238E27FC236}">
                <a16:creationId xmlns:a16="http://schemas.microsoft.com/office/drawing/2014/main" id="{F8135D73-FB0A-4D7C-B0DF-1869372673FE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ビワマス</a:t>
            </a:r>
          </a:p>
        </p:txBody>
      </p:sp>
      <p:sp>
        <p:nvSpPr>
          <p:cNvPr id="530" name="テキスト ボックス 529">
            <a:extLst>
              <a:ext uri="{FF2B5EF4-FFF2-40B4-BE49-F238E27FC236}">
                <a16:creationId xmlns:a16="http://schemas.microsoft.com/office/drawing/2014/main" id="{A40B3F05-90ED-4B27-A60A-5D67C1381E5D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延暦寺</a:t>
            </a:r>
          </a:p>
        </p:txBody>
      </p:sp>
      <p:sp>
        <p:nvSpPr>
          <p:cNvPr id="531" name="テキスト ボックス 530">
            <a:extLst>
              <a:ext uri="{FF2B5EF4-FFF2-40B4-BE49-F238E27FC236}">
                <a16:creationId xmlns:a16="http://schemas.microsoft.com/office/drawing/2014/main" id="{A454743F-8711-4A68-87BC-76F213862300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びわこバレイ</a:t>
            </a:r>
          </a:p>
        </p:txBody>
      </p:sp>
      <p:sp>
        <p:nvSpPr>
          <p:cNvPr id="532" name="テキスト ボックス 531">
            <a:extLst>
              <a:ext uri="{FF2B5EF4-FFF2-40B4-BE49-F238E27FC236}">
                <a16:creationId xmlns:a16="http://schemas.microsoft.com/office/drawing/2014/main" id="{E8F5C89F-6FDC-44F1-9633-4C3C26189C8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滋賀県と言えば・・・</a:t>
            </a:r>
          </a:p>
        </p:txBody>
      </p:sp>
      <p:grpSp>
        <p:nvGrpSpPr>
          <p:cNvPr id="533" name="グループ化 532">
            <a:extLst>
              <a:ext uri="{FF2B5EF4-FFF2-40B4-BE49-F238E27FC236}">
                <a16:creationId xmlns:a16="http://schemas.microsoft.com/office/drawing/2014/main" id="{61E6291F-8C6A-4F25-9084-D25782B32C15}"/>
              </a:ext>
            </a:extLst>
          </p:cNvPr>
          <p:cNvGrpSpPr/>
          <p:nvPr/>
        </p:nvGrpSpPr>
        <p:grpSpPr>
          <a:xfrm>
            <a:off x="733425" y="1120094"/>
            <a:ext cx="2541706" cy="2308906"/>
            <a:chOff x="167595" y="299561"/>
            <a:chExt cx="4534400" cy="4119086"/>
          </a:xfrm>
        </p:grpSpPr>
        <p:grpSp>
          <p:nvGrpSpPr>
            <p:cNvPr id="534" name="グループ化 533">
              <a:extLst>
                <a:ext uri="{FF2B5EF4-FFF2-40B4-BE49-F238E27FC236}">
                  <a16:creationId xmlns:a16="http://schemas.microsoft.com/office/drawing/2014/main" id="{4CD35044-212A-4378-8D92-A36E231BBE35}"/>
                </a:ext>
              </a:extLst>
            </p:cNvPr>
            <p:cNvGrpSpPr/>
            <p:nvPr/>
          </p:nvGrpSpPr>
          <p:grpSpPr>
            <a:xfrm>
              <a:off x="167595" y="299561"/>
              <a:ext cx="4534400" cy="4119086"/>
              <a:chOff x="3549150" y="1887220"/>
              <a:chExt cx="4534400" cy="4119086"/>
            </a:xfrm>
          </p:grpSpPr>
          <p:sp>
            <p:nvSpPr>
              <p:cNvPr id="542" name="月 541">
                <a:extLst>
                  <a:ext uri="{FF2B5EF4-FFF2-40B4-BE49-F238E27FC236}">
                    <a16:creationId xmlns:a16="http://schemas.microsoft.com/office/drawing/2014/main" id="{428C2D67-6F5A-45FD-B8CD-16F79ABB4B68}"/>
                  </a:ext>
                </a:extLst>
              </p:cNvPr>
              <p:cNvSpPr/>
              <p:nvPr/>
            </p:nvSpPr>
            <p:spPr>
              <a:xfrm rot="9834867">
                <a:off x="7690356" y="2877769"/>
                <a:ext cx="255314" cy="1753997"/>
              </a:xfrm>
              <a:prstGeom prst="moon">
                <a:avLst>
                  <a:gd name="adj" fmla="val 2961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2FD4EB8B-4093-4B52-8260-3C6DC21AFCA2}"/>
                  </a:ext>
                </a:extLst>
              </p:cNvPr>
              <p:cNvSpPr/>
              <p:nvPr/>
            </p:nvSpPr>
            <p:spPr>
              <a:xfrm>
                <a:off x="54247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A9AB5A22-BCCE-464F-845E-62122E309A28}"/>
                  </a:ext>
                </a:extLst>
              </p:cNvPr>
              <p:cNvSpPr/>
              <p:nvPr/>
            </p:nvSpPr>
            <p:spPr>
              <a:xfrm>
                <a:off x="63518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D8E13C11-C439-42D2-BB94-37250670A641}"/>
                  </a:ext>
                </a:extLst>
              </p:cNvPr>
              <p:cNvSpPr/>
              <p:nvPr/>
            </p:nvSpPr>
            <p:spPr>
              <a:xfrm>
                <a:off x="71710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851E2D5B-D422-4D43-9756-6AD3D95A1C97}"/>
                  </a:ext>
                </a:extLst>
              </p:cNvPr>
              <p:cNvSpPr/>
              <p:nvPr/>
            </p:nvSpPr>
            <p:spPr>
              <a:xfrm>
                <a:off x="46183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7" name="台形 546">
                <a:extLst>
                  <a:ext uri="{FF2B5EF4-FFF2-40B4-BE49-F238E27FC236}">
                    <a16:creationId xmlns:a16="http://schemas.microsoft.com/office/drawing/2014/main" id="{634E5649-D2BB-4296-AD18-40D73258D27E}"/>
                  </a:ext>
                </a:extLst>
              </p:cNvPr>
              <p:cNvSpPr/>
              <p:nvPr/>
            </p:nvSpPr>
            <p:spPr>
              <a:xfrm rot="10800000">
                <a:off x="6376988" y="4882885"/>
                <a:ext cx="552450" cy="913078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1532D41E-D002-4D5B-9294-0E28E03BEEAF}"/>
                  </a:ext>
                </a:extLst>
              </p:cNvPr>
              <p:cNvSpPr/>
              <p:nvPr/>
            </p:nvSpPr>
            <p:spPr>
              <a:xfrm>
                <a:off x="5680127" y="4239103"/>
                <a:ext cx="1772233" cy="913079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5DB1EDE7-51F2-4BAD-BB4E-E3E40D9E8EB5}"/>
                  </a:ext>
                </a:extLst>
              </p:cNvPr>
              <p:cNvSpPr/>
              <p:nvPr/>
            </p:nvSpPr>
            <p:spPr>
              <a:xfrm rot="10800000">
                <a:off x="4648200" y="2682241"/>
                <a:ext cx="3086101" cy="3113723"/>
              </a:xfrm>
              <a:custGeom>
                <a:avLst/>
                <a:gdLst>
                  <a:gd name="connsiteX0" fmla="*/ 2368800 w 3086101"/>
                  <a:gd name="connsiteY0" fmla="*/ 3113723 h 3113723"/>
                  <a:gd name="connsiteX1" fmla="*/ 717300 w 3086101"/>
                  <a:gd name="connsiteY1" fmla="*/ 3113723 h 3113723"/>
                  <a:gd name="connsiteX2" fmla="*/ 0 w 3086101"/>
                  <a:gd name="connsiteY2" fmla="*/ 2396423 h 3113723"/>
                  <a:gd name="connsiteX3" fmla="*/ 0 w 3086101"/>
                  <a:gd name="connsiteY3" fmla="*/ 913078 h 3113723"/>
                  <a:gd name="connsiteX4" fmla="*/ 138113 w 3086101"/>
                  <a:gd name="connsiteY4" fmla="*/ 0 h 3113723"/>
                  <a:gd name="connsiteX5" fmla="*/ 414338 w 3086101"/>
                  <a:gd name="connsiteY5" fmla="*/ 0 h 3113723"/>
                  <a:gd name="connsiteX6" fmla="*/ 552450 w 3086101"/>
                  <a:gd name="connsiteY6" fmla="*/ 913078 h 3113723"/>
                  <a:gd name="connsiteX7" fmla="*/ 1733551 w 3086101"/>
                  <a:gd name="connsiteY7" fmla="*/ 913078 h 3113723"/>
                  <a:gd name="connsiteX8" fmla="*/ 1871664 w 3086101"/>
                  <a:gd name="connsiteY8" fmla="*/ 0 h 3113723"/>
                  <a:gd name="connsiteX9" fmla="*/ 2147889 w 3086101"/>
                  <a:gd name="connsiteY9" fmla="*/ 0 h 3113723"/>
                  <a:gd name="connsiteX10" fmla="*/ 2286001 w 3086101"/>
                  <a:gd name="connsiteY10" fmla="*/ 913078 h 3113723"/>
                  <a:gd name="connsiteX11" fmla="*/ 2533651 w 3086101"/>
                  <a:gd name="connsiteY11" fmla="*/ 913078 h 3113723"/>
                  <a:gd name="connsiteX12" fmla="*/ 2671764 w 3086101"/>
                  <a:gd name="connsiteY12" fmla="*/ 0 h 3113723"/>
                  <a:gd name="connsiteX13" fmla="*/ 2947989 w 3086101"/>
                  <a:gd name="connsiteY13" fmla="*/ 0 h 3113723"/>
                  <a:gd name="connsiteX14" fmla="*/ 3086101 w 3086101"/>
                  <a:gd name="connsiteY14" fmla="*/ 913078 h 3113723"/>
                  <a:gd name="connsiteX15" fmla="*/ 3086100 w 3086101"/>
                  <a:gd name="connsiteY15" fmla="*/ 913078 h 3113723"/>
                  <a:gd name="connsiteX16" fmla="*/ 3086100 w 3086101"/>
                  <a:gd name="connsiteY16" fmla="*/ 2396423 h 3113723"/>
                  <a:gd name="connsiteX17" fmla="*/ 2368800 w 3086101"/>
                  <a:gd name="connsiteY17" fmla="*/ 3113723 h 3113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86101" h="3113723">
                    <a:moveTo>
                      <a:pt x="2368800" y="3113723"/>
                    </a:moveTo>
                    <a:lnTo>
                      <a:pt x="717300" y="3113723"/>
                    </a:lnTo>
                    <a:cubicBezTo>
                      <a:pt x="321146" y="3113723"/>
                      <a:pt x="0" y="2792577"/>
                      <a:pt x="0" y="2396423"/>
                    </a:cubicBezTo>
                    <a:lnTo>
                      <a:pt x="0" y="913078"/>
                    </a:lnTo>
                    <a:lnTo>
                      <a:pt x="138113" y="0"/>
                    </a:lnTo>
                    <a:lnTo>
                      <a:pt x="414338" y="0"/>
                    </a:lnTo>
                    <a:lnTo>
                      <a:pt x="552450" y="913078"/>
                    </a:lnTo>
                    <a:lnTo>
                      <a:pt x="1733551" y="913078"/>
                    </a:lnTo>
                    <a:lnTo>
                      <a:pt x="1871664" y="0"/>
                    </a:lnTo>
                    <a:lnTo>
                      <a:pt x="2147889" y="0"/>
                    </a:lnTo>
                    <a:lnTo>
                      <a:pt x="2286001" y="913078"/>
                    </a:lnTo>
                    <a:lnTo>
                      <a:pt x="2533651" y="913078"/>
                    </a:lnTo>
                    <a:lnTo>
                      <a:pt x="2671764" y="0"/>
                    </a:lnTo>
                    <a:lnTo>
                      <a:pt x="2947989" y="0"/>
                    </a:lnTo>
                    <a:lnTo>
                      <a:pt x="3086101" y="913078"/>
                    </a:lnTo>
                    <a:lnTo>
                      <a:pt x="3086100" y="913078"/>
                    </a:lnTo>
                    <a:lnTo>
                      <a:pt x="3086100" y="2396423"/>
                    </a:lnTo>
                    <a:cubicBezTo>
                      <a:pt x="3086100" y="2792577"/>
                      <a:pt x="2764954" y="3113723"/>
                      <a:pt x="2368800" y="3113723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0" name="楕円 3">
                <a:extLst>
                  <a:ext uri="{FF2B5EF4-FFF2-40B4-BE49-F238E27FC236}">
                    <a16:creationId xmlns:a16="http://schemas.microsoft.com/office/drawing/2014/main" id="{AAEA806B-E1AC-408D-BFE6-709F17EBB980}"/>
                  </a:ext>
                </a:extLst>
              </p:cNvPr>
              <p:cNvSpPr/>
              <p:nvPr/>
            </p:nvSpPr>
            <p:spPr>
              <a:xfrm>
                <a:off x="354915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1" name="楕円 3">
                <a:extLst>
                  <a:ext uri="{FF2B5EF4-FFF2-40B4-BE49-F238E27FC236}">
                    <a16:creationId xmlns:a16="http://schemas.microsoft.com/office/drawing/2014/main" id="{5694250A-A804-448C-B94F-1C08FD477759}"/>
                  </a:ext>
                </a:extLst>
              </p:cNvPr>
              <p:cNvSpPr/>
              <p:nvPr/>
            </p:nvSpPr>
            <p:spPr>
              <a:xfrm>
                <a:off x="549987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3CA38276-B83F-400D-B2D9-76AFEF989D59}"/>
                  </a:ext>
                </a:extLst>
              </p:cNvPr>
              <p:cNvSpPr/>
              <p:nvPr/>
            </p:nvSpPr>
            <p:spPr>
              <a:xfrm>
                <a:off x="3966478" y="1887220"/>
                <a:ext cx="1961882" cy="2345055"/>
              </a:xfrm>
              <a:custGeom>
                <a:avLst/>
                <a:gdLst>
                  <a:gd name="connsiteX0" fmla="*/ 982712 w 1961882"/>
                  <a:gd name="connsiteY0" fmla="*/ 0 h 2345055"/>
                  <a:gd name="connsiteX1" fmla="*/ 1040211 w 1961882"/>
                  <a:gd name="connsiteY1" fmla="*/ 147563 h 2345055"/>
                  <a:gd name="connsiteX2" fmla="*/ 1063757 w 1961882"/>
                  <a:gd name="connsiteY2" fmla="*/ 148816 h 2345055"/>
                  <a:gd name="connsiteX3" fmla="*/ 1076512 w 1961882"/>
                  <a:gd name="connsiteY3" fmla="*/ 50494 h 2345055"/>
                  <a:gd name="connsiteX4" fmla="*/ 1156278 w 1961882"/>
                  <a:gd name="connsiteY4" fmla="*/ 161811 h 2345055"/>
                  <a:gd name="connsiteX5" fmla="*/ 1178634 w 1961882"/>
                  <a:gd name="connsiteY5" fmla="*/ 165405 h 2345055"/>
                  <a:gd name="connsiteX6" fmla="*/ 1182572 w 1961882"/>
                  <a:gd name="connsiteY6" fmla="*/ 166472 h 2345055"/>
                  <a:gd name="connsiteX7" fmla="*/ 1173586 w 1961882"/>
                  <a:gd name="connsiteY7" fmla="*/ 85661 h 2345055"/>
                  <a:gd name="connsiteX8" fmla="*/ 1327287 w 1961882"/>
                  <a:gd name="connsiteY8" fmla="*/ 211940 h 2345055"/>
                  <a:gd name="connsiteX9" fmla="*/ 1362767 w 1961882"/>
                  <a:gd name="connsiteY9" fmla="*/ 225621 h 2345055"/>
                  <a:gd name="connsiteX10" fmla="*/ 1961881 w 1961882"/>
                  <a:gd name="connsiteY10" fmla="*/ 1177821 h 2345055"/>
                  <a:gd name="connsiteX11" fmla="*/ 1961882 w 1961882"/>
                  <a:gd name="connsiteY11" fmla="*/ 1639583 h 2345055"/>
                  <a:gd name="connsiteX12" fmla="*/ 1317844 w 1961882"/>
                  <a:gd name="connsiteY12" fmla="*/ 2345055 h 2345055"/>
                  <a:gd name="connsiteX13" fmla="*/ 644038 w 1961882"/>
                  <a:gd name="connsiteY13" fmla="*/ 2345055 h 2345055"/>
                  <a:gd name="connsiteX14" fmla="*/ 0 w 1961882"/>
                  <a:gd name="connsiteY14" fmla="*/ 1639583 h 2345055"/>
                  <a:gd name="connsiteX15" fmla="*/ 0 w 1961882"/>
                  <a:gd name="connsiteY15" fmla="*/ 1177821 h 2345055"/>
                  <a:gd name="connsiteX16" fmla="*/ 599114 w 1961882"/>
                  <a:gd name="connsiteY16" fmla="*/ 225621 h 2345055"/>
                  <a:gd name="connsiteX17" fmla="*/ 641270 w 1961882"/>
                  <a:gd name="connsiteY17" fmla="*/ 209366 h 2345055"/>
                  <a:gd name="connsiteX18" fmla="*/ 791837 w 1961882"/>
                  <a:gd name="connsiteY18" fmla="*/ 85661 h 2345055"/>
                  <a:gd name="connsiteX19" fmla="*/ 782962 w 1961882"/>
                  <a:gd name="connsiteY19" fmla="*/ 165482 h 2345055"/>
                  <a:gd name="connsiteX20" fmla="*/ 783247 w 1961882"/>
                  <a:gd name="connsiteY20" fmla="*/ 165405 h 2345055"/>
                  <a:gd name="connsiteX21" fmla="*/ 809608 w 1961882"/>
                  <a:gd name="connsiteY21" fmla="*/ 161167 h 2345055"/>
                  <a:gd name="connsiteX22" fmla="*/ 888913 w 1961882"/>
                  <a:gd name="connsiteY22" fmla="*/ 50494 h 2345055"/>
                  <a:gd name="connsiteX23" fmla="*/ 901643 w 1961882"/>
                  <a:gd name="connsiteY23" fmla="*/ 148628 h 2345055"/>
                  <a:gd name="connsiteX24" fmla="*/ 925288 w 1961882"/>
                  <a:gd name="connsiteY24" fmla="*/ 147371 h 234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61882" h="2345055">
                    <a:moveTo>
                      <a:pt x="982712" y="0"/>
                    </a:moveTo>
                    <a:lnTo>
                      <a:pt x="1040211" y="147563"/>
                    </a:lnTo>
                    <a:lnTo>
                      <a:pt x="1063757" y="148816"/>
                    </a:lnTo>
                    <a:lnTo>
                      <a:pt x="1076512" y="50494"/>
                    </a:lnTo>
                    <a:lnTo>
                      <a:pt x="1156278" y="161811"/>
                    </a:lnTo>
                    <a:lnTo>
                      <a:pt x="1178634" y="165405"/>
                    </a:lnTo>
                    <a:lnTo>
                      <a:pt x="1182572" y="166472"/>
                    </a:lnTo>
                    <a:lnTo>
                      <a:pt x="1173586" y="85661"/>
                    </a:lnTo>
                    <a:lnTo>
                      <a:pt x="1327287" y="211940"/>
                    </a:lnTo>
                    <a:lnTo>
                      <a:pt x="1362767" y="225621"/>
                    </a:lnTo>
                    <a:cubicBezTo>
                      <a:pt x="1714841" y="382501"/>
                      <a:pt x="1961881" y="749768"/>
                      <a:pt x="1961881" y="1177821"/>
                    </a:cubicBezTo>
                    <a:cubicBezTo>
                      <a:pt x="1961881" y="1331742"/>
                      <a:pt x="1961882" y="1485662"/>
                      <a:pt x="1961882" y="1639583"/>
                    </a:cubicBezTo>
                    <a:cubicBezTo>
                      <a:pt x="1961882" y="2029204"/>
                      <a:pt x="1673536" y="2345055"/>
                      <a:pt x="1317844" y="2345055"/>
                    </a:cubicBezTo>
                    <a:lnTo>
                      <a:pt x="644038" y="2345055"/>
                    </a:lnTo>
                    <a:cubicBezTo>
                      <a:pt x="288346" y="2345055"/>
                      <a:pt x="0" y="2029204"/>
                      <a:pt x="0" y="1639583"/>
                    </a:cubicBezTo>
                    <a:lnTo>
                      <a:pt x="0" y="1177821"/>
                    </a:lnTo>
                    <a:cubicBezTo>
                      <a:pt x="0" y="749768"/>
                      <a:pt x="247040" y="382501"/>
                      <a:pt x="599114" y="225621"/>
                    </a:cubicBezTo>
                    <a:lnTo>
                      <a:pt x="641270" y="209366"/>
                    </a:lnTo>
                    <a:lnTo>
                      <a:pt x="791837" y="85661"/>
                    </a:lnTo>
                    <a:lnTo>
                      <a:pt x="782962" y="165482"/>
                    </a:lnTo>
                    <a:lnTo>
                      <a:pt x="783247" y="165405"/>
                    </a:lnTo>
                    <a:lnTo>
                      <a:pt x="809608" y="161167"/>
                    </a:lnTo>
                    <a:lnTo>
                      <a:pt x="888913" y="50494"/>
                    </a:lnTo>
                    <a:lnTo>
                      <a:pt x="901643" y="148628"/>
                    </a:lnTo>
                    <a:lnTo>
                      <a:pt x="925288" y="147371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960D53DE-989C-450D-A573-CBDF4212D995}"/>
                  </a:ext>
                </a:extLst>
              </p:cNvPr>
              <p:cNvSpPr/>
              <p:nvPr/>
            </p:nvSpPr>
            <p:spPr>
              <a:xfrm>
                <a:off x="7922468" y="4274501"/>
                <a:ext cx="161082" cy="830900"/>
              </a:xfrm>
              <a:custGeom>
                <a:avLst/>
                <a:gdLst>
                  <a:gd name="connsiteX0" fmla="*/ 174625 w 349250"/>
                  <a:gd name="connsiteY0" fmla="*/ 0 h 902939"/>
                  <a:gd name="connsiteX1" fmla="*/ 182483 w 349250"/>
                  <a:gd name="connsiteY1" fmla="*/ 4335 h 902939"/>
                  <a:gd name="connsiteX2" fmla="*/ 349250 w 349250"/>
                  <a:gd name="connsiteY2" fmla="*/ 451469 h 902939"/>
                  <a:gd name="connsiteX3" fmla="*/ 182483 w 349250"/>
                  <a:gd name="connsiteY3" fmla="*/ 898603 h 902939"/>
                  <a:gd name="connsiteX4" fmla="*/ 174625 w 349250"/>
                  <a:gd name="connsiteY4" fmla="*/ 902939 h 902939"/>
                  <a:gd name="connsiteX5" fmla="*/ 166767 w 349250"/>
                  <a:gd name="connsiteY5" fmla="*/ 898603 h 902939"/>
                  <a:gd name="connsiteX6" fmla="*/ 0 w 349250"/>
                  <a:gd name="connsiteY6" fmla="*/ 451469 h 902939"/>
                  <a:gd name="connsiteX7" fmla="*/ 166767 w 349250"/>
                  <a:gd name="connsiteY7" fmla="*/ 4335 h 902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250" h="902939">
                    <a:moveTo>
                      <a:pt x="174625" y="0"/>
                    </a:moveTo>
                    <a:lnTo>
                      <a:pt x="182483" y="4335"/>
                    </a:lnTo>
                    <a:cubicBezTo>
                      <a:pt x="280485" y="78003"/>
                      <a:pt x="349250" y="250464"/>
                      <a:pt x="349250" y="451469"/>
                    </a:cubicBezTo>
                    <a:cubicBezTo>
                      <a:pt x="349250" y="652474"/>
                      <a:pt x="280485" y="824936"/>
                      <a:pt x="182483" y="898603"/>
                    </a:cubicBezTo>
                    <a:lnTo>
                      <a:pt x="174625" y="902939"/>
                    </a:lnTo>
                    <a:lnTo>
                      <a:pt x="166767" y="898603"/>
                    </a:lnTo>
                    <a:cubicBezTo>
                      <a:pt x="68765" y="824936"/>
                      <a:pt x="0" y="652474"/>
                      <a:pt x="0" y="451469"/>
                    </a:cubicBezTo>
                    <a:cubicBezTo>
                      <a:pt x="0" y="250464"/>
                      <a:pt x="68765" y="78003"/>
                      <a:pt x="166767" y="433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35" name="四角形: 角を丸くする 534">
              <a:extLst>
                <a:ext uri="{FF2B5EF4-FFF2-40B4-BE49-F238E27FC236}">
                  <a16:creationId xmlns:a16="http://schemas.microsoft.com/office/drawing/2014/main" id="{E6871DCE-6AFF-467C-B155-422459BBAB53}"/>
                </a:ext>
              </a:extLst>
            </p:cNvPr>
            <p:cNvSpPr/>
            <p:nvPr/>
          </p:nvSpPr>
          <p:spPr>
            <a:xfrm>
              <a:off x="924694" y="2064067"/>
              <a:ext cx="1204094" cy="659130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6" name="四角形: 角を丸くする 535">
              <a:extLst>
                <a:ext uri="{FF2B5EF4-FFF2-40B4-BE49-F238E27FC236}">
                  <a16:creationId xmlns:a16="http://schemas.microsoft.com/office/drawing/2014/main" id="{2FEB6E57-F627-4803-B05B-7ECEDE45558B}"/>
                </a:ext>
              </a:extLst>
            </p:cNvPr>
            <p:cNvSpPr/>
            <p:nvPr/>
          </p:nvSpPr>
          <p:spPr>
            <a:xfrm>
              <a:off x="700038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7" name="四角形: 角を丸くする 536">
              <a:extLst>
                <a:ext uri="{FF2B5EF4-FFF2-40B4-BE49-F238E27FC236}">
                  <a16:creationId xmlns:a16="http://schemas.microsoft.com/office/drawing/2014/main" id="{1D61A4F8-BB19-42DF-8DDE-25E11CE77E5A}"/>
                </a:ext>
              </a:extLst>
            </p:cNvPr>
            <p:cNvSpPr/>
            <p:nvPr/>
          </p:nvSpPr>
          <p:spPr>
            <a:xfrm>
              <a:off x="1752684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8" name="楕円 537">
              <a:extLst>
                <a:ext uri="{FF2B5EF4-FFF2-40B4-BE49-F238E27FC236}">
                  <a16:creationId xmlns:a16="http://schemas.microsoft.com/office/drawing/2014/main" id="{2E88EE92-E105-4D1B-9972-120B30035F96}"/>
                </a:ext>
              </a:extLst>
            </p:cNvPr>
            <p:cNvSpPr/>
            <p:nvPr/>
          </p:nvSpPr>
          <p:spPr>
            <a:xfrm>
              <a:off x="931813" y="1355725"/>
              <a:ext cx="203200" cy="2032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9" name="楕円 538">
              <a:extLst>
                <a:ext uri="{FF2B5EF4-FFF2-40B4-BE49-F238E27FC236}">
                  <a16:creationId xmlns:a16="http://schemas.microsoft.com/office/drawing/2014/main" id="{4B561452-BEFC-4DC3-BD12-04511B28C9B5}"/>
                </a:ext>
              </a:extLst>
            </p:cNvPr>
            <p:cNvSpPr/>
            <p:nvPr/>
          </p:nvSpPr>
          <p:spPr>
            <a:xfrm>
              <a:off x="1984459" y="1355725"/>
              <a:ext cx="203200" cy="2032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0" name="四角形: 角を丸くする 539">
              <a:extLst>
                <a:ext uri="{FF2B5EF4-FFF2-40B4-BE49-F238E27FC236}">
                  <a16:creationId xmlns:a16="http://schemas.microsoft.com/office/drawing/2014/main" id="{D97F3653-0C1B-4B41-87D4-A53F55E17BF7}"/>
                </a:ext>
              </a:extLst>
            </p:cNvPr>
            <p:cNvSpPr/>
            <p:nvPr/>
          </p:nvSpPr>
          <p:spPr>
            <a:xfrm>
              <a:off x="1069517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1" name="四角形: 角を丸くする 540">
              <a:extLst>
                <a:ext uri="{FF2B5EF4-FFF2-40B4-BE49-F238E27FC236}">
                  <a16:creationId xmlns:a16="http://schemas.microsoft.com/office/drawing/2014/main" id="{1728D5E3-83A5-45C5-89B5-58B778233BBD}"/>
                </a:ext>
              </a:extLst>
            </p:cNvPr>
            <p:cNvSpPr/>
            <p:nvPr/>
          </p:nvSpPr>
          <p:spPr>
            <a:xfrm>
              <a:off x="1711822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54" name="グループ化 553">
            <a:extLst>
              <a:ext uri="{FF2B5EF4-FFF2-40B4-BE49-F238E27FC236}">
                <a16:creationId xmlns:a16="http://schemas.microsoft.com/office/drawing/2014/main" id="{C740F5ED-22E2-48B3-869E-085D31A8D2F0}"/>
              </a:ext>
            </a:extLst>
          </p:cNvPr>
          <p:cNvGrpSpPr/>
          <p:nvPr/>
        </p:nvGrpSpPr>
        <p:grpSpPr>
          <a:xfrm>
            <a:off x="3858534" y="3854529"/>
            <a:ext cx="2207981" cy="2411548"/>
            <a:chOff x="812978" y="4165931"/>
            <a:chExt cx="2205150" cy="2408454"/>
          </a:xfrm>
        </p:grpSpPr>
        <p:grpSp>
          <p:nvGrpSpPr>
            <p:cNvPr id="555" name="グループ化 554">
              <a:extLst>
                <a:ext uri="{FF2B5EF4-FFF2-40B4-BE49-F238E27FC236}">
                  <a16:creationId xmlns:a16="http://schemas.microsoft.com/office/drawing/2014/main" id="{AA66814A-E2B5-4485-8574-DD293C21E767}"/>
                </a:ext>
              </a:extLst>
            </p:cNvPr>
            <p:cNvGrpSpPr/>
            <p:nvPr/>
          </p:nvGrpSpPr>
          <p:grpSpPr>
            <a:xfrm flipV="1">
              <a:off x="2673041" y="5214749"/>
              <a:ext cx="292924" cy="188810"/>
              <a:chOff x="5032362" y="1791371"/>
              <a:chExt cx="644453" cy="415395"/>
            </a:xfrm>
          </p:grpSpPr>
          <p:sp>
            <p:nvSpPr>
              <p:cNvPr id="592" name="角丸四角形 88">
                <a:extLst>
                  <a:ext uri="{FF2B5EF4-FFF2-40B4-BE49-F238E27FC236}">
                    <a16:creationId xmlns:a16="http://schemas.microsoft.com/office/drawing/2014/main" id="{D2E15971-C219-4425-9560-A65245E0BE8B}"/>
                  </a:ext>
                </a:extLst>
              </p:cNvPr>
              <p:cNvSpPr/>
              <p:nvPr/>
            </p:nvSpPr>
            <p:spPr>
              <a:xfrm rot="900000">
                <a:off x="5422184" y="1847724"/>
                <a:ext cx="77676" cy="19963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3" name="角丸四角形 90">
                <a:extLst>
                  <a:ext uri="{FF2B5EF4-FFF2-40B4-BE49-F238E27FC236}">
                    <a16:creationId xmlns:a16="http://schemas.microsoft.com/office/drawing/2014/main" id="{A975596B-96A9-49C6-B8D1-509E2625BF3F}"/>
                  </a:ext>
                </a:extLst>
              </p:cNvPr>
              <p:cNvSpPr/>
              <p:nvPr/>
            </p:nvSpPr>
            <p:spPr>
              <a:xfrm rot="3861336">
                <a:off x="5461300" y="1847974"/>
                <a:ext cx="92267" cy="33876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4" name="角丸四角形 86">
                <a:extLst>
                  <a:ext uri="{FF2B5EF4-FFF2-40B4-BE49-F238E27FC236}">
                    <a16:creationId xmlns:a16="http://schemas.microsoft.com/office/drawing/2014/main" id="{9B606DC1-C578-409E-91FA-455736A9B3F3}"/>
                  </a:ext>
                </a:extLst>
              </p:cNvPr>
              <p:cNvSpPr/>
              <p:nvPr/>
            </p:nvSpPr>
            <p:spPr>
              <a:xfrm rot="2700000">
                <a:off x="5090601" y="1733132"/>
                <a:ext cx="415395" cy="531874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56" name="台形 555">
              <a:extLst>
                <a:ext uri="{FF2B5EF4-FFF2-40B4-BE49-F238E27FC236}">
                  <a16:creationId xmlns:a16="http://schemas.microsoft.com/office/drawing/2014/main" id="{E4D8A7DA-FEDC-4AAA-B6C4-52B57DDE1E23}"/>
                </a:ext>
              </a:extLst>
            </p:cNvPr>
            <p:cNvSpPr/>
            <p:nvPr/>
          </p:nvSpPr>
          <p:spPr>
            <a:xfrm rot="7200000">
              <a:off x="2603303" y="5140523"/>
              <a:ext cx="134606" cy="114779"/>
            </a:xfrm>
            <a:prstGeom prst="trapezoid">
              <a:avLst>
                <a:gd name="adj" fmla="val 14473"/>
              </a:avLst>
            </a:prstGeom>
            <a:pattFill prst="openDmnd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B9E27A2B-27B1-425A-A083-67234AFF263B}"/>
                </a:ext>
              </a:extLst>
            </p:cNvPr>
            <p:cNvGrpSpPr/>
            <p:nvPr/>
          </p:nvGrpSpPr>
          <p:grpSpPr>
            <a:xfrm>
              <a:off x="2026442" y="6102541"/>
              <a:ext cx="991686" cy="257814"/>
              <a:chOff x="276224" y="4483604"/>
              <a:chExt cx="1107284" cy="325097"/>
            </a:xfrm>
          </p:grpSpPr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1D385D02-2BE5-4EA6-8C7F-51ADA63CFBA9}"/>
                  </a:ext>
                </a:extLst>
              </p:cNvPr>
              <p:cNvSpPr/>
              <p:nvPr/>
            </p:nvSpPr>
            <p:spPr>
              <a:xfrm>
                <a:off x="276224" y="4483604"/>
                <a:ext cx="1107284" cy="325097"/>
              </a:xfrm>
              <a:custGeom>
                <a:avLst/>
                <a:gdLst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28449 h 287501"/>
                  <a:gd name="connsiteX3" fmla="*/ 1089026 w 1107284"/>
                  <a:gd name="connsiteY3" fmla="*/ 159053 h 287501"/>
                  <a:gd name="connsiteX4" fmla="*/ 1107284 w 1107284"/>
                  <a:gd name="connsiteY4" fmla="*/ 177088 h 287501"/>
                  <a:gd name="connsiteX5" fmla="*/ 553642 w 1107284"/>
                  <a:gd name="connsiteY5" fmla="*/ 287501 h 287501"/>
                  <a:gd name="connsiteX6" fmla="*/ 0 w 1107284"/>
                  <a:gd name="connsiteY6" fmla="*/ 177088 h 287501"/>
                  <a:gd name="connsiteX7" fmla="*/ 19050 w 1107284"/>
                  <a:gd name="connsiteY7" fmla="*/ 158270 h 287501"/>
                  <a:gd name="connsiteX8" fmla="*/ 19050 w 1107284"/>
                  <a:gd name="connsiteY8" fmla="*/ 129231 h 287501"/>
                  <a:gd name="connsiteX9" fmla="*/ 0 w 1107284"/>
                  <a:gd name="connsiteY9" fmla="*/ 110413 h 287501"/>
                  <a:gd name="connsiteX10" fmla="*/ 553642 w 1107284"/>
                  <a:gd name="connsiteY10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28449 h 287501"/>
                  <a:gd name="connsiteX3" fmla="*/ 1089026 w 1107284"/>
                  <a:gd name="connsiteY3" fmla="*/ 159053 h 287501"/>
                  <a:gd name="connsiteX4" fmla="*/ 1107284 w 1107284"/>
                  <a:gd name="connsiteY4" fmla="*/ 177088 h 287501"/>
                  <a:gd name="connsiteX5" fmla="*/ 553642 w 1107284"/>
                  <a:gd name="connsiteY5" fmla="*/ 287501 h 287501"/>
                  <a:gd name="connsiteX6" fmla="*/ 0 w 1107284"/>
                  <a:gd name="connsiteY6" fmla="*/ 177088 h 287501"/>
                  <a:gd name="connsiteX7" fmla="*/ 19050 w 1107284"/>
                  <a:gd name="connsiteY7" fmla="*/ 129231 h 287501"/>
                  <a:gd name="connsiteX8" fmla="*/ 0 w 1107284"/>
                  <a:gd name="connsiteY8" fmla="*/ 110413 h 287501"/>
                  <a:gd name="connsiteX9" fmla="*/ 553642 w 1107284"/>
                  <a:gd name="connsiteY9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28449 h 287501"/>
                  <a:gd name="connsiteX3" fmla="*/ 1089026 w 1107284"/>
                  <a:gd name="connsiteY3" fmla="*/ 159053 h 287501"/>
                  <a:gd name="connsiteX4" fmla="*/ 1107284 w 1107284"/>
                  <a:gd name="connsiteY4" fmla="*/ 177088 h 287501"/>
                  <a:gd name="connsiteX5" fmla="*/ 553642 w 1107284"/>
                  <a:gd name="connsiteY5" fmla="*/ 287501 h 287501"/>
                  <a:gd name="connsiteX6" fmla="*/ 0 w 1107284"/>
                  <a:gd name="connsiteY6" fmla="*/ 177088 h 287501"/>
                  <a:gd name="connsiteX7" fmla="*/ 0 w 1107284"/>
                  <a:gd name="connsiteY7" fmla="*/ 110413 h 287501"/>
                  <a:gd name="connsiteX8" fmla="*/ 553642 w 1107284"/>
                  <a:gd name="connsiteY8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59053 h 287501"/>
                  <a:gd name="connsiteX3" fmla="*/ 1107284 w 1107284"/>
                  <a:gd name="connsiteY3" fmla="*/ 177088 h 287501"/>
                  <a:gd name="connsiteX4" fmla="*/ 553642 w 1107284"/>
                  <a:gd name="connsiteY4" fmla="*/ 287501 h 287501"/>
                  <a:gd name="connsiteX5" fmla="*/ 0 w 1107284"/>
                  <a:gd name="connsiteY5" fmla="*/ 177088 h 287501"/>
                  <a:gd name="connsiteX6" fmla="*/ 0 w 1107284"/>
                  <a:gd name="connsiteY6" fmla="*/ 110413 h 287501"/>
                  <a:gd name="connsiteX7" fmla="*/ 553642 w 1107284"/>
                  <a:gd name="connsiteY7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107284 w 1107284"/>
                  <a:gd name="connsiteY2" fmla="*/ 177088 h 287501"/>
                  <a:gd name="connsiteX3" fmla="*/ 553642 w 1107284"/>
                  <a:gd name="connsiteY3" fmla="*/ 287501 h 287501"/>
                  <a:gd name="connsiteX4" fmla="*/ 0 w 1107284"/>
                  <a:gd name="connsiteY4" fmla="*/ 177088 h 287501"/>
                  <a:gd name="connsiteX5" fmla="*/ 0 w 1107284"/>
                  <a:gd name="connsiteY5" fmla="*/ 110413 h 287501"/>
                  <a:gd name="connsiteX6" fmla="*/ 553642 w 1107284"/>
                  <a:gd name="connsiteY6" fmla="*/ 0 h 287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7284" h="287501">
                    <a:moveTo>
                      <a:pt x="553642" y="0"/>
                    </a:moveTo>
                    <a:cubicBezTo>
                      <a:pt x="859410" y="0"/>
                      <a:pt x="1107284" y="49434"/>
                      <a:pt x="1107284" y="110413"/>
                    </a:cubicBezTo>
                    <a:lnTo>
                      <a:pt x="1107284" y="177088"/>
                    </a:lnTo>
                    <a:cubicBezTo>
                      <a:pt x="1107284" y="238067"/>
                      <a:pt x="859410" y="287501"/>
                      <a:pt x="553642" y="287501"/>
                    </a:cubicBezTo>
                    <a:cubicBezTo>
                      <a:pt x="247874" y="287501"/>
                      <a:pt x="0" y="238067"/>
                      <a:pt x="0" y="177088"/>
                    </a:cubicBezTo>
                    <a:lnTo>
                      <a:pt x="0" y="110413"/>
                    </a:lnTo>
                    <a:cubicBezTo>
                      <a:pt x="0" y="49434"/>
                      <a:pt x="247874" y="0"/>
                      <a:pt x="553642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9" name="楕円 588">
                <a:extLst>
                  <a:ext uri="{FF2B5EF4-FFF2-40B4-BE49-F238E27FC236}">
                    <a16:creationId xmlns:a16="http://schemas.microsoft.com/office/drawing/2014/main" id="{C6D63CC4-6D62-4196-AB67-23E55A478E57}"/>
                  </a:ext>
                </a:extLst>
              </p:cNvPr>
              <p:cNvSpPr/>
              <p:nvPr/>
            </p:nvSpPr>
            <p:spPr>
              <a:xfrm>
                <a:off x="421484" y="4530461"/>
                <a:ext cx="816766" cy="106166"/>
              </a:xfrm>
              <a:prstGeom prst="ellipse">
                <a:avLst/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E6F14F55-0BAB-4F43-861D-5E4780B8A24C}"/>
                  </a:ext>
                </a:extLst>
              </p:cNvPr>
              <p:cNvSpPr/>
              <p:nvPr/>
            </p:nvSpPr>
            <p:spPr>
              <a:xfrm>
                <a:off x="752678" y="4530461"/>
                <a:ext cx="142582" cy="106166"/>
              </a:xfrm>
              <a:custGeom>
                <a:avLst/>
                <a:gdLst>
                  <a:gd name="connsiteX0" fmla="*/ 77189 w 142582"/>
                  <a:gd name="connsiteY0" fmla="*/ 0 h 106166"/>
                  <a:gd name="connsiteX1" fmla="*/ 104904 w 142582"/>
                  <a:gd name="connsiteY1" fmla="*/ 727 h 106166"/>
                  <a:gd name="connsiteX2" fmla="*/ 142582 w 142582"/>
                  <a:gd name="connsiteY2" fmla="*/ 104450 h 106166"/>
                  <a:gd name="connsiteX3" fmla="*/ 77189 w 142582"/>
                  <a:gd name="connsiteY3" fmla="*/ 106166 h 106166"/>
                  <a:gd name="connsiteX4" fmla="*/ 0 w 142582"/>
                  <a:gd name="connsiteY4" fmla="*/ 104141 h 106166"/>
                  <a:gd name="connsiteX5" fmla="*/ 37451 w 142582"/>
                  <a:gd name="connsiteY5" fmla="*/ 1043 h 106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582" h="106166">
                    <a:moveTo>
                      <a:pt x="77189" y="0"/>
                    </a:moveTo>
                    <a:lnTo>
                      <a:pt x="104904" y="727"/>
                    </a:lnTo>
                    <a:lnTo>
                      <a:pt x="142582" y="104450"/>
                    </a:lnTo>
                    <a:lnTo>
                      <a:pt x="77189" y="106166"/>
                    </a:lnTo>
                    <a:lnTo>
                      <a:pt x="0" y="104141"/>
                    </a:lnTo>
                    <a:lnTo>
                      <a:pt x="37451" y="1043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1" name="四角形: 角を丸くする 590">
                <a:extLst>
                  <a:ext uri="{FF2B5EF4-FFF2-40B4-BE49-F238E27FC236}">
                    <a16:creationId xmlns:a16="http://schemas.microsoft.com/office/drawing/2014/main" id="{46FFC419-59D7-43C9-B1D9-BD9112C84FD0}"/>
                  </a:ext>
                </a:extLst>
              </p:cNvPr>
              <p:cNvSpPr/>
              <p:nvPr/>
            </p:nvSpPr>
            <p:spPr>
              <a:xfrm>
                <a:off x="446718" y="4561052"/>
                <a:ext cx="766297" cy="45719"/>
              </a:xfrm>
              <a:prstGeom prst="roundRect">
                <a:avLst>
                  <a:gd name="adj" fmla="val 50000"/>
                </a:avLst>
              </a:pr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8" name="グループ化 557">
              <a:extLst>
                <a:ext uri="{FF2B5EF4-FFF2-40B4-BE49-F238E27FC236}">
                  <a16:creationId xmlns:a16="http://schemas.microsoft.com/office/drawing/2014/main" id="{93918EEE-B2F2-4304-A849-3AC4D95FCC62}"/>
                </a:ext>
              </a:extLst>
            </p:cNvPr>
            <p:cNvGrpSpPr/>
            <p:nvPr/>
          </p:nvGrpSpPr>
          <p:grpSpPr>
            <a:xfrm>
              <a:off x="812978" y="6227855"/>
              <a:ext cx="1332934" cy="346530"/>
              <a:chOff x="276224" y="4483604"/>
              <a:chExt cx="1107284" cy="325097"/>
            </a:xfrm>
          </p:grpSpPr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2F39C14E-7ACF-4080-98C8-F901C5B4A53B}"/>
                  </a:ext>
                </a:extLst>
              </p:cNvPr>
              <p:cNvSpPr/>
              <p:nvPr/>
            </p:nvSpPr>
            <p:spPr>
              <a:xfrm>
                <a:off x="276224" y="4483604"/>
                <a:ext cx="1107284" cy="325097"/>
              </a:xfrm>
              <a:custGeom>
                <a:avLst/>
                <a:gdLst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28449 h 287501"/>
                  <a:gd name="connsiteX3" fmla="*/ 1089026 w 1107284"/>
                  <a:gd name="connsiteY3" fmla="*/ 159053 h 287501"/>
                  <a:gd name="connsiteX4" fmla="*/ 1107284 w 1107284"/>
                  <a:gd name="connsiteY4" fmla="*/ 177088 h 287501"/>
                  <a:gd name="connsiteX5" fmla="*/ 553642 w 1107284"/>
                  <a:gd name="connsiteY5" fmla="*/ 287501 h 287501"/>
                  <a:gd name="connsiteX6" fmla="*/ 0 w 1107284"/>
                  <a:gd name="connsiteY6" fmla="*/ 177088 h 287501"/>
                  <a:gd name="connsiteX7" fmla="*/ 19050 w 1107284"/>
                  <a:gd name="connsiteY7" fmla="*/ 158270 h 287501"/>
                  <a:gd name="connsiteX8" fmla="*/ 19050 w 1107284"/>
                  <a:gd name="connsiteY8" fmla="*/ 129231 h 287501"/>
                  <a:gd name="connsiteX9" fmla="*/ 0 w 1107284"/>
                  <a:gd name="connsiteY9" fmla="*/ 110413 h 287501"/>
                  <a:gd name="connsiteX10" fmla="*/ 553642 w 1107284"/>
                  <a:gd name="connsiteY10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28449 h 287501"/>
                  <a:gd name="connsiteX3" fmla="*/ 1089026 w 1107284"/>
                  <a:gd name="connsiteY3" fmla="*/ 159053 h 287501"/>
                  <a:gd name="connsiteX4" fmla="*/ 1107284 w 1107284"/>
                  <a:gd name="connsiteY4" fmla="*/ 177088 h 287501"/>
                  <a:gd name="connsiteX5" fmla="*/ 553642 w 1107284"/>
                  <a:gd name="connsiteY5" fmla="*/ 287501 h 287501"/>
                  <a:gd name="connsiteX6" fmla="*/ 0 w 1107284"/>
                  <a:gd name="connsiteY6" fmla="*/ 177088 h 287501"/>
                  <a:gd name="connsiteX7" fmla="*/ 19050 w 1107284"/>
                  <a:gd name="connsiteY7" fmla="*/ 129231 h 287501"/>
                  <a:gd name="connsiteX8" fmla="*/ 0 w 1107284"/>
                  <a:gd name="connsiteY8" fmla="*/ 110413 h 287501"/>
                  <a:gd name="connsiteX9" fmla="*/ 553642 w 1107284"/>
                  <a:gd name="connsiteY9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28449 h 287501"/>
                  <a:gd name="connsiteX3" fmla="*/ 1089026 w 1107284"/>
                  <a:gd name="connsiteY3" fmla="*/ 159053 h 287501"/>
                  <a:gd name="connsiteX4" fmla="*/ 1107284 w 1107284"/>
                  <a:gd name="connsiteY4" fmla="*/ 177088 h 287501"/>
                  <a:gd name="connsiteX5" fmla="*/ 553642 w 1107284"/>
                  <a:gd name="connsiteY5" fmla="*/ 287501 h 287501"/>
                  <a:gd name="connsiteX6" fmla="*/ 0 w 1107284"/>
                  <a:gd name="connsiteY6" fmla="*/ 177088 h 287501"/>
                  <a:gd name="connsiteX7" fmla="*/ 0 w 1107284"/>
                  <a:gd name="connsiteY7" fmla="*/ 110413 h 287501"/>
                  <a:gd name="connsiteX8" fmla="*/ 553642 w 1107284"/>
                  <a:gd name="connsiteY8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089026 w 1107284"/>
                  <a:gd name="connsiteY2" fmla="*/ 159053 h 287501"/>
                  <a:gd name="connsiteX3" fmla="*/ 1107284 w 1107284"/>
                  <a:gd name="connsiteY3" fmla="*/ 177088 h 287501"/>
                  <a:gd name="connsiteX4" fmla="*/ 553642 w 1107284"/>
                  <a:gd name="connsiteY4" fmla="*/ 287501 h 287501"/>
                  <a:gd name="connsiteX5" fmla="*/ 0 w 1107284"/>
                  <a:gd name="connsiteY5" fmla="*/ 177088 h 287501"/>
                  <a:gd name="connsiteX6" fmla="*/ 0 w 1107284"/>
                  <a:gd name="connsiteY6" fmla="*/ 110413 h 287501"/>
                  <a:gd name="connsiteX7" fmla="*/ 553642 w 1107284"/>
                  <a:gd name="connsiteY7" fmla="*/ 0 h 287501"/>
                  <a:gd name="connsiteX0" fmla="*/ 553642 w 1107284"/>
                  <a:gd name="connsiteY0" fmla="*/ 0 h 287501"/>
                  <a:gd name="connsiteX1" fmla="*/ 1107284 w 1107284"/>
                  <a:gd name="connsiteY1" fmla="*/ 110413 h 287501"/>
                  <a:gd name="connsiteX2" fmla="*/ 1107284 w 1107284"/>
                  <a:gd name="connsiteY2" fmla="*/ 177088 h 287501"/>
                  <a:gd name="connsiteX3" fmla="*/ 553642 w 1107284"/>
                  <a:gd name="connsiteY3" fmla="*/ 287501 h 287501"/>
                  <a:gd name="connsiteX4" fmla="*/ 0 w 1107284"/>
                  <a:gd name="connsiteY4" fmla="*/ 177088 h 287501"/>
                  <a:gd name="connsiteX5" fmla="*/ 0 w 1107284"/>
                  <a:gd name="connsiteY5" fmla="*/ 110413 h 287501"/>
                  <a:gd name="connsiteX6" fmla="*/ 553642 w 1107284"/>
                  <a:gd name="connsiteY6" fmla="*/ 0 h 287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7284" h="287501">
                    <a:moveTo>
                      <a:pt x="553642" y="0"/>
                    </a:moveTo>
                    <a:cubicBezTo>
                      <a:pt x="859410" y="0"/>
                      <a:pt x="1107284" y="49434"/>
                      <a:pt x="1107284" y="110413"/>
                    </a:cubicBezTo>
                    <a:lnTo>
                      <a:pt x="1107284" y="177088"/>
                    </a:lnTo>
                    <a:cubicBezTo>
                      <a:pt x="1107284" y="238067"/>
                      <a:pt x="859410" y="287501"/>
                      <a:pt x="553642" y="287501"/>
                    </a:cubicBezTo>
                    <a:cubicBezTo>
                      <a:pt x="247874" y="287501"/>
                      <a:pt x="0" y="238067"/>
                      <a:pt x="0" y="177088"/>
                    </a:cubicBezTo>
                    <a:lnTo>
                      <a:pt x="0" y="110413"/>
                    </a:lnTo>
                    <a:cubicBezTo>
                      <a:pt x="0" y="49434"/>
                      <a:pt x="247874" y="0"/>
                      <a:pt x="553642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5" name="楕円 584">
                <a:extLst>
                  <a:ext uri="{FF2B5EF4-FFF2-40B4-BE49-F238E27FC236}">
                    <a16:creationId xmlns:a16="http://schemas.microsoft.com/office/drawing/2014/main" id="{BB620D27-0801-4909-9A0F-7F679AC06D31}"/>
                  </a:ext>
                </a:extLst>
              </p:cNvPr>
              <p:cNvSpPr/>
              <p:nvPr/>
            </p:nvSpPr>
            <p:spPr>
              <a:xfrm>
                <a:off x="421484" y="4530461"/>
                <a:ext cx="816766" cy="106166"/>
              </a:xfrm>
              <a:prstGeom prst="ellipse">
                <a:avLst/>
              </a:prstGeom>
              <a:solidFill>
                <a:sysClr val="windowText" lastClr="000000">
                  <a:lumMod val="95000"/>
                  <a:lumOff val="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9DBCDA74-52C9-4994-BF19-735EAD72F27C}"/>
                  </a:ext>
                </a:extLst>
              </p:cNvPr>
              <p:cNvSpPr/>
              <p:nvPr/>
            </p:nvSpPr>
            <p:spPr>
              <a:xfrm>
                <a:off x="752678" y="4530461"/>
                <a:ext cx="142582" cy="106166"/>
              </a:xfrm>
              <a:custGeom>
                <a:avLst/>
                <a:gdLst>
                  <a:gd name="connsiteX0" fmla="*/ 77189 w 142582"/>
                  <a:gd name="connsiteY0" fmla="*/ 0 h 106166"/>
                  <a:gd name="connsiteX1" fmla="*/ 104904 w 142582"/>
                  <a:gd name="connsiteY1" fmla="*/ 727 h 106166"/>
                  <a:gd name="connsiteX2" fmla="*/ 142582 w 142582"/>
                  <a:gd name="connsiteY2" fmla="*/ 104450 h 106166"/>
                  <a:gd name="connsiteX3" fmla="*/ 77189 w 142582"/>
                  <a:gd name="connsiteY3" fmla="*/ 106166 h 106166"/>
                  <a:gd name="connsiteX4" fmla="*/ 0 w 142582"/>
                  <a:gd name="connsiteY4" fmla="*/ 104141 h 106166"/>
                  <a:gd name="connsiteX5" fmla="*/ 37451 w 142582"/>
                  <a:gd name="connsiteY5" fmla="*/ 1043 h 106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582" h="106166">
                    <a:moveTo>
                      <a:pt x="77189" y="0"/>
                    </a:moveTo>
                    <a:lnTo>
                      <a:pt x="104904" y="727"/>
                    </a:lnTo>
                    <a:lnTo>
                      <a:pt x="142582" y="104450"/>
                    </a:lnTo>
                    <a:lnTo>
                      <a:pt x="77189" y="106166"/>
                    </a:lnTo>
                    <a:lnTo>
                      <a:pt x="0" y="104141"/>
                    </a:lnTo>
                    <a:lnTo>
                      <a:pt x="37451" y="1043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7" name="四角形: 角を丸くする 586">
                <a:extLst>
                  <a:ext uri="{FF2B5EF4-FFF2-40B4-BE49-F238E27FC236}">
                    <a16:creationId xmlns:a16="http://schemas.microsoft.com/office/drawing/2014/main" id="{AC4F71E2-04DB-4F9A-9656-20400F05AD2E}"/>
                  </a:ext>
                </a:extLst>
              </p:cNvPr>
              <p:cNvSpPr/>
              <p:nvPr/>
            </p:nvSpPr>
            <p:spPr>
              <a:xfrm>
                <a:off x="446718" y="4561052"/>
                <a:ext cx="766297" cy="45719"/>
              </a:xfrm>
              <a:prstGeom prst="roundRect">
                <a:avLst>
                  <a:gd name="adj" fmla="val 50000"/>
                </a:avLst>
              </a:pr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59" name="楕円 8">
              <a:extLst>
                <a:ext uri="{FF2B5EF4-FFF2-40B4-BE49-F238E27FC236}">
                  <a16:creationId xmlns:a16="http://schemas.microsoft.com/office/drawing/2014/main" id="{65F06CBA-7952-4659-B9F6-1922883DEB2E}"/>
                </a:ext>
              </a:extLst>
            </p:cNvPr>
            <p:cNvSpPr/>
            <p:nvPr/>
          </p:nvSpPr>
          <p:spPr>
            <a:xfrm>
              <a:off x="1581151" y="4708854"/>
              <a:ext cx="895349" cy="1033461"/>
            </a:xfrm>
            <a:custGeom>
              <a:avLst/>
              <a:gdLst>
                <a:gd name="connsiteX0" fmla="*/ 0 w 1066801"/>
                <a:gd name="connsiteY0" fmla="*/ 647700 h 1295400"/>
                <a:gd name="connsiteX1" fmla="*/ 533401 w 1066801"/>
                <a:gd name="connsiteY1" fmla="*/ 0 h 1295400"/>
                <a:gd name="connsiteX2" fmla="*/ 1066802 w 1066801"/>
                <a:gd name="connsiteY2" fmla="*/ 647700 h 1295400"/>
                <a:gd name="connsiteX3" fmla="*/ 533401 w 1066801"/>
                <a:gd name="connsiteY3" fmla="*/ 1295400 h 1295400"/>
                <a:gd name="connsiteX4" fmla="*/ 0 w 1066801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923925 h 1571625"/>
                <a:gd name="connsiteX1" fmla="*/ 538163 w 1066802"/>
                <a:gd name="connsiteY1" fmla="*/ 0 h 1571625"/>
                <a:gd name="connsiteX2" fmla="*/ 1066802 w 1066802"/>
                <a:gd name="connsiteY2" fmla="*/ 923925 h 1571625"/>
                <a:gd name="connsiteX3" fmla="*/ 533401 w 1066802"/>
                <a:gd name="connsiteY3" fmla="*/ 1571625 h 1571625"/>
                <a:gd name="connsiteX4" fmla="*/ 0 w 1066802"/>
                <a:gd name="connsiteY4" fmla="*/ 923925 h 1571625"/>
                <a:gd name="connsiteX0" fmla="*/ 0 w 1066802"/>
                <a:gd name="connsiteY0" fmla="*/ 923925 h 1428750"/>
                <a:gd name="connsiteX1" fmla="*/ 538163 w 1066802"/>
                <a:gd name="connsiteY1" fmla="*/ 0 h 1428750"/>
                <a:gd name="connsiteX2" fmla="*/ 1066802 w 1066802"/>
                <a:gd name="connsiteY2" fmla="*/ 923925 h 1428750"/>
                <a:gd name="connsiteX3" fmla="*/ 538163 w 1066802"/>
                <a:gd name="connsiteY3" fmla="*/ 1428750 h 1428750"/>
                <a:gd name="connsiteX4" fmla="*/ 0 w 1066802"/>
                <a:gd name="connsiteY4" fmla="*/ 923925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802" h="1428750">
                  <a:moveTo>
                    <a:pt x="0" y="923925"/>
                  </a:moveTo>
                  <a:cubicBezTo>
                    <a:pt x="0" y="566210"/>
                    <a:pt x="243574" y="0"/>
                    <a:pt x="538163" y="0"/>
                  </a:cubicBezTo>
                  <a:cubicBezTo>
                    <a:pt x="832752" y="0"/>
                    <a:pt x="1066802" y="566210"/>
                    <a:pt x="1066802" y="923925"/>
                  </a:cubicBezTo>
                  <a:cubicBezTo>
                    <a:pt x="1066802" y="1281640"/>
                    <a:pt x="832752" y="1428750"/>
                    <a:pt x="538163" y="1428750"/>
                  </a:cubicBezTo>
                  <a:cubicBezTo>
                    <a:pt x="243574" y="1428750"/>
                    <a:pt x="0" y="1281640"/>
                    <a:pt x="0" y="923925"/>
                  </a:cubicBez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0" name="二等辺三角形 559">
              <a:extLst>
                <a:ext uri="{FF2B5EF4-FFF2-40B4-BE49-F238E27FC236}">
                  <a16:creationId xmlns:a16="http://schemas.microsoft.com/office/drawing/2014/main" id="{896A6940-721A-4113-AF0E-4047DC8E132F}"/>
                </a:ext>
              </a:extLst>
            </p:cNvPr>
            <p:cNvSpPr/>
            <p:nvPr/>
          </p:nvSpPr>
          <p:spPr>
            <a:xfrm rot="10800000">
              <a:off x="1852612" y="4811247"/>
              <a:ext cx="347664" cy="414337"/>
            </a:xfrm>
            <a:prstGeom prst="triangle">
              <a:avLst/>
            </a:prstGeom>
            <a:pattFill prst="openDmnd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1" name="四角形: 角を丸くする 284">
              <a:extLst>
                <a:ext uri="{FF2B5EF4-FFF2-40B4-BE49-F238E27FC236}">
                  <a16:creationId xmlns:a16="http://schemas.microsoft.com/office/drawing/2014/main" id="{B08DF7F4-85A4-40FB-B5E2-4F5694E2C7C9}"/>
                </a:ext>
              </a:extLst>
            </p:cNvPr>
            <p:cNvSpPr/>
            <p:nvPr/>
          </p:nvSpPr>
          <p:spPr>
            <a:xfrm rot="19800000">
              <a:off x="1369394" y="5561110"/>
              <a:ext cx="552467" cy="324383"/>
            </a:xfrm>
            <a:custGeom>
              <a:avLst/>
              <a:gdLst>
                <a:gd name="connsiteX0" fmla="*/ 0 w 600075"/>
                <a:gd name="connsiteY0" fmla="*/ 159543 h 319085"/>
                <a:gd name="connsiteX1" fmla="*/ 159543 w 600075"/>
                <a:gd name="connsiteY1" fmla="*/ 0 h 319085"/>
                <a:gd name="connsiteX2" fmla="*/ 440533 w 600075"/>
                <a:gd name="connsiteY2" fmla="*/ 0 h 319085"/>
                <a:gd name="connsiteX3" fmla="*/ 600076 w 600075"/>
                <a:gd name="connsiteY3" fmla="*/ 159543 h 319085"/>
                <a:gd name="connsiteX4" fmla="*/ 600075 w 600075"/>
                <a:gd name="connsiteY4" fmla="*/ 159543 h 319085"/>
                <a:gd name="connsiteX5" fmla="*/ 440532 w 600075"/>
                <a:gd name="connsiteY5" fmla="*/ 319086 h 319085"/>
                <a:gd name="connsiteX6" fmla="*/ 159543 w 600075"/>
                <a:gd name="connsiteY6" fmla="*/ 319085 h 319085"/>
                <a:gd name="connsiteX7" fmla="*/ 0 w 600075"/>
                <a:gd name="connsiteY7" fmla="*/ 159542 h 319085"/>
                <a:gd name="connsiteX8" fmla="*/ 0 w 600075"/>
                <a:gd name="connsiteY8" fmla="*/ 159543 h 319085"/>
                <a:gd name="connsiteX0" fmla="*/ 600075 w 691515"/>
                <a:gd name="connsiteY0" fmla="*/ 159543 h 319086"/>
                <a:gd name="connsiteX1" fmla="*/ 440532 w 691515"/>
                <a:gd name="connsiteY1" fmla="*/ 319086 h 319086"/>
                <a:gd name="connsiteX2" fmla="*/ 159543 w 691515"/>
                <a:gd name="connsiteY2" fmla="*/ 319085 h 319086"/>
                <a:gd name="connsiteX3" fmla="*/ 0 w 691515"/>
                <a:gd name="connsiteY3" fmla="*/ 159542 h 319086"/>
                <a:gd name="connsiteX4" fmla="*/ 0 w 691515"/>
                <a:gd name="connsiteY4" fmla="*/ 159543 h 319086"/>
                <a:gd name="connsiteX5" fmla="*/ 159543 w 691515"/>
                <a:gd name="connsiteY5" fmla="*/ 0 h 319086"/>
                <a:gd name="connsiteX6" fmla="*/ 440533 w 691515"/>
                <a:gd name="connsiteY6" fmla="*/ 0 h 319086"/>
                <a:gd name="connsiteX7" fmla="*/ 600076 w 691515"/>
                <a:gd name="connsiteY7" fmla="*/ 159543 h 319086"/>
                <a:gd name="connsiteX8" fmla="*/ 691515 w 691515"/>
                <a:gd name="connsiteY8" fmla="*/ 250983 h 319086"/>
                <a:gd name="connsiteX0" fmla="*/ 600075 w 600076"/>
                <a:gd name="connsiteY0" fmla="*/ 159543 h 319086"/>
                <a:gd name="connsiteX1" fmla="*/ 440532 w 600076"/>
                <a:gd name="connsiteY1" fmla="*/ 319086 h 319086"/>
                <a:gd name="connsiteX2" fmla="*/ 159543 w 600076"/>
                <a:gd name="connsiteY2" fmla="*/ 319085 h 319086"/>
                <a:gd name="connsiteX3" fmla="*/ 0 w 600076"/>
                <a:gd name="connsiteY3" fmla="*/ 159542 h 319086"/>
                <a:gd name="connsiteX4" fmla="*/ 0 w 600076"/>
                <a:gd name="connsiteY4" fmla="*/ 159543 h 319086"/>
                <a:gd name="connsiteX5" fmla="*/ 159543 w 600076"/>
                <a:gd name="connsiteY5" fmla="*/ 0 h 319086"/>
                <a:gd name="connsiteX6" fmla="*/ 440533 w 600076"/>
                <a:gd name="connsiteY6" fmla="*/ 0 h 319086"/>
                <a:gd name="connsiteX7" fmla="*/ 600076 w 600076"/>
                <a:gd name="connsiteY7" fmla="*/ 159543 h 319086"/>
                <a:gd name="connsiteX0" fmla="*/ 600075 w 600075"/>
                <a:gd name="connsiteY0" fmla="*/ 159543 h 319086"/>
                <a:gd name="connsiteX1" fmla="*/ 440532 w 600075"/>
                <a:gd name="connsiteY1" fmla="*/ 319086 h 319086"/>
                <a:gd name="connsiteX2" fmla="*/ 159543 w 600075"/>
                <a:gd name="connsiteY2" fmla="*/ 319085 h 319086"/>
                <a:gd name="connsiteX3" fmla="*/ 0 w 600075"/>
                <a:gd name="connsiteY3" fmla="*/ 159542 h 319086"/>
                <a:gd name="connsiteX4" fmla="*/ 0 w 600075"/>
                <a:gd name="connsiteY4" fmla="*/ 159543 h 319086"/>
                <a:gd name="connsiteX5" fmla="*/ 159543 w 600075"/>
                <a:gd name="connsiteY5" fmla="*/ 0 h 319086"/>
                <a:gd name="connsiteX6" fmla="*/ 440533 w 600075"/>
                <a:gd name="connsiteY6" fmla="*/ 0 h 319086"/>
                <a:gd name="connsiteX0" fmla="*/ 440532 w 440533"/>
                <a:gd name="connsiteY0" fmla="*/ 319086 h 319086"/>
                <a:gd name="connsiteX1" fmla="*/ 159543 w 440533"/>
                <a:gd name="connsiteY1" fmla="*/ 319085 h 319086"/>
                <a:gd name="connsiteX2" fmla="*/ 0 w 440533"/>
                <a:gd name="connsiteY2" fmla="*/ 159542 h 319086"/>
                <a:gd name="connsiteX3" fmla="*/ 0 w 440533"/>
                <a:gd name="connsiteY3" fmla="*/ 159543 h 319086"/>
                <a:gd name="connsiteX4" fmla="*/ 159543 w 440533"/>
                <a:gd name="connsiteY4" fmla="*/ 0 h 319086"/>
                <a:gd name="connsiteX5" fmla="*/ 440533 w 440533"/>
                <a:gd name="connsiteY5" fmla="*/ 0 h 319086"/>
                <a:gd name="connsiteX0" fmla="*/ 552467 w 552467"/>
                <a:gd name="connsiteY0" fmla="*/ 320470 h 320470"/>
                <a:gd name="connsiteX1" fmla="*/ 159543 w 552467"/>
                <a:gd name="connsiteY1" fmla="*/ 319085 h 320470"/>
                <a:gd name="connsiteX2" fmla="*/ 0 w 552467"/>
                <a:gd name="connsiteY2" fmla="*/ 159542 h 320470"/>
                <a:gd name="connsiteX3" fmla="*/ 0 w 552467"/>
                <a:gd name="connsiteY3" fmla="*/ 159543 h 320470"/>
                <a:gd name="connsiteX4" fmla="*/ 159543 w 552467"/>
                <a:gd name="connsiteY4" fmla="*/ 0 h 320470"/>
                <a:gd name="connsiteX5" fmla="*/ 440533 w 552467"/>
                <a:gd name="connsiteY5" fmla="*/ 0 h 320470"/>
                <a:gd name="connsiteX0" fmla="*/ 552467 w 552467"/>
                <a:gd name="connsiteY0" fmla="*/ 324383 h 324383"/>
                <a:gd name="connsiteX1" fmla="*/ 159543 w 552467"/>
                <a:gd name="connsiteY1" fmla="*/ 322998 h 324383"/>
                <a:gd name="connsiteX2" fmla="*/ 0 w 552467"/>
                <a:gd name="connsiteY2" fmla="*/ 163455 h 324383"/>
                <a:gd name="connsiteX3" fmla="*/ 0 w 552467"/>
                <a:gd name="connsiteY3" fmla="*/ 163456 h 324383"/>
                <a:gd name="connsiteX4" fmla="*/ 159543 w 552467"/>
                <a:gd name="connsiteY4" fmla="*/ 3913 h 324383"/>
                <a:gd name="connsiteX5" fmla="*/ 357554 w 552467"/>
                <a:gd name="connsiteY5" fmla="*/ 0 h 324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2467" h="324383">
                  <a:moveTo>
                    <a:pt x="552467" y="324383"/>
                  </a:moveTo>
                  <a:lnTo>
                    <a:pt x="159543" y="322998"/>
                  </a:lnTo>
                  <a:cubicBezTo>
                    <a:pt x="71430" y="322998"/>
                    <a:pt x="0" y="251568"/>
                    <a:pt x="0" y="163455"/>
                  </a:cubicBezTo>
                  <a:lnTo>
                    <a:pt x="0" y="163456"/>
                  </a:lnTo>
                  <a:cubicBezTo>
                    <a:pt x="0" y="75343"/>
                    <a:pt x="71430" y="3913"/>
                    <a:pt x="159543" y="3913"/>
                  </a:cubicBezTo>
                  <a:lnTo>
                    <a:pt x="357554" y="0"/>
                  </a:lnTo>
                </a:path>
              </a:pathLst>
            </a:custGeom>
            <a:solidFill>
              <a:srgbClr val="70AD47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2" name="台形 561">
              <a:extLst>
                <a:ext uri="{FF2B5EF4-FFF2-40B4-BE49-F238E27FC236}">
                  <a16:creationId xmlns:a16="http://schemas.microsoft.com/office/drawing/2014/main" id="{25D26DAE-CD22-49A1-A837-C6F8BD1BD945}"/>
                </a:ext>
              </a:extLst>
            </p:cNvPr>
            <p:cNvSpPr/>
            <p:nvPr/>
          </p:nvSpPr>
          <p:spPr>
            <a:xfrm rot="10800000">
              <a:off x="1404935" y="5871979"/>
              <a:ext cx="300039" cy="346588"/>
            </a:xfrm>
            <a:prstGeom prst="trapezoid">
              <a:avLst/>
            </a:prstGeom>
            <a:pattFill prst="openDmnd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3" name="四角形: 対角を丸める 562">
              <a:extLst>
                <a:ext uri="{FF2B5EF4-FFF2-40B4-BE49-F238E27FC236}">
                  <a16:creationId xmlns:a16="http://schemas.microsoft.com/office/drawing/2014/main" id="{1884F4D1-4430-401D-A15C-B4692B1EF31C}"/>
                </a:ext>
              </a:extLst>
            </p:cNvPr>
            <p:cNvSpPr/>
            <p:nvPr/>
          </p:nvSpPr>
          <p:spPr>
            <a:xfrm>
              <a:off x="1284061" y="6218567"/>
              <a:ext cx="385195" cy="136929"/>
            </a:xfrm>
            <a:prstGeom prst="round2DiagRect">
              <a:avLst>
                <a:gd name="adj1" fmla="val 50000"/>
                <a:gd name="adj2" fmla="val 29333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64" name="グループ化 563">
              <a:extLst>
                <a:ext uri="{FF2B5EF4-FFF2-40B4-BE49-F238E27FC236}">
                  <a16:creationId xmlns:a16="http://schemas.microsoft.com/office/drawing/2014/main" id="{CF0E27BE-A4A7-4835-B1C9-FCD0BF49750A}"/>
                </a:ext>
              </a:extLst>
            </p:cNvPr>
            <p:cNvGrpSpPr/>
            <p:nvPr/>
          </p:nvGrpSpPr>
          <p:grpSpPr>
            <a:xfrm>
              <a:off x="2199716" y="5593921"/>
              <a:ext cx="465449" cy="582064"/>
              <a:chOff x="2157404" y="5561110"/>
              <a:chExt cx="635233" cy="794386"/>
            </a:xfrm>
          </p:grpSpPr>
          <p:sp>
            <p:nvSpPr>
              <p:cNvPr id="581" name="四角形: 角を丸くする 284">
                <a:extLst>
                  <a:ext uri="{FF2B5EF4-FFF2-40B4-BE49-F238E27FC236}">
                    <a16:creationId xmlns:a16="http://schemas.microsoft.com/office/drawing/2014/main" id="{204B8E37-CAED-43F7-AC3A-F298F9D8BC90}"/>
                  </a:ext>
                </a:extLst>
              </p:cNvPr>
              <p:cNvSpPr/>
              <p:nvPr/>
            </p:nvSpPr>
            <p:spPr>
              <a:xfrm rot="1800000" flipH="1">
                <a:off x="2157404" y="5561110"/>
                <a:ext cx="552467" cy="324383"/>
              </a:xfrm>
              <a:custGeom>
                <a:avLst/>
                <a:gdLst>
                  <a:gd name="connsiteX0" fmla="*/ 0 w 600075"/>
                  <a:gd name="connsiteY0" fmla="*/ 159543 h 319085"/>
                  <a:gd name="connsiteX1" fmla="*/ 159543 w 600075"/>
                  <a:gd name="connsiteY1" fmla="*/ 0 h 319085"/>
                  <a:gd name="connsiteX2" fmla="*/ 440533 w 600075"/>
                  <a:gd name="connsiteY2" fmla="*/ 0 h 319085"/>
                  <a:gd name="connsiteX3" fmla="*/ 600076 w 600075"/>
                  <a:gd name="connsiteY3" fmla="*/ 159543 h 319085"/>
                  <a:gd name="connsiteX4" fmla="*/ 600075 w 600075"/>
                  <a:gd name="connsiteY4" fmla="*/ 159543 h 319085"/>
                  <a:gd name="connsiteX5" fmla="*/ 440532 w 600075"/>
                  <a:gd name="connsiteY5" fmla="*/ 319086 h 319085"/>
                  <a:gd name="connsiteX6" fmla="*/ 159543 w 600075"/>
                  <a:gd name="connsiteY6" fmla="*/ 319085 h 319085"/>
                  <a:gd name="connsiteX7" fmla="*/ 0 w 600075"/>
                  <a:gd name="connsiteY7" fmla="*/ 159542 h 319085"/>
                  <a:gd name="connsiteX8" fmla="*/ 0 w 600075"/>
                  <a:gd name="connsiteY8" fmla="*/ 159543 h 319085"/>
                  <a:gd name="connsiteX0" fmla="*/ 600075 w 691515"/>
                  <a:gd name="connsiteY0" fmla="*/ 159543 h 319086"/>
                  <a:gd name="connsiteX1" fmla="*/ 440532 w 691515"/>
                  <a:gd name="connsiteY1" fmla="*/ 319086 h 319086"/>
                  <a:gd name="connsiteX2" fmla="*/ 159543 w 691515"/>
                  <a:gd name="connsiteY2" fmla="*/ 319085 h 319086"/>
                  <a:gd name="connsiteX3" fmla="*/ 0 w 691515"/>
                  <a:gd name="connsiteY3" fmla="*/ 159542 h 319086"/>
                  <a:gd name="connsiteX4" fmla="*/ 0 w 691515"/>
                  <a:gd name="connsiteY4" fmla="*/ 159543 h 319086"/>
                  <a:gd name="connsiteX5" fmla="*/ 159543 w 691515"/>
                  <a:gd name="connsiteY5" fmla="*/ 0 h 319086"/>
                  <a:gd name="connsiteX6" fmla="*/ 440533 w 691515"/>
                  <a:gd name="connsiteY6" fmla="*/ 0 h 319086"/>
                  <a:gd name="connsiteX7" fmla="*/ 600076 w 691515"/>
                  <a:gd name="connsiteY7" fmla="*/ 159543 h 319086"/>
                  <a:gd name="connsiteX8" fmla="*/ 691515 w 691515"/>
                  <a:gd name="connsiteY8" fmla="*/ 250983 h 319086"/>
                  <a:gd name="connsiteX0" fmla="*/ 600075 w 600076"/>
                  <a:gd name="connsiteY0" fmla="*/ 159543 h 319086"/>
                  <a:gd name="connsiteX1" fmla="*/ 440532 w 600076"/>
                  <a:gd name="connsiteY1" fmla="*/ 319086 h 319086"/>
                  <a:gd name="connsiteX2" fmla="*/ 159543 w 600076"/>
                  <a:gd name="connsiteY2" fmla="*/ 319085 h 319086"/>
                  <a:gd name="connsiteX3" fmla="*/ 0 w 600076"/>
                  <a:gd name="connsiteY3" fmla="*/ 159542 h 319086"/>
                  <a:gd name="connsiteX4" fmla="*/ 0 w 600076"/>
                  <a:gd name="connsiteY4" fmla="*/ 159543 h 319086"/>
                  <a:gd name="connsiteX5" fmla="*/ 159543 w 600076"/>
                  <a:gd name="connsiteY5" fmla="*/ 0 h 319086"/>
                  <a:gd name="connsiteX6" fmla="*/ 440533 w 600076"/>
                  <a:gd name="connsiteY6" fmla="*/ 0 h 319086"/>
                  <a:gd name="connsiteX7" fmla="*/ 600076 w 600076"/>
                  <a:gd name="connsiteY7" fmla="*/ 159543 h 319086"/>
                  <a:gd name="connsiteX0" fmla="*/ 600075 w 600075"/>
                  <a:gd name="connsiteY0" fmla="*/ 159543 h 319086"/>
                  <a:gd name="connsiteX1" fmla="*/ 440532 w 600075"/>
                  <a:gd name="connsiteY1" fmla="*/ 319086 h 319086"/>
                  <a:gd name="connsiteX2" fmla="*/ 159543 w 600075"/>
                  <a:gd name="connsiteY2" fmla="*/ 319085 h 319086"/>
                  <a:gd name="connsiteX3" fmla="*/ 0 w 600075"/>
                  <a:gd name="connsiteY3" fmla="*/ 159542 h 319086"/>
                  <a:gd name="connsiteX4" fmla="*/ 0 w 600075"/>
                  <a:gd name="connsiteY4" fmla="*/ 159543 h 319086"/>
                  <a:gd name="connsiteX5" fmla="*/ 159543 w 600075"/>
                  <a:gd name="connsiteY5" fmla="*/ 0 h 319086"/>
                  <a:gd name="connsiteX6" fmla="*/ 440533 w 600075"/>
                  <a:gd name="connsiteY6" fmla="*/ 0 h 319086"/>
                  <a:gd name="connsiteX0" fmla="*/ 440532 w 440533"/>
                  <a:gd name="connsiteY0" fmla="*/ 319086 h 319086"/>
                  <a:gd name="connsiteX1" fmla="*/ 159543 w 440533"/>
                  <a:gd name="connsiteY1" fmla="*/ 319085 h 319086"/>
                  <a:gd name="connsiteX2" fmla="*/ 0 w 440533"/>
                  <a:gd name="connsiteY2" fmla="*/ 159542 h 319086"/>
                  <a:gd name="connsiteX3" fmla="*/ 0 w 440533"/>
                  <a:gd name="connsiteY3" fmla="*/ 159543 h 319086"/>
                  <a:gd name="connsiteX4" fmla="*/ 159543 w 440533"/>
                  <a:gd name="connsiteY4" fmla="*/ 0 h 319086"/>
                  <a:gd name="connsiteX5" fmla="*/ 440533 w 440533"/>
                  <a:gd name="connsiteY5" fmla="*/ 0 h 319086"/>
                  <a:gd name="connsiteX0" fmla="*/ 552467 w 552467"/>
                  <a:gd name="connsiteY0" fmla="*/ 320470 h 320470"/>
                  <a:gd name="connsiteX1" fmla="*/ 159543 w 552467"/>
                  <a:gd name="connsiteY1" fmla="*/ 319085 h 320470"/>
                  <a:gd name="connsiteX2" fmla="*/ 0 w 552467"/>
                  <a:gd name="connsiteY2" fmla="*/ 159542 h 320470"/>
                  <a:gd name="connsiteX3" fmla="*/ 0 w 552467"/>
                  <a:gd name="connsiteY3" fmla="*/ 159543 h 320470"/>
                  <a:gd name="connsiteX4" fmla="*/ 159543 w 552467"/>
                  <a:gd name="connsiteY4" fmla="*/ 0 h 320470"/>
                  <a:gd name="connsiteX5" fmla="*/ 440533 w 552467"/>
                  <a:gd name="connsiteY5" fmla="*/ 0 h 320470"/>
                  <a:gd name="connsiteX0" fmla="*/ 552467 w 552467"/>
                  <a:gd name="connsiteY0" fmla="*/ 324383 h 324383"/>
                  <a:gd name="connsiteX1" fmla="*/ 159543 w 552467"/>
                  <a:gd name="connsiteY1" fmla="*/ 322998 h 324383"/>
                  <a:gd name="connsiteX2" fmla="*/ 0 w 552467"/>
                  <a:gd name="connsiteY2" fmla="*/ 163455 h 324383"/>
                  <a:gd name="connsiteX3" fmla="*/ 0 w 552467"/>
                  <a:gd name="connsiteY3" fmla="*/ 163456 h 324383"/>
                  <a:gd name="connsiteX4" fmla="*/ 159543 w 552467"/>
                  <a:gd name="connsiteY4" fmla="*/ 3913 h 324383"/>
                  <a:gd name="connsiteX5" fmla="*/ 357554 w 552467"/>
                  <a:gd name="connsiteY5" fmla="*/ 0 h 324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2467" h="324383">
                    <a:moveTo>
                      <a:pt x="552467" y="324383"/>
                    </a:moveTo>
                    <a:lnTo>
                      <a:pt x="159543" y="322998"/>
                    </a:lnTo>
                    <a:cubicBezTo>
                      <a:pt x="71430" y="322998"/>
                      <a:pt x="0" y="251568"/>
                      <a:pt x="0" y="163455"/>
                    </a:cubicBezTo>
                    <a:lnTo>
                      <a:pt x="0" y="163456"/>
                    </a:lnTo>
                    <a:cubicBezTo>
                      <a:pt x="0" y="75343"/>
                      <a:pt x="71430" y="3913"/>
                      <a:pt x="159543" y="3913"/>
                    </a:cubicBezTo>
                    <a:lnTo>
                      <a:pt x="357554" y="0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2" name="台形 581">
                <a:extLst>
                  <a:ext uri="{FF2B5EF4-FFF2-40B4-BE49-F238E27FC236}">
                    <a16:creationId xmlns:a16="http://schemas.microsoft.com/office/drawing/2014/main" id="{F0047F44-CE9E-4365-803C-2BE7EFA2F241}"/>
                  </a:ext>
                </a:extLst>
              </p:cNvPr>
              <p:cNvSpPr/>
              <p:nvPr/>
            </p:nvSpPr>
            <p:spPr>
              <a:xfrm rot="10800000" flipH="1">
                <a:off x="2371725" y="5871979"/>
                <a:ext cx="300039" cy="346588"/>
              </a:xfrm>
              <a:prstGeom prst="trapezoid">
                <a:avLst/>
              </a:prstGeom>
              <a:pattFill prst="openDmnd">
                <a:fgClr>
                  <a:sysClr val="window" lastClr="FFFFFF">
                    <a:lumMod val="8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3" name="四角形: 対角を丸める 582">
                <a:extLst>
                  <a:ext uri="{FF2B5EF4-FFF2-40B4-BE49-F238E27FC236}">
                    <a16:creationId xmlns:a16="http://schemas.microsoft.com/office/drawing/2014/main" id="{9F36CC29-1C30-4479-9B84-62A9BDC3FC7A}"/>
                  </a:ext>
                </a:extLst>
              </p:cNvPr>
              <p:cNvSpPr/>
              <p:nvPr/>
            </p:nvSpPr>
            <p:spPr>
              <a:xfrm flipH="1">
                <a:off x="2407442" y="6218567"/>
                <a:ext cx="385195" cy="136929"/>
              </a:xfrm>
              <a:prstGeom prst="round2DiagRect">
                <a:avLst>
                  <a:gd name="adj1" fmla="val 50000"/>
                  <a:gd name="adj2" fmla="val 29333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65" name="フリーフォーム: 図形 564">
              <a:extLst>
                <a:ext uri="{FF2B5EF4-FFF2-40B4-BE49-F238E27FC236}">
                  <a16:creationId xmlns:a16="http://schemas.microsoft.com/office/drawing/2014/main" id="{3287BCBA-A19F-4151-958A-49FD4A491DE9}"/>
                </a:ext>
              </a:extLst>
            </p:cNvPr>
            <p:cNvSpPr/>
            <p:nvPr/>
          </p:nvSpPr>
          <p:spPr>
            <a:xfrm>
              <a:off x="1695449" y="4165931"/>
              <a:ext cx="738187" cy="700088"/>
            </a:xfrm>
            <a:custGeom>
              <a:avLst/>
              <a:gdLst>
                <a:gd name="connsiteX0" fmla="*/ 235469 w 738187"/>
                <a:gd name="connsiteY0" fmla="*/ 0 h 700088"/>
                <a:gd name="connsiteX1" fmla="*/ 257672 w 738187"/>
                <a:gd name="connsiteY1" fmla="*/ 0 h 700088"/>
                <a:gd name="connsiteX2" fmla="*/ 404316 w 738187"/>
                <a:gd name="connsiteY2" fmla="*/ 0 h 700088"/>
                <a:gd name="connsiteX3" fmla="*/ 643212 w 738187"/>
                <a:gd name="connsiteY3" fmla="*/ 0 h 700088"/>
                <a:gd name="connsiteX4" fmla="*/ 738187 w 738187"/>
                <a:gd name="connsiteY4" fmla="*/ 141747 h 700088"/>
                <a:gd name="connsiteX5" fmla="*/ 649120 w 738187"/>
                <a:gd name="connsiteY5" fmla="*/ 181153 h 700088"/>
                <a:gd name="connsiteX6" fmla="*/ 656753 w 738187"/>
                <a:gd name="connsiteY6" fmla="*/ 205742 h 700088"/>
                <a:gd name="connsiteX7" fmla="*/ 661988 w 738187"/>
                <a:gd name="connsiteY7" fmla="*/ 257672 h 700088"/>
                <a:gd name="connsiteX8" fmla="*/ 661988 w 738187"/>
                <a:gd name="connsiteY8" fmla="*/ 442416 h 700088"/>
                <a:gd name="connsiteX9" fmla="*/ 404316 w 738187"/>
                <a:gd name="connsiteY9" fmla="*/ 700088 h 700088"/>
                <a:gd name="connsiteX10" fmla="*/ 257672 w 738187"/>
                <a:gd name="connsiteY10" fmla="*/ 700088 h 700088"/>
                <a:gd name="connsiteX11" fmla="*/ 0 w 738187"/>
                <a:gd name="connsiteY11" fmla="*/ 442416 h 700088"/>
                <a:gd name="connsiteX12" fmla="*/ 0 w 738187"/>
                <a:gd name="connsiteY12" fmla="*/ 257672 h 700088"/>
                <a:gd name="connsiteX13" fmla="*/ 205742 w 738187"/>
                <a:gd name="connsiteY13" fmla="*/ 5235 h 700088"/>
                <a:gd name="connsiteX14" fmla="*/ 224306 w 738187"/>
                <a:gd name="connsiteY14" fmla="*/ 3364 h 70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38187" h="700088">
                  <a:moveTo>
                    <a:pt x="235469" y="0"/>
                  </a:moveTo>
                  <a:lnTo>
                    <a:pt x="257672" y="0"/>
                  </a:lnTo>
                  <a:lnTo>
                    <a:pt x="404316" y="0"/>
                  </a:lnTo>
                  <a:lnTo>
                    <a:pt x="643212" y="0"/>
                  </a:lnTo>
                  <a:cubicBezTo>
                    <a:pt x="695666" y="0"/>
                    <a:pt x="738187" y="63462"/>
                    <a:pt x="738187" y="141747"/>
                  </a:cubicBezTo>
                  <a:lnTo>
                    <a:pt x="649120" y="181153"/>
                  </a:lnTo>
                  <a:lnTo>
                    <a:pt x="656753" y="205742"/>
                  </a:lnTo>
                  <a:cubicBezTo>
                    <a:pt x="660186" y="222516"/>
                    <a:pt x="661988" y="239884"/>
                    <a:pt x="661988" y="257672"/>
                  </a:cubicBezTo>
                  <a:lnTo>
                    <a:pt x="661988" y="442416"/>
                  </a:lnTo>
                  <a:cubicBezTo>
                    <a:pt x="661988" y="584724"/>
                    <a:pt x="546624" y="700088"/>
                    <a:pt x="404316" y="700088"/>
                  </a:cubicBezTo>
                  <a:lnTo>
                    <a:pt x="257672" y="700088"/>
                  </a:lnTo>
                  <a:cubicBezTo>
                    <a:pt x="115364" y="700088"/>
                    <a:pt x="0" y="584724"/>
                    <a:pt x="0" y="442416"/>
                  </a:cubicBezTo>
                  <a:lnTo>
                    <a:pt x="0" y="257672"/>
                  </a:lnTo>
                  <a:cubicBezTo>
                    <a:pt x="0" y="133153"/>
                    <a:pt x="88326" y="29262"/>
                    <a:pt x="205742" y="5235"/>
                  </a:cubicBezTo>
                  <a:lnTo>
                    <a:pt x="224306" y="3364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6" name="四角形: 角を丸くする 565">
              <a:extLst>
                <a:ext uri="{FF2B5EF4-FFF2-40B4-BE49-F238E27FC236}">
                  <a16:creationId xmlns:a16="http://schemas.microsoft.com/office/drawing/2014/main" id="{5A1A0852-A671-451D-A442-DE3E0610B4C1}"/>
                </a:ext>
              </a:extLst>
            </p:cNvPr>
            <p:cNvSpPr/>
            <p:nvPr/>
          </p:nvSpPr>
          <p:spPr>
            <a:xfrm>
              <a:off x="1771648" y="4275467"/>
              <a:ext cx="509590" cy="566738"/>
            </a:xfrm>
            <a:prstGeom prst="roundRect">
              <a:avLst>
                <a:gd name="adj" fmla="val 37055"/>
              </a:avLst>
            </a:pr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7" name="フリーフォーム: 図形 566">
              <a:extLst>
                <a:ext uri="{FF2B5EF4-FFF2-40B4-BE49-F238E27FC236}">
                  <a16:creationId xmlns:a16="http://schemas.microsoft.com/office/drawing/2014/main" id="{5B7E4032-205F-40FE-81A8-D42D7E75C385}"/>
                </a:ext>
              </a:extLst>
            </p:cNvPr>
            <p:cNvSpPr/>
            <p:nvPr/>
          </p:nvSpPr>
          <p:spPr>
            <a:xfrm>
              <a:off x="1771647" y="4553909"/>
              <a:ext cx="509590" cy="288297"/>
            </a:xfrm>
            <a:custGeom>
              <a:avLst/>
              <a:gdLst>
                <a:gd name="connsiteX0" fmla="*/ 0 w 509590"/>
                <a:gd name="connsiteY0" fmla="*/ 0 h 288297"/>
                <a:gd name="connsiteX1" fmla="*/ 73984 w 509590"/>
                <a:gd name="connsiteY1" fmla="*/ 73984 h 288297"/>
                <a:gd name="connsiteX2" fmla="*/ 435606 w 509590"/>
                <a:gd name="connsiteY2" fmla="*/ 73984 h 288297"/>
                <a:gd name="connsiteX3" fmla="*/ 509590 w 509590"/>
                <a:gd name="connsiteY3" fmla="*/ 0 h 288297"/>
                <a:gd name="connsiteX4" fmla="*/ 509590 w 509590"/>
                <a:gd name="connsiteY4" fmla="*/ 99468 h 288297"/>
                <a:gd name="connsiteX5" fmla="*/ 320761 w 509590"/>
                <a:gd name="connsiteY5" fmla="*/ 288297 h 288297"/>
                <a:gd name="connsiteX6" fmla="*/ 188829 w 509590"/>
                <a:gd name="connsiteY6" fmla="*/ 288297 h 288297"/>
                <a:gd name="connsiteX7" fmla="*/ 0 w 509590"/>
                <a:gd name="connsiteY7" fmla="*/ 99468 h 28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9590" h="288297">
                  <a:moveTo>
                    <a:pt x="0" y="0"/>
                  </a:moveTo>
                  <a:cubicBezTo>
                    <a:pt x="0" y="40860"/>
                    <a:pt x="33124" y="73984"/>
                    <a:pt x="73984" y="73984"/>
                  </a:cubicBezTo>
                  <a:lnTo>
                    <a:pt x="435606" y="73984"/>
                  </a:lnTo>
                  <a:cubicBezTo>
                    <a:pt x="476466" y="73984"/>
                    <a:pt x="509590" y="40860"/>
                    <a:pt x="509590" y="0"/>
                  </a:cubicBezTo>
                  <a:lnTo>
                    <a:pt x="509590" y="99468"/>
                  </a:lnTo>
                  <a:cubicBezTo>
                    <a:pt x="509590" y="203755"/>
                    <a:pt x="425048" y="288297"/>
                    <a:pt x="320761" y="288297"/>
                  </a:cubicBezTo>
                  <a:lnTo>
                    <a:pt x="188829" y="288297"/>
                  </a:lnTo>
                  <a:cubicBezTo>
                    <a:pt x="84542" y="288297"/>
                    <a:pt x="0" y="203755"/>
                    <a:pt x="0" y="9946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8" name="四角形: 角を丸くする 567">
              <a:extLst>
                <a:ext uri="{FF2B5EF4-FFF2-40B4-BE49-F238E27FC236}">
                  <a16:creationId xmlns:a16="http://schemas.microsoft.com/office/drawing/2014/main" id="{575E7035-2053-4DC0-A5B0-134D44F54163}"/>
                </a:ext>
              </a:extLst>
            </p:cNvPr>
            <p:cNvSpPr/>
            <p:nvPr/>
          </p:nvSpPr>
          <p:spPr>
            <a:xfrm>
              <a:off x="1808559" y="4438500"/>
              <a:ext cx="177404" cy="12748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9" name="四角形: 角を丸くする 568">
              <a:extLst>
                <a:ext uri="{FF2B5EF4-FFF2-40B4-BE49-F238E27FC236}">
                  <a16:creationId xmlns:a16="http://schemas.microsoft.com/office/drawing/2014/main" id="{FDAD8A3E-8F0F-419A-BC5D-89F7B8D43814}"/>
                </a:ext>
              </a:extLst>
            </p:cNvPr>
            <p:cNvSpPr/>
            <p:nvPr/>
          </p:nvSpPr>
          <p:spPr>
            <a:xfrm>
              <a:off x="2063353" y="4438500"/>
              <a:ext cx="177404" cy="12748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0" name="楕円 569">
              <a:extLst>
                <a:ext uri="{FF2B5EF4-FFF2-40B4-BE49-F238E27FC236}">
                  <a16:creationId xmlns:a16="http://schemas.microsoft.com/office/drawing/2014/main" id="{3DAFCF8C-95EF-4F42-A444-AADE160869EF}"/>
                </a:ext>
              </a:extLst>
            </p:cNvPr>
            <p:cNvSpPr/>
            <p:nvPr/>
          </p:nvSpPr>
          <p:spPr>
            <a:xfrm>
              <a:off x="1855191" y="4483604"/>
              <a:ext cx="81380" cy="8138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1" name="楕円 570">
              <a:extLst>
                <a:ext uri="{FF2B5EF4-FFF2-40B4-BE49-F238E27FC236}">
                  <a16:creationId xmlns:a16="http://schemas.microsoft.com/office/drawing/2014/main" id="{63B61FDC-0691-46C4-8E9D-3F55399C7505}"/>
                </a:ext>
              </a:extLst>
            </p:cNvPr>
            <p:cNvSpPr/>
            <p:nvPr/>
          </p:nvSpPr>
          <p:spPr>
            <a:xfrm>
              <a:off x="2105222" y="4483604"/>
              <a:ext cx="81380" cy="8138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2" name="四角形: 上の 2 つの角を丸める 571">
              <a:extLst>
                <a:ext uri="{FF2B5EF4-FFF2-40B4-BE49-F238E27FC236}">
                  <a16:creationId xmlns:a16="http://schemas.microsoft.com/office/drawing/2014/main" id="{62CC7DFB-7CE7-4CCD-9714-835AB46271D6}"/>
                </a:ext>
              </a:extLst>
            </p:cNvPr>
            <p:cNvSpPr/>
            <p:nvPr/>
          </p:nvSpPr>
          <p:spPr>
            <a:xfrm>
              <a:off x="1771647" y="4251655"/>
              <a:ext cx="509590" cy="22145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" lastClr="FFFFFF">
                <a:lumMod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3" name="フリーフォーム: 図形 572">
              <a:extLst>
                <a:ext uri="{FF2B5EF4-FFF2-40B4-BE49-F238E27FC236}">
                  <a16:creationId xmlns:a16="http://schemas.microsoft.com/office/drawing/2014/main" id="{F49B7776-A123-467C-80D6-0B9B4C0EB994}"/>
                </a:ext>
              </a:extLst>
            </p:cNvPr>
            <p:cNvSpPr/>
            <p:nvPr/>
          </p:nvSpPr>
          <p:spPr>
            <a:xfrm>
              <a:off x="1759921" y="4808701"/>
              <a:ext cx="518936" cy="135897"/>
            </a:xfrm>
            <a:custGeom>
              <a:avLst/>
              <a:gdLst>
                <a:gd name="connsiteX0" fmla="*/ 46517 w 518936"/>
                <a:gd name="connsiteY0" fmla="*/ 0 h 135897"/>
                <a:gd name="connsiteX1" fmla="*/ 472419 w 518936"/>
                <a:gd name="connsiteY1" fmla="*/ 0 h 135897"/>
                <a:gd name="connsiteX2" fmla="*/ 518936 w 518936"/>
                <a:gd name="connsiteY2" fmla="*/ 46517 h 135897"/>
                <a:gd name="connsiteX3" fmla="*/ 510059 w 518936"/>
                <a:gd name="connsiteY3" fmla="*/ 67949 h 135897"/>
                <a:gd name="connsiteX4" fmla="*/ 518936 w 518936"/>
                <a:gd name="connsiteY4" fmla="*/ 89380 h 135897"/>
                <a:gd name="connsiteX5" fmla="*/ 472419 w 518936"/>
                <a:gd name="connsiteY5" fmla="*/ 135897 h 135897"/>
                <a:gd name="connsiteX6" fmla="*/ 46517 w 518936"/>
                <a:gd name="connsiteY6" fmla="*/ 135897 h 135897"/>
                <a:gd name="connsiteX7" fmla="*/ 0 w 518936"/>
                <a:gd name="connsiteY7" fmla="*/ 89380 h 135897"/>
                <a:gd name="connsiteX8" fmla="*/ 8877 w 518936"/>
                <a:gd name="connsiteY8" fmla="*/ 67949 h 135897"/>
                <a:gd name="connsiteX9" fmla="*/ 0 w 518936"/>
                <a:gd name="connsiteY9" fmla="*/ 46517 h 135897"/>
                <a:gd name="connsiteX10" fmla="*/ 46517 w 518936"/>
                <a:gd name="connsiteY10" fmla="*/ 0 h 1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8936" h="135897">
                  <a:moveTo>
                    <a:pt x="46517" y="0"/>
                  </a:moveTo>
                  <a:lnTo>
                    <a:pt x="472419" y="0"/>
                  </a:lnTo>
                  <a:cubicBezTo>
                    <a:pt x="498110" y="0"/>
                    <a:pt x="518936" y="20826"/>
                    <a:pt x="518936" y="46517"/>
                  </a:cubicBezTo>
                  <a:lnTo>
                    <a:pt x="510059" y="67949"/>
                  </a:lnTo>
                  <a:lnTo>
                    <a:pt x="518936" y="89380"/>
                  </a:lnTo>
                  <a:cubicBezTo>
                    <a:pt x="518936" y="115071"/>
                    <a:pt x="498110" y="135897"/>
                    <a:pt x="472419" y="135897"/>
                  </a:cubicBezTo>
                  <a:lnTo>
                    <a:pt x="46517" y="135897"/>
                  </a:lnTo>
                  <a:cubicBezTo>
                    <a:pt x="20826" y="135897"/>
                    <a:pt x="0" y="115071"/>
                    <a:pt x="0" y="89380"/>
                  </a:cubicBezTo>
                  <a:lnTo>
                    <a:pt x="8877" y="67949"/>
                  </a:lnTo>
                  <a:lnTo>
                    <a:pt x="0" y="46517"/>
                  </a:lnTo>
                  <a:cubicBezTo>
                    <a:pt x="0" y="20826"/>
                    <a:pt x="20826" y="0"/>
                    <a:pt x="46517" y="0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4" name="四角形: 角を丸くする 26">
              <a:extLst>
                <a:ext uri="{FF2B5EF4-FFF2-40B4-BE49-F238E27FC236}">
                  <a16:creationId xmlns:a16="http://schemas.microsoft.com/office/drawing/2014/main" id="{417A6C17-6745-4C22-A4A9-DDBA4ED563F9}"/>
                </a:ext>
              </a:extLst>
            </p:cNvPr>
            <p:cNvSpPr/>
            <p:nvPr/>
          </p:nvSpPr>
          <p:spPr>
            <a:xfrm rot="19800000" flipH="1">
              <a:off x="1350427" y="5011043"/>
              <a:ext cx="465448" cy="181141"/>
            </a:xfrm>
            <a:custGeom>
              <a:avLst/>
              <a:gdLst>
                <a:gd name="connsiteX0" fmla="*/ 0 w 507203"/>
                <a:gd name="connsiteY0" fmla="*/ 41755 h 178759"/>
                <a:gd name="connsiteX1" fmla="*/ 41755 w 507203"/>
                <a:gd name="connsiteY1" fmla="*/ 0 h 178759"/>
                <a:gd name="connsiteX2" fmla="*/ 465448 w 507203"/>
                <a:gd name="connsiteY2" fmla="*/ 0 h 178759"/>
                <a:gd name="connsiteX3" fmla="*/ 507203 w 507203"/>
                <a:gd name="connsiteY3" fmla="*/ 41755 h 178759"/>
                <a:gd name="connsiteX4" fmla="*/ 507203 w 507203"/>
                <a:gd name="connsiteY4" fmla="*/ 137004 h 178759"/>
                <a:gd name="connsiteX5" fmla="*/ 465448 w 507203"/>
                <a:gd name="connsiteY5" fmla="*/ 178759 h 178759"/>
                <a:gd name="connsiteX6" fmla="*/ 41755 w 507203"/>
                <a:gd name="connsiteY6" fmla="*/ 178759 h 178759"/>
                <a:gd name="connsiteX7" fmla="*/ 0 w 507203"/>
                <a:gd name="connsiteY7" fmla="*/ 137004 h 178759"/>
                <a:gd name="connsiteX8" fmla="*/ 0 w 507203"/>
                <a:gd name="connsiteY8" fmla="*/ 41755 h 178759"/>
                <a:gd name="connsiteX0" fmla="*/ 0 w 507203"/>
                <a:gd name="connsiteY0" fmla="*/ 137004 h 228444"/>
                <a:gd name="connsiteX1" fmla="*/ 0 w 507203"/>
                <a:gd name="connsiteY1" fmla="*/ 41755 h 228444"/>
                <a:gd name="connsiteX2" fmla="*/ 41755 w 507203"/>
                <a:gd name="connsiteY2" fmla="*/ 0 h 228444"/>
                <a:gd name="connsiteX3" fmla="*/ 465448 w 507203"/>
                <a:gd name="connsiteY3" fmla="*/ 0 h 228444"/>
                <a:gd name="connsiteX4" fmla="*/ 507203 w 507203"/>
                <a:gd name="connsiteY4" fmla="*/ 41755 h 228444"/>
                <a:gd name="connsiteX5" fmla="*/ 507203 w 507203"/>
                <a:gd name="connsiteY5" fmla="*/ 137004 h 228444"/>
                <a:gd name="connsiteX6" fmla="*/ 465448 w 507203"/>
                <a:gd name="connsiteY6" fmla="*/ 178759 h 228444"/>
                <a:gd name="connsiteX7" fmla="*/ 41755 w 507203"/>
                <a:gd name="connsiteY7" fmla="*/ 178759 h 228444"/>
                <a:gd name="connsiteX8" fmla="*/ 91440 w 507203"/>
                <a:gd name="connsiteY8" fmla="*/ 228444 h 228444"/>
                <a:gd name="connsiteX0" fmla="*/ 0 w 507203"/>
                <a:gd name="connsiteY0" fmla="*/ 41755 h 228444"/>
                <a:gd name="connsiteX1" fmla="*/ 41755 w 507203"/>
                <a:gd name="connsiteY1" fmla="*/ 0 h 228444"/>
                <a:gd name="connsiteX2" fmla="*/ 465448 w 507203"/>
                <a:gd name="connsiteY2" fmla="*/ 0 h 228444"/>
                <a:gd name="connsiteX3" fmla="*/ 507203 w 507203"/>
                <a:gd name="connsiteY3" fmla="*/ 41755 h 228444"/>
                <a:gd name="connsiteX4" fmla="*/ 507203 w 507203"/>
                <a:gd name="connsiteY4" fmla="*/ 137004 h 228444"/>
                <a:gd name="connsiteX5" fmla="*/ 465448 w 507203"/>
                <a:gd name="connsiteY5" fmla="*/ 178759 h 228444"/>
                <a:gd name="connsiteX6" fmla="*/ 41755 w 507203"/>
                <a:gd name="connsiteY6" fmla="*/ 178759 h 228444"/>
                <a:gd name="connsiteX7" fmla="*/ 91440 w 507203"/>
                <a:gd name="connsiteY7" fmla="*/ 228444 h 228444"/>
                <a:gd name="connsiteX0" fmla="*/ 18919 w 484367"/>
                <a:gd name="connsiteY0" fmla="*/ 0 h 228444"/>
                <a:gd name="connsiteX1" fmla="*/ 442612 w 484367"/>
                <a:gd name="connsiteY1" fmla="*/ 0 h 228444"/>
                <a:gd name="connsiteX2" fmla="*/ 484367 w 484367"/>
                <a:gd name="connsiteY2" fmla="*/ 41755 h 228444"/>
                <a:gd name="connsiteX3" fmla="*/ 484367 w 484367"/>
                <a:gd name="connsiteY3" fmla="*/ 137004 h 228444"/>
                <a:gd name="connsiteX4" fmla="*/ 442612 w 484367"/>
                <a:gd name="connsiteY4" fmla="*/ 178759 h 228444"/>
                <a:gd name="connsiteX5" fmla="*/ 18919 w 484367"/>
                <a:gd name="connsiteY5" fmla="*/ 178759 h 228444"/>
                <a:gd name="connsiteX6" fmla="*/ 68604 w 484367"/>
                <a:gd name="connsiteY6" fmla="*/ 228444 h 228444"/>
                <a:gd name="connsiteX0" fmla="*/ 0 w 465448"/>
                <a:gd name="connsiteY0" fmla="*/ 0 h 178759"/>
                <a:gd name="connsiteX1" fmla="*/ 423693 w 465448"/>
                <a:gd name="connsiteY1" fmla="*/ 0 h 178759"/>
                <a:gd name="connsiteX2" fmla="*/ 465448 w 465448"/>
                <a:gd name="connsiteY2" fmla="*/ 41755 h 178759"/>
                <a:gd name="connsiteX3" fmla="*/ 465448 w 465448"/>
                <a:gd name="connsiteY3" fmla="*/ 137004 h 178759"/>
                <a:gd name="connsiteX4" fmla="*/ 423693 w 465448"/>
                <a:gd name="connsiteY4" fmla="*/ 178759 h 178759"/>
                <a:gd name="connsiteX5" fmla="*/ 0 w 465448"/>
                <a:gd name="connsiteY5" fmla="*/ 178759 h 178759"/>
                <a:gd name="connsiteX0" fmla="*/ 0 w 465448"/>
                <a:gd name="connsiteY0" fmla="*/ 0 h 181141"/>
                <a:gd name="connsiteX1" fmla="*/ 423693 w 465448"/>
                <a:gd name="connsiteY1" fmla="*/ 0 h 181141"/>
                <a:gd name="connsiteX2" fmla="*/ 465448 w 465448"/>
                <a:gd name="connsiteY2" fmla="*/ 41755 h 181141"/>
                <a:gd name="connsiteX3" fmla="*/ 465448 w 465448"/>
                <a:gd name="connsiteY3" fmla="*/ 137004 h 181141"/>
                <a:gd name="connsiteX4" fmla="*/ 423693 w 465448"/>
                <a:gd name="connsiteY4" fmla="*/ 178759 h 181141"/>
                <a:gd name="connsiteX5" fmla="*/ 109538 w 465448"/>
                <a:gd name="connsiteY5" fmla="*/ 181141 h 181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448" h="181141">
                  <a:moveTo>
                    <a:pt x="0" y="0"/>
                  </a:moveTo>
                  <a:lnTo>
                    <a:pt x="423693" y="0"/>
                  </a:lnTo>
                  <a:cubicBezTo>
                    <a:pt x="446754" y="0"/>
                    <a:pt x="465448" y="18694"/>
                    <a:pt x="465448" y="41755"/>
                  </a:cubicBezTo>
                  <a:lnTo>
                    <a:pt x="465448" y="137004"/>
                  </a:lnTo>
                  <a:cubicBezTo>
                    <a:pt x="465448" y="160065"/>
                    <a:pt x="446754" y="178759"/>
                    <a:pt x="423693" y="178759"/>
                  </a:cubicBezTo>
                  <a:lnTo>
                    <a:pt x="109538" y="181141"/>
                  </a:lnTo>
                </a:path>
              </a:pathLst>
            </a:custGeom>
            <a:solidFill>
              <a:srgbClr val="70AD47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5" name="四角形: 上の 2 つの角を丸める 36">
              <a:extLst>
                <a:ext uri="{FF2B5EF4-FFF2-40B4-BE49-F238E27FC236}">
                  <a16:creationId xmlns:a16="http://schemas.microsoft.com/office/drawing/2014/main" id="{2382F372-6500-4E47-96C4-419C6E4A1987}"/>
                </a:ext>
              </a:extLst>
            </p:cNvPr>
            <p:cNvSpPr/>
            <p:nvPr/>
          </p:nvSpPr>
          <p:spPr>
            <a:xfrm rot="5400000">
              <a:off x="1508700" y="5018324"/>
              <a:ext cx="189498" cy="332684"/>
            </a:xfrm>
            <a:custGeom>
              <a:avLst/>
              <a:gdLst>
                <a:gd name="connsiteX0" fmla="*/ 31584 w 189498"/>
                <a:gd name="connsiteY0" fmla="*/ 0 h 332684"/>
                <a:gd name="connsiteX1" fmla="*/ 157914 w 189498"/>
                <a:gd name="connsiteY1" fmla="*/ 0 h 332684"/>
                <a:gd name="connsiteX2" fmla="*/ 189498 w 189498"/>
                <a:gd name="connsiteY2" fmla="*/ 31584 h 332684"/>
                <a:gd name="connsiteX3" fmla="*/ 189498 w 189498"/>
                <a:gd name="connsiteY3" fmla="*/ 332684 h 332684"/>
                <a:gd name="connsiteX4" fmla="*/ 189498 w 189498"/>
                <a:gd name="connsiteY4" fmla="*/ 332684 h 332684"/>
                <a:gd name="connsiteX5" fmla="*/ 0 w 189498"/>
                <a:gd name="connsiteY5" fmla="*/ 332684 h 332684"/>
                <a:gd name="connsiteX6" fmla="*/ 0 w 189498"/>
                <a:gd name="connsiteY6" fmla="*/ 332684 h 332684"/>
                <a:gd name="connsiteX7" fmla="*/ 0 w 189498"/>
                <a:gd name="connsiteY7" fmla="*/ 31584 h 332684"/>
                <a:gd name="connsiteX8" fmla="*/ 31584 w 189498"/>
                <a:gd name="connsiteY8" fmla="*/ 0 h 332684"/>
                <a:gd name="connsiteX0" fmla="*/ 189498 w 280938"/>
                <a:gd name="connsiteY0" fmla="*/ 332684 h 424124"/>
                <a:gd name="connsiteX1" fmla="*/ 0 w 280938"/>
                <a:gd name="connsiteY1" fmla="*/ 332684 h 424124"/>
                <a:gd name="connsiteX2" fmla="*/ 0 w 280938"/>
                <a:gd name="connsiteY2" fmla="*/ 332684 h 424124"/>
                <a:gd name="connsiteX3" fmla="*/ 0 w 280938"/>
                <a:gd name="connsiteY3" fmla="*/ 31584 h 424124"/>
                <a:gd name="connsiteX4" fmla="*/ 31584 w 280938"/>
                <a:gd name="connsiteY4" fmla="*/ 0 h 424124"/>
                <a:gd name="connsiteX5" fmla="*/ 157914 w 280938"/>
                <a:gd name="connsiteY5" fmla="*/ 0 h 424124"/>
                <a:gd name="connsiteX6" fmla="*/ 189498 w 280938"/>
                <a:gd name="connsiteY6" fmla="*/ 31584 h 424124"/>
                <a:gd name="connsiteX7" fmla="*/ 189498 w 280938"/>
                <a:gd name="connsiteY7" fmla="*/ 332684 h 424124"/>
                <a:gd name="connsiteX8" fmla="*/ 280938 w 280938"/>
                <a:gd name="connsiteY8" fmla="*/ 424124 h 424124"/>
                <a:gd name="connsiteX0" fmla="*/ 189498 w 189498"/>
                <a:gd name="connsiteY0" fmla="*/ 332684 h 332684"/>
                <a:gd name="connsiteX1" fmla="*/ 0 w 189498"/>
                <a:gd name="connsiteY1" fmla="*/ 332684 h 332684"/>
                <a:gd name="connsiteX2" fmla="*/ 0 w 189498"/>
                <a:gd name="connsiteY2" fmla="*/ 332684 h 332684"/>
                <a:gd name="connsiteX3" fmla="*/ 0 w 189498"/>
                <a:gd name="connsiteY3" fmla="*/ 31584 h 332684"/>
                <a:gd name="connsiteX4" fmla="*/ 31584 w 189498"/>
                <a:gd name="connsiteY4" fmla="*/ 0 h 332684"/>
                <a:gd name="connsiteX5" fmla="*/ 157914 w 189498"/>
                <a:gd name="connsiteY5" fmla="*/ 0 h 332684"/>
                <a:gd name="connsiteX6" fmla="*/ 189498 w 189498"/>
                <a:gd name="connsiteY6" fmla="*/ 31584 h 332684"/>
                <a:gd name="connsiteX7" fmla="*/ 189498 w 189498"/>
                <a:gd name="connsiteY7" fmla="*/ 332684 h 332684"/>
                <a:gd name="connsiteX0" fmla="*/ 189498 w 189498"/>
                <a:gd name="connsiteY0" fmla="*/ 332684 h 475058"/>
                <a:gd name="connsiteX1" fmla="*/ 92366 w 189498"/>
                <a:gd name="connsiteY1" fmla="*/ 475058 h 475058"/>
                <a:gd name="connsiteX2" fmla="*/ 0 w 189498"/>
                <a:gd name="connsiteY2" fmla="*/ 332684 h 475058"/>
                <a:gd name="connsiteX3" fmla="*/ 0 w 189498"/>
                <a:gd name="connsiteY3" fmla="*/ 332684 h 475058"/>
                <a:gd name="connsiteX4" fmla="*/ 0 w 189498"/>
                <a:gd name="connsiteY4" fmla="*/ 31584 h 475058"/>
                <a:gd name="connsiteX5" fmla="*/ 31584 w 189498"/>
                <a:gd name="connsiteY5" fmla="*/ 0 h 475058"/>
                <a:gd name="connsiteX6" fmla="*/ 157914 w 189498"/>
                <a:gd name="connsiteY6" fmla="*/ 0 h 475058"/>
                <a:gd name="connsiteX7" fmla="*/ 189498 w 189498"/>
                <a:gd name="connsiteY7" fmla="*/ 31584 h 475058"/>
                <a:gd name="connsiteX8" fmla="*/ 189498 w 189498"/>
                <a:gd name="connsiteY8" fmla="*/ 332684 h 475058"/>
                <a:gd name="connsiteX0" fmla="*/ 189498 w 189498"/>
                <a:gd name="connsiteY0" fmla="*/ 332684 h 475058"/>
                <a:gd name="connsiteX1" fmla="*/ 92366 w 189498"/>
                <a:gd name="connsiteY1" fmla="*/ 475058 h 475058"/>
                <a:gd name="connsiteX2" fmla="*/ 0 w 189498"/>
                <a:gd name="connsiteY2" fmla="*/ 332684 h 475058"/>
                <a:gd name="connsiteX3" fmla="*/ 0 w 189498"/>
                <a:gd name="connsiteY3" fmla="*/ 332684 h 475058"/>
                <a:gd name="connsiteX4" fmla="*/ 0 w 189498"/>
                <a:gd name="connsiteY4" fmla="*/ 31584 h 475058"/>
                <a:gd name="connsiteX5" fmla="*/ 31584 w 189498"/>
                <a:gd name="connsiteY5" fmla="*/ 0 h 475058"/>
                <a:gd name="connsiteX6" fmla="*/ 157914 w 189498"/>
                <a:gd name="connsiteY6" fmla="*/ 0 h 475058"/>
                <a:gd name="connsiteX7" fmla="*/ 189498 w 189498"/>
                <a:gd name="connsiteY7" fmla="*/ 31584 h 475058"/>
                <a:gd name="connsiteX8" fmla="*/ 189498 w 189498"/>
                <a:gd name="connsiteY8" fmla="*/ 332684 h 475058"/>
                <a:gd name="connsiteX9" fmla="*/ 189498 w 189498"/>
                <a:gd name="connsiteY9" fmla="*/ 332684 h 475058"/>
                <a:gd name="connsiteX0" fmla="*/ 92366 w 189498"/>
                <a:gd name="connsiteY0" fmla="*/ 475058 h 566498"/>
                <a:gd name="connsiteX1" fmla="*/ 0 w 189498"/>
                <a:gd name="connsiteY1" fmla="*/ 332684 h 566498"/>
                <a:gd name="connsiteX2" fmla="*/ 0 w 189498"/>
                <a:gd name="connsiteY2" fmla="*/ 332684 h 566498"/>
                <a:gd name="connsiteX3" fmla="*/ 0 w 189498"/>
                <a:gd name="connsiteY3" fmla="*/ 31584 h 566498"/>
                <a:gd name="connsiteX4" fmla="*/ 31584 w 189498"/>
                <a:gd name="connsiteY4" fmla="*/ 0 h 566498"/>
                <a:gd name="connsiteX5" fmla="*/ 157914 w 189498"/>
                <a:gd name="connsiteY5" fmla="*/ 0 h 566498"/>
                <a:gd name="connsiteX6" fmla="*/ 189498 w 189498"/>
                <a:gd name="connsiteY6" fmla="*/ 31584 h 566498"/>
                <a:gd name="connsiteX7" fmla="*/ 189498 w 189498"/>
                <a:gd name="connsiteY7" fmla="*/ 332684 h 566498"/>
                <a:gd name="connsiteX8" fmla="*/ 189498 w 189498"/>
                <a:gd name="connsiteY8" fmla="*/ 332684 h 566498"/>
                <a:gd name="connsiteX9" fmla="*/ 183806 w 189498"/>
                <a:gd name="connsiteY9" fmla="*/ 566498 h 566498"/>
                <a:gd name="connsiteX0" fmla="*/ 0 w 189498"/>
                <a:gd name="connsiteY0" fmla="*/ 332684 h 566498"/>
                <a:gd name="connsiteX1" fmla="*/ 0 w 189498"/>
                <a:gd name="connsiteY1" fmla="*/ 332684 h 566498"/>
                <a:gd name="connsiteX2" fmla="*/ 0 w 189498"/>
                <a:gd name="connsiteY2" fmla="*/ 31584 h 566498"/>
                <a:gd name="connsiteX3" fmla="*/ 31584 w 189498"/>
                <a:gd name="connsiteY3" fmla="*/ 0 h 566498"/>
                <a:gd name="connsiteX4" fmla="*/ 157914 w 189498"/>
                <a:gd name="connsiteY4" fmla="*/ 0 h 566498"/>
                <a:gd name="connsiteX5" fmla="*/ 189498 w 189498"/>
                <a:gd name="connsiteY5" fmla="*/ 31584 h 566498"/>
                <a:gd name="connsiteX6" fmla="*/ 189498 w 189498"/>
                <a:gd name="connsiteY6" fmla="*/ 332684 h 566498"/>
                <a:gd name="connsiteX7" fmla="*/ 189498 w 189498"/>
                <a:gd name="connsiteY7" fmla="*/ 332684 h 566498"/>
                <a:gd name="connsiteX8" fmla="*/ 183806 w 189498"/>
                <a:gd name="connsiteY8" fmla="*/ 566498 h 566498"/>
                <a:gd name="connsiteX0" fmla="*/ 0 w 189498"/>
                <a:gd name="connsiteY0" fmla="*/ 332684 h 332684"/>
                <a:gd name="connsiteX1" fmla="*/ 0 w 189498"/>
                <a:gd name="connsiteY1" fmla="*/ 332684 h 332684"/>
                <a:gd name="connsiteX2" fmla="*/ 0 w 189498"/>
                <a:gd name="connsiteY2" fmla="*/ 31584 h 332684"/>
                <a:gd name="connsiteX3" fmla="*/ 31584 w 189498"/>
                <a:gd name="connsiteY3" fmla="*/ 0 h 332684"/>
                <a:gd name="connsiteX4" fmla="*/ 157914 w 189498"/>
                <a:gd name="connsiteY4" fmla="*/ 0 h 332684"/>
                <a:gd name="connsiteX5" fmla="*/ 189498 w 189498"/>
                <a:gd name="connsiteY5" fmla="*/ 31584 h 332684"/>
                <a:gd name="connsiteX6" fmla="*/ 189498 w 189498"/>
                <a:gd name="connsiteY6" fmla="*/ 332684 h 332684"/>
                <a:gd name="connsiteX7" fmla="*/ 189498 w 189498"/>
                <a:gd name="connsiteY7" fmla="*/ 332684 h 332684"/>
                <a:gd name="connsiteX0" fmla="*/ 0 w 189498"/>
                <a:gd name="connsiteY0" fmla="*/ 332684 h 332684"/>
                <a:gd name="connsiteX1" fmla="*/ 0 w 189498"/>
                <a:gd name="connsiteY1" fmla="*/ 254103 h 332684"/>
                <a:gd name="connsiteX2" fmla="*/ 0 w 189498"/>
                <a:gd name="connsiteY2" fmla="*/ 31584 h 332684"/>
                <a:gd name="connsiteX3" fmla="*/ 31584 w 189498"/>
                <a:gd name="connsiteY3" fmla="*/ 0 h 332684"/>
                <a:gd name="connsiteX4" fmla="*/ 157914 w 189498"/>
                <a:gd name="connsiteY4" fmla="*/ 0 h 332684"/>
                <a:gd name="connsiteX5" fmla="*/ 189498 w 189498"/>
                <a:gd name="connsiteY5" fmla="*/ 31584 h 332684"/>
                <a:gd name="connsiteX6" fmla="*/ 189498 w 189498"/>
                <a:gd name="connsiteY6" fmla="*/ 332684 h 332684"/>
                <a:gd name="connsiteX7" fmla="*/ 189498 w 189498"/>
                <a:gd name="connsiteY7" fmla="*/ 332684 h 332684"/>
                <a:gd name="connsiteX0" fmla="*/ 7144 w 189498"/>
                <a:gd name="connsiteY0" fmla="*/ 332684 h 332684"/>
                <a:gd name="connsiteX1" fmla="*/ 0 w 189498"/>
                <a:gd name="connsiteY1" fmla="*/ 254103 h 332684"/>
                <a:gd name="connsiteX2" fmla="*/ 0 w 189498"/>
                <a:gd name="connsiteY2" fmla="*/ 31584 h 332684"/>
                <a:gd name="connsiteX3" fmla="*/ 31584 w 189498"/>
                <a:gd name="connsiteY3" fmla="*/ 0 h 332684"/>
                <a:gd name="connsiteX4" fmla="*/ 157914 w 189498"/>
                <a:gd name="connsiteY4" fmla="*/ 0 h 332684"/>
                <a:gd name="connsiteX5" fmla="*/ 189498 w 189498"/>
                <a:gd name="connsiteY5" fmla="*/ 31584 h 332684"/>
                <a:gd name="connsiteX6" fmla="*/ 189498 w 189498"/>
                <a:gd name="connsiteY6" fmla="*/ 332684 h 332684"/>
                <a:gd name="connsiteX7" fmla="*/ 189498 w 189498"/>
                <a:gd name="connsiteY7" fmla="*/ 332684 h 332684"/>
                <a:gd name="connsiteX0" fmla="*/ 0 w 189498"/>
                <a:gd name="connsiteY0" fmla="*/ 254103 h 332684"/>
                <a:gd name="connsiteX1" fmla="*/ 0 w 189498"/>
                <a:gd name="connsiteY1" fmla="*/ 31584 h 332684"/>
                <a:gd name="connsiteX2" fmla="*/ 31584 w 189498"/>
                <a:gd name="connsiteY2" fmla="*/ 0 h 332684"/>
                <a:gd name="connsiteX3" fmla="*/ 157914 w 189498"/>
                <a:gd name="connsiteY3" fmla="*/ 0 h 332684"/>
                <a:gd name="connsiteX4" fmla="*/ 189498 w 189498"/>
                <a:gd name="connsiteY4" fmla="*/ 31584 h 332684"/>
                <a:gd name="connsiteX5" fmla="*/ 189498 w 189498"/>
                <a:gd name="connsiteY5" fmla="*/ 332684 h 332684"/>
                <a:gd name="connsiteX6" fmla="*/ 189498 w 189498"/>
                <a:gd name="connsiteY6" fmla="*/ 332684 h 33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498" h="332684">
                  <a:moveTo>
                    <a:pt x="0" y="254103"/>
                  </a:moveTo>
                  <a:lnTo>
                    <a:pt x="0" y="31584"/>
                  </a:lnTo>
                  <a:cubicBezTo>
                    <a:pt x="0" y="14141"/>
                    <a:pt x="14141" y="0"/>
                    <a:pt x="31584" y="0"/>
                  </a:cubicBezTo>
                  <a:lnTo>
                    <a:pt x="157914" y="0"/>
                  </a:lnTo>
                  <a:cubicBezTo>
                    <a:pt x="175357" y="0"/>
                    <a:pt x="189498" y="14141"/>
                    <a:pt x="189498" y="31584"/>
                  </a:cubicBezTo>
                  <a:lnTo>
                    <a:pt x="189498" y="332684"/>
                  </a:lnTo>
                  <a:lnTo>
                    <a:pt x="189498" y="332684"/>
                  </a:lnTo>
                </a:path>
              </a:pathLst>
            </a:custGeom>
            <a:solidFill>
              <a:srgbClr val="70AD47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6" name="台形 575">
              <a:extLst>
                <a:ext uri="{FF2B5EF4-FFF2-40B4-BE49-F238E27FC236}">
                  <a16:creationId xmlns:a16="http://schemas.microsoft.com/office/drawing/2014/main" id="{B33842A2-1D00-4421-9129-F07D80684B84}"/>
                </a:ext>
              </a:extLst>
            </p:cNvPr>
            <p:cNvSpPr/>
            <p:nvPr/>
          </p:nvSpPr>
          <p:spPr>
            <a:xfrm rot="5400000">
              <a:off x="1762472" y="5109479"/>
              <a:ext cx="158353" cy="153944"/>
            </a:xfrm>
            <a:prstGeom prst="trapezoid">
              <a:avLst>
                <a:gd name="adj" fmla="val 14473"/>
              </a:avLst>
            </a:prstGeom>
            <a:pattFill prst="openDmnd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7" name="フリーフォーム: 図形 576">
              <a:extLst>
                <a:ext uri="{FF2B5EF4-FFF2-40B4-BE49-F238E27FC236}">
                  <a16:creationId xmlns:a16="http://schemas.microsoft.com/office/drawing/2014/main" id="{3D617C92-9F9A-43B3-B7AE-4BFB00D3C5D6}"/>
                </a:ext>
              </a:extLst>
            </p:cNvPr>
            <p:cNvSpPr/>
            <p:nvPr/>
          </p:nvSpPr>
          <p:spPr>
            <a:xfrm flipH="1">
              <a:off x="1908554" y="5058985"/>
              <a:ext cx="251886" cy="229858"/>
            </a:xfrm>
            <a:custGeom>
              <a:avLst/>
              <a:gdLst>
                <a:gd name="connsiteX0" fmla="*/ 133090 w 482132"/>
                <a:gd name="connsiteY0" fmla="*/ 575 h 439969"/>
                <a:gd name="connsiteX1" fmla="*/ 82902 w 482132"/>
                <a:gd name="connsiteY1" fmla="*/ 44918 h 439969"/>
                <a:gd name="connsiteX2" fmla="*/ 81397 w 482132"/>
                <a:gd name="connsiteY2" fmla="*/ 68929 h 439969"/>
                <a:gd name="connsiteX3" fmla="*/ 87213 w 482132"/>
                <a:gd name="connsiteY3" fmla="*/ 85832 h 439969"/>
                <a:gd name="connsiteX4" fmla="*/ 76278 w 482132"/>
                <a:gd name="connsiteY4" fmla="*/ 82902 h 439969"/>
                <a:gd name="connsiteX5" fmla="*/ 2079 w 482132"/>
                <a:gd name="connsiteY5" fmla="*/ 125740 h 439969"/>
                <a:gd name="connsiteX6" fmla="*/ 44918 w 482132"/>
                <a:gd name="connsiteY6" fmla="*/ 199939 h 439969"/>
                <a:gd name="connsiteX7" fmla="*/ 61068 w 482132"/>
                <a:gd name="connsiteY7" fmla="*/ 204267 h 439969"/>
                <a:gd name="connsiteX8" fmla="*/ 39448 w 482132"/>
                <a:gd name="connsiteY8" fmla="*/ 211706 h 439969"/>
                <a:gd name="connsiteX9" fmla="*/ 9971 w 482132"/>
                <a:gd name="connsiteY9" fmla="*/ 250122 h 439969"/>
                <a:gd name="connsiteX10" fmla="*/ 54707 w 482132"/>
                <a:gd name="connsiteY10" fmla="*/ 327606 h 439969"/>
                <a:gd name="connsiteX11" fmla="*/ 65082 w 482132"/>
                <a:gd name="connsiteY11" fmla="*/ 330386 h 439969"/>
                <a:gd name="connsiteX12" fmla="*/ 56078 w 482132"/>
                <a:gd name="connsiteY12" fmla="*/ 343739 h 439969"/>
                <a:gd name="connsiteX13" fmla="*/ 51107 w 482132"/>
                <a:gd name="connsiteY13" fmla="*/ 368365 h 439969"/>
                <a:gd name="connsiteX14" fmla="*/ 114373 w 482132"/>
                <a:gd name="connsiteY14" fmla="*/ 431631 h 439969"/>
                <a:gd name="connsiteX15" fmla="*/ 215029 w 482132"/>
                <a:gd name="connsiteY15" fmla="*/ 431631 h 439969"/>
                <a:gd name="connsiteX16" fmla="*/ 228050 w 482132"/>
                <a:gd name="connsiteY16" fmla="*/ 435673 h 439969"/>
                <a:gd name="connsiteX17" fmla="*/ 270667 w 482132"/>
                <a:gd name="connsiteY17" fmla="*/ 439969 h 439969"/>
                <a:gd name="connsiteX18" fmla="*/ 482132 w 482132"/>
                <a:gd name="connsiteY18" fmla="*/ 228504 h 439969"/>
                <a:gd name="connsiteX19" fmla="*/ 482132 w 482132"/>
                <a:gd name="connsiteY19" fmla="*/ 224698 h 439969"/>
                <a:gd name="connsiteX20" fmla="*/ 270667 w 482132"/>
                <a:gd name="connsiteY20" fmla="*/ 13233 h 439969"/>
                <a:gd name="connsiteX21" fmla="*/ 228050 w 482132"/>
                <a:gd name="connsiteY21" fmla="*/ 17529 h 439969"/>
                <a:gd name="connsiteX22" fmla="*/ 221891 w 482132"/>
                <a:gd name="connsiteY22" fmla="*/ 19441 h 439969"/>
                <a:gd name="connsiteX23" fmla="*/ 157100 w 482132"/>
                <a:gd name="connsiteY23" fmla="*/ 2079 h 439969"/>
                <a:gd name="connsiteX24" fmla="*/ 133090 w 482132"/>
                <a:gd name="connsiteY24" fmla="*/ 575 h 439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2132" h="439969">
                  <a:moveTo>
                    <a:pt x="133090" y="575"/>
                  </a:moveTo>
                  <a:cubicBezTo>
                    <a:pt x="109706" y="3831"/>
                    <a:pt x="89396" y="20679"/>
                    <a:pt x="82902" y="44918"/>
                  </a:cubicBezTo>
                  <a:cubicBezTo>
                    <a:pt x="80737" y="52998"/>
                    <a:pt x="80312" y="61134"/>
                    <a:pt x="81397" y="68929"/>
                  </a:cubicBezTo>
                  <a:lnTo>
                    <a:pt x="87213" y="85832"/>
                  </a:lnTo>
                  <a:lnTo>
                    <a:pt x="76278" y="82902"/>
                  </a:lnTo>
                  <a:cubicBezTo>
                    <a:pt x="43959" y="74242"/>
                    <a:pt x="10739" y="93421"/>
                    <a:pt x="2079" y="125740"/>
                  </a:cubicBezTo>
                  <a:cubicBezTo>
                    <a:pt x="-6581" y="158059"/>
                    <a:pt x="12599" y="191279"/>
                    <a:pt x="44918" y="199939"/>
                  </a:cubicBezTo>
                  <a:lnTo>
                    <a:pt x="61068" y="204267"/>
                  </a:lnTo>
                  <a:lnTo>
                    <a:pt x="39448" y="211706"/>
                  </a:lnTo>
                  <a:cubicBezTo>
                    <a:pt x="25426" y="219802"/>
                    <a:pt x="14493" y="233247"/>
                    <a:pt x="9971" y="250122"/>
                  </a:cubicBezTo>
                  <a:cubicBezTo>
                    <a:pt x="927" y="283872"/>
                    <a:pt x="20956" y="318563"/>
                    <a:pt x="54707" y="327606"/>
                  </a:cubicBezTo>
                  <a:lnTo>
                    <a:pt x="65082" y="330386"/>
                  </a:lnTo>
                  <a:lnTo>
                    <a:pt x="56078" y="343739"/>
                  </a:lnTo>
                  <a:cubicBezTo>
                    <a:pt x="52877" y="351308"/>
                    <a:pt x="51107" y="359630"/>
                    <a:pt x="51107" y="368365"/>
                  </a:cubicBezTo>
                  <a:cubicBezTo>
                    <a:pt x="51107" y="403306"/>
                    <a:pt x="79432" y="431631"/>
                    <a:pt x="114373" y="431631"/>
                  </a:cubicBezTo>
                  <a:lnTo>
                    <a:pt x="215029" y="431631"/>
                  </a:lnTo>
                  <a:lnTo>
                    <a:pt x="228050" y="435673"/>
                  </a:lnTo>
                  <a:cubicBezTo>
                    <a:pt x="241815" y="438490"/>
                    <a:pt x="256069" y="439969"/>
                    <a:pt x="270667" y="439969"/>
                  </a:cubicBezTo>
                  <a:cubicBezTo>
                    <a:pt x="387456" y="439969"/>
                    <a:pt x="482132" y="345293"/>
                    <a:pt x="482132" y="228504"/>
                  </a:cubicBezTo>
                  <a:lnTo>
                    <a:pt x="482132" y="224698"/>
                  </a:lnTo>
                  <a:cubicBezTo>
                    <a:pt x="482132" y="107909"/>
                    <a:pt x="387456" y="13233"/>
                    <a:pt x="270667" y="13233"/>
                  </a:cubicBezTo>
                  <a:cubicBezTo>
                    <a:pt x="256069" y="13233"/>
                    <a:pt x="241815" y="14712"/>
                    <a:pt x="228050" y="17529"/>
                  </a:cubicBezTo>
                  <a:lnTo>
                    <a:pt x="221891" y="19441"/>
                  </a:lnTo>
                  <a:lnTo>
                    <a:pt x="157100" y="2079"/>
                  </a:lnTo>
                  <a:cubicBezTo>
                    <a:pt x="149021" y="-86"/>
                    <a:pt x="140884" y="-511"/>
                    <a:pt x="133090" y="575"/>
                  </a:cubicBezTo>
                  <a:close/>
                </a:path>
              </a:pathLst>
            </a:custGeom>
            <a:solidFill>
              <a:srgbClr val="FFCC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8" name="四角形: 上の 2 つの角を丸める 577">
              <a:extLst>
                <a:ext uri="{FF2B5EF4-FFF2-40B4-BE49-F238E27FC236}">
                  <a16:creationId xmlns:a16="http://schemas.microsoft.com/office/drawing/2014/main" id="{762E214A-9C27-4A8E-9455-3EA9F37C3D95}"/>
                </a:ext>
              </a:extLst>
            </p:cNvPr>
            <p:cNvSpPr/>
            <p:nvPr/>
          </p:nvSpPr>
          <p:spPr>
            <a:xfrm rot="5400000">
              <a:off x="1923768" y="5111231"/>
              <a:ext cx="108899" cy="14274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9" name="四角形: 角を丸くする 26">
              <a:extLst>
                <a:ext uri="{FF2B5EF4-FFF2-40B4-BE49-F238E27FC236}">
                  <a16:creationId xmlns:a16="http://schemas.microsoft.com/office/drawing/2014/main" id="{2B51C706-9C40-4279-8159-465629477242}"/>
                </a:ext>
              </a:extLst>
            </p:cNvPr>
            <p:cNvSpPr/>
            <p:nvPr/>
          </p:nvSpPr>
          <p:spPr>
            <a:xfrm rot="1800000">
              <a:off x="2220341" y="4980853"/>
              <a:ext cx="465448" cy="181499"/>
            </a:xfrm>
            <a:custGeom>
              <a:avLst/>
              <a:gdLst>
                <a:gd name="connsiteX0" fmla="*/ 0 w 507203"/>
                <a:gd name="connsiteY0" fmla="*/ 41755 h 178759"/>
                <a:gd name="connsiteX1" fmla="*/ 41755 w 507203"/>
                <a:gd name="connsiteY1" fmla="*/ 0 h 178759"/>
                <a:gd name="connsiteX2" fmla="*/ 465448 w 507203"/>
                <a:gd name="connsiteY2" fmla="*/ 0 h 178759"/>
                <a:gd name="connsiteX3" fmla="*/ 507203 w 507203"/>
                <a:gd name="connsiteY3" fmla="*/ 41755 h 178759"/>
                <a:gd name="connsiteX4" fmla="*/ 507203 w 507203"/>
                <a:gd name="connsiteY4" fmla="*/ 137004 h 178759"/>
                <a:gd name="connsiteX5" fmla="*/ 465448 w 507203"/>
                <a:gd name="connsiteY5" fmla="*/ 178759 h 178759"/>
                <a:gd name="connsiteX6" fmla="*/ 41755 w 507203"/>
                <a:gd name="connsiteY6" fmla="*/ 178759 h 178759"/>
                <a:gd name="connsiteX7" fmla="*/ 0 w 507203"/>
                <a:gd name="connsiteY7" fmla="*/ 137004 h 178759"/>
                <a:gd name="connsiteX8" fmla="*/ 0 w 507203"/>
                <a:gd name="connsiteY8" fmla="*/ 41755 h 178759"/>
                <a:gd name="connsiteX0" fmla="*/ 0 w 507203"/>
                <a:gd name="connsiteY0" fmla="*/ 137004 h 228444"/>
                <a:gd name="connsiteX1" fmla="*/ 0 w 507203"/>
                <a:gd name="connsiteY1" fmla="*/ 41755 h 228444"/>
                <a:gd name="connsiteX2" fmla="*/ 41755 w 507203"/>
                <a:gd name="connsiteY2" fmla="*/ 0 h 228444"/>
                <a:gd name="connsiteX3" fmla="*/ 465448 w 507203"/>
                <a:gd name="connsiteY3" fmla="*/ 0 h 228444"/>
                <a:gd name="connsiteX4" fmla="*/ 507203 w 507203"/>
                <a:gd name="connsiteY4" fmla="*/ 41755 h 228444"/>
                <a:gd name="connsiteX5" fmla="*/ 507203 w 507203"/>
                <a:gd name="connsiteY5" fmla="*/ 137004 h 228444"/>
                <a:gd name="connsiteX6" fmla="*/ 465448 w 507203"/>
                <a:gd name="connsiteY6" fmla="*/ 178759 h 228444"/>
                <a:gd name="connsiteX7" fmla="*/ 41755 w 507203"/>
                <a:gd name="connsiteY7" fmla="*/ 178759 h 228444"/>
                <a:gd name="connsiteX8" fmla="*/ 91440 w 507203"/>
                <a:gd name="connsiteY8" fmla="*/ 228444 h 228444"/>
                <a:gd name="connsiteX0" fmla="*/ 0 w 507203"/>
                <a:gd name="connsiteY0" fmla="*/ 41755 h 228444"/>
                <a:gd name="connsiteX1" fmla="*/ 41755 w 507203"/>
                <a:gd name="connsiteY1" fmla="*/ 0 h 228444"/>
                <a:gd name="connsiteX2" fmla="*/ 465448 w 507203"/>
                <a:gd name="connsiteY2" fmla="*/ 0 h 228444"/>
                <a:gd name="connsiteX3" fmla="*/ 507203 w 507203"/>
                <a:gd name="connsiteY3" fmla="*/ 41755 h 228444"/>
                <a:gd name="connsiteX4" fmla="*/ 507203 w 507203"/>
                <a:gd name="connsiteY4" fmla="*/ 137004 h 228444"/>
                <a:gd name="connsiteX5" fmla="*/ 465448 w 507203"/>
                <a:gd name="connsiteY5" fmla="*/ 178759 h 228444"/>
                <a:gd name="connsiteX6" fmla="*/ 41755 w 507203"/>
                <a:gd name="connsiteY6" fmla="*/ 178759 h 228444"/>
                <a:gd name="connsiteX7" fmla="*/ 91440 w 507203"/>
                <a:gd name="connsiteY7" fmla="*/ 228444 h 228444"/>
                <a:gd name="connsiteX0" fmla="*/ 18919 w 484367"/>
                <a:gd name="connsiteY0" fmla="*/ 0 h 228444"/>
                <a:gd name="connsiteX1" fmla="*/ 442612 w 484367"/>
                <a:gd name="connsiteY1" fmla="*/ 0 h 228444"/>
                <a:gd name="connsiteX2" fmla="*/ 484367 w 484367"/>
                <a:gd name="connsiteY2" fmla="*/ 41755 h 228444"/>
                <a:gd name="connsiteX3" fmla="*/ 484367 w 484367"/>
                <a:gd name="connsiteY3" fmla="*/ 137004 h 228444"/>
                <a:gd name="connsiteX4" fmla="*/ 442612 w 484367"/>
                <a:gd name="connsiteY4" fmla="*/ 178759 h 228444"/>
                <a:gd name="connsiteX5" fmla="*/ 18919 w 484367"/>
                <a:gd name="connsiteY5" fmla="*/ 178759 h 228444"/>
                <a:gd name="connsiteX6" fmla="*/ 68604 w 484367"/>
                <a:gd name="connsiteY6" fmla="*/ 228444 h 228444"/>
                <a:gd name="connsiteX0" fmla="*/ 0 w 465448"/>
                <a:gd name="connsiteY0" fmla="*/ 0 h 178759"/>
                <a:gd name="connsiteX1" fmla="*/ 423693 w 465448"/>
                <a:gd name="connsiteY1" fmla="*/ 0 h 178759"/>
                <a:gd name="connsiteX2" fmla="*/ 465448 w 465448"/>
                <a:gd name="connsiteY2" fmla="*/ 41755 h 178759"/>
                <a:gd name="connsiteX3" fmla="*/ 465448 w 465448"/>
                <a:gd name="connsiteY3" fmla="*/ 137004 h 178759"/>
                <a:gd name="connsiteX4" fmla="*/ 423693 w 465448"/>
                <a:gd name="connsiteY4" fmla="*/ 178759 h 178759"/>
                <a:gd name="connsiteX5" fmla="*/ 0 w 465448"/>
                <a:gd name="connsiteY5" fmla="*/ 178759 h 178759"/>
                <a:gd name="connsiteX0" fmla="*/ 0 w 465448"/>
                <a:gd name="connsiteY0" fmla="*/ 0 h 181141"/>
                <a:gd name="connsiteX1" fmla="*/ 423693 w 465448"/>
                <a:gd name="connsiteY1" fmla="*/ 0 h 181141"/>
                <a:gd name="connsiteX2" fmla="*/ 465448 w 465448"/>
                <a:gd name="connsiteY2" fmla="*/ 41755 h 181141"/>
                <a:gd name="connsiteX3" fmla="*/ 465448 w 465448"/>
                <a:gd name="connsiteY3" fmla="*/ 137004 h 181141"/>
                <a:gd name="connsiteX4" fmla="*/ 423693 w 465448"/>
                <a:gd name="connsiteY4" fmla="*/ 178759 h 181141"/>
                <a:gd name="connsiteX5" fmla="*/ 109538 w 465448"/>
                <a:gd name="connsiteY5" fmla="*/ 181141 h 181141"/>
                <a:gd name="connsiteX0" fmla="*/ 0 w 465448"/>
                <a:gd name="connsiteY0" fmla="*/ 0 h 181499"/>
                <a:gd name="connsiteX1" fmla="*/ 423693 w 465448"/>
                <a:gd name="connsiteY1" fmla="*/ 0 h 181499"/>
                <a:gd name="connsiteX2" fmla="*/ 465448 w 465448"/>
                <a:gd name="connsiteY2" fmla="*/ 41755 h 181499"/>
                <a:gd name="connsiteX3" fmla="*/ 465448 w 465448"/>
                <a:gd name="connsiteY3" fmla="*/ 137004 h 181499"/>
                <a:gd name="connsiteX4" fmla="*/ 423693 w 465448"/>
                <a:gd name="connsiteY4" fmla="*/ 178759 h 181499"/>
                <a:gd name="connsiteX5" fmla="*/ 227978 w 465448"/>
                <a:gd name="connsiteY5" fmla="*/ 181499 h 18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5448" h="181499">
                  <a:moveTo>
                    <a:pt x="0" y="0"/>
                  </a:moveTo>
                  <a:lnTo>
                    <a:pt x="423693" y="0"/>
                  </a:lnTo>
                  <a:cubicBezTo>
                    <a:pt x="446754" y="0"/>
                    <a:pt x="465448" y="18694"/>
                    <a:pt x="465448" y="41755"/>
                  </a:cubicBezTo>
                  <a:lnTo>
                    <a:pt x="465448" y="137004"/>
                  </a:lnTo>
                  <a:cubicBezTo>
                    <a:pt x="465448" y="160065"/>
                    <a:pt x="446754" y="178759"/>
                    <a:pt x="423693" y="178759"/>
                  </a:cubicBezTo>
                  <a:lnTo>
                    <a:pt x="227978" y="181499"/>
                  </a:lnTo>
                </a:path>
              </a:pathLst>
            </a:custGeom>
            <a:solidFill>
              <a:srgbClr val="70AD47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0" name="四角形: 上の 2 つの角を丸める 579">
              <a:extLst>
                <a:ext uri="{FF2B5EF4-FFF2-40B4-BE49-F238E27FC236}">
                  <a16:creationId xmlns:a16="http://schemas.microsoft.com/office/drawing/2014/main" id="{68CDE337-3012-40E6-83AE-38522A301163}"/>
                </a:ext>
              </a:extLst>
            </p:cNvPr>
            <p:cNvSpPr/>
            <p:nvPr/>
          </p:nvSpPr>
          <p:spPr>
            <a:xfrm rot="7200000">
              <a:off x="2777036" y="5176400"/>
              <a:ext cx="26204" cy="9938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595" name="テキスト ボックス 594">
            <a:extLst>
              <a:ext uri="{FF2B5EF4-FFF2-40B4-BE49-F238E27FC236}">
                <a16:creationId xmlns:a16="http://schemas.microsoft.com/office/drawing/2014/main" id="{80DF0F5D-FAAA-4F1B-B21B-76E571EA8619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びわこ大花火大会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96" name="グループ化 595">
            <a:extLst>
              <a:ext uri="{FF2B5EF4-FFF2-40B4-BE49-F238E27FC236}">
                <a16:creationId xmlns:a16="http://schemas.microsoft.com/office/drawing/2014/main" id="{BA991EA9-F2A8-4573-BC2E-740530CE8B2C}"/>
              </a:ext>
            </a:extLst>
          </p:cNvPr>
          <p:cNvGrpSpPr/>
          <p:nvPr/>
        </p:nvGrpSpPr>
        <p:grpSpPr>
          <a:xfrm>
            <a:off x="732708" y="4239819"/>
            <a:ext cx="2515052" cy="1775309"/>
            <a:chOff x="1334888" y="2309937"/>
            <a:chExt cx="4042540" cy="2983032"/>
          </a:xfrm>
        </p:grpSpPr>
        <p:sp>
          <p:nvSpPr>
            <p:cNvPr id="597" name="楕円 596">
              <a:extLst>
                <a:ext uri="{FF2B5EF4-FFF2-40B4-BE49-F238E27FC236}">
                  <a16:creationId xmlns:a16="http://schemas.microsoft.com/office/drawing/2014/main" id="{839E6071-33C2-427F-9500-29E53C963EC0}"/>
                </a:ext>
              </a:extLst>
            </p:cNvPr>
            <p:cNvSpPr/>
            <p:nvPr/>
          </p:nvSpPr>
          <p:spPr>
            <a:xfrm>
              <a:off x="1390403" y="2309937"/>
              <a:ext cx="3905086" cy="298303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98" name="グループ化 597">
              <a:extLst>
                <a:ext uri="{FF2B5EF4-FFF2-40B4-BE49-F238E27FC236}">
                  <a16:creationId xmlns:a16="http://schemas.microsoft.com/office/drawing/2014/main" id="{65A41D82-0602-4709-BDA8-1189DAA78441}"/>
                </a:ext>
              </a:extLst>
            </p:cNvPr>
            <p:cNvGrpSpPr/>
            <p:nvPr/>
          </p:nvGrpSpPr>
          <p:grpSpPr>
            <a:xfrm>
              <a:off x="1334888" y="2347547"/>
              <a:ext cx="4042540" cy="2901448"/>
              <a:chOff x="1132665" y="235186"/>
              <a:chExt cx="8406678" cy="6033716"/>
            </a:xfrm>
          </p:grpSpPr>
          <p:grpSp>
            <p:nvGrpSpPr>
              <p:cNvPr id="604" name="グループ化 603">
                <a:extLst>
                  <a:ext uri="{FF2B5EF4-FFF2-40B4-BE49-F238E27FC236}">
                    <a16:creationId xmlns:a16="http://schemas.microsoft.com/office/drawing/2014/main" id="{5C5B0693-3DFE-415A-848E-F1D1A421580D}"/>
                  </a:ext>
                </a:extLst>
              </p:cNvPr>
              <p:cNvGrpSpPr/>
              <p:nvPr/>
            </p:nvGrpSpPr>
            <p:grpSpPr>
              <a:xfrm>
                <a:off x="1132665" y="842919"/>
                <a:ext cx="3820335" cy="3474104"/>
                <a:chOff x="2125467" y="1203404"/>
                <a:chExt cx="3820335" cy="3906172"/>
              </a:xfrm>
              <a:solidFill>
                <a:srgbClr val="FF99FF"/>
              </a:solidFill>
            </p:grpSpPr>
            <p:sp>
              <p:nvSpPr>
                <p:cNvPr id="837" name="月 836">
                  <a:extLst>
                    <a:ext uri="{FF2B5EF4-FFF2-40B4-BE49-F238E27FC236}">
                      <a16:creationId xmlns:a16="http://schemas.microsoft.com/office/drawing/2014/main" id="{7A6C2D4B-63C5-4BAC-9286-9C5587BD80F6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8" name="月 837">
                  <a:extLst>
                    <a:ext uri="{FF2B5EF4-FFF2-40B4-BE49-F238E27FC236}">
                      <a16:creationId xmlns:a16="http://schemas.microsoft.com/office/drawing/2014/main" id="{27E093FA-978F-4EBE-BC5F-C504A76F0D00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9" name="月 838">
                  <a:extLst>
                    <a:ext uri="{FF2B5EF4-FFF2-40B4-BE49-F238E27FC236}">
                      <a16:creationId xmlns:a16="http://schemas.microsoft.com/office/drawing/2014/main" id="{F3A65775-8C52-4F8B-BB5E-1F26CDFF0E2A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0" name="月 839">
                  <a:extLst>
                    <a:ext uri="{FF2B5EF4-FFF2-40B4-BE49-F238E27FC236}">
                      <a16:creationId xmlns:a16="http://schemas.microsoft.com/office/drawing/2014/main" id="{75E96AA3-B6D0-421F-81E7-0973183ECB54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1" name="月 840">
                  <a:extLst>
                    <a:ext uri="{FF2B5EF4-FFF2-40B4-BE49-F238E27FC236}">
                      <a16:creationId xmlns:a16="http://schemas.microsoft.com/office/drawing/2014/main" id="{B26D770F-49AD-406D-AA7C-3CCA51D242C7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2" name="月 841">
                  <a:extLst>
                    <a:ext uri="{FF2B5EF4-FFF2-40B4-BE49-F238E27FC236}">
                      <a16:creationId xmlns:a16="http://schemas.microsoft.com/office/drawing/2014/main" id="{A7273ECD-D0AE-4FFB-B52C-19100C4591B4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3" name="月 842">
                  <a:extLst>
                    <a:ext uri="{FF2B5EF4-FFF2-40B4-BE49-F238E27FC236}">
                      <a16:creationId xmlns:a16="http://schemas.microsoft.com/office/drawing/2014/main" id="{055CC15F-32C0-488A-85AC-02B1D18B4E35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4" name="月 843">
                  <a:extLst>
                    <a:ext uri="{FF2B5EF4-FFF2-40B4-BE49-F238E27FC236}">
                      <a16:creationId xmlns:a16="http://schemas.microsoft.com/office/drawing/2014/main" id="{B376834D-3CE4-421B-ACFE-D5199D2DE5C1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5" name="月 844">
                  <a:extLst>
                    <a:ext uri="{FF2B5EF4-FFF2-40B4-BE49-F238E27FC236}">
                      <a16:creationId xmlns:a16="http://schemas.microsoft.com/office/drawing/2014/main" id="{1EA77263-70B6-4816-A842-9150A82D08B0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6" name="月 845">
                  <a:extLst>
                    <a:ext uri="{FF2B5EF4-FFF2-40B4-BE49-F238E27FC236}">
                      <a16:creationId xmlns:a16="http://schemas.microsoft.com/office/drawing/2014/main" id="{0E9D24F4-824C-4F4E-8291-9DB852938C33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7" name="月 846">
                  <a:extLst>
                    <a:ext uri="{FF2B5EF4-FFF2-40B4-BE49-F238E27FC236}">
                      <a16:creationId xmlns:a16="http://schemas.microsoft.com/office/drawing/2014/main" id="{E15D4C83-8F76-4EE2-BB5A-01D2C74AA603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8" name="月 847">
                  <a:extLst>
                    <a:ext uri="{FF2B5EF4-FFF2-40B4-BE49-F238E27FC236}">
                      <a16:creationId xmlns:a16="http://schemas.microsoft.com/office/drawing/2014/main" id="{3ED76127-F5EC-4CED-9024-D3E7D1AC7C57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9" name="月 848">
                  <a:extLst>
                    <a:ext uri="{FF2B5EF4-FFF2-40B4-BE49-F238E27FC236}">
                      <a16:creationId xmlns:a16="http://schemas.microsoft.com/office/drawing/2014/main" id="{21B5507C-4826-442E-8883-EAF693D3E311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0" name="月 849">
                  <a:extLst>
                    <a:ext uri="{FF2B5EF4-FFF2-40B4-BE49-F238E27FC236}">
                      <a16:creationId xmlns:a16="http://schemas.microsoft.com/office/drawing/2014/main" id="{DFF77E02-7E66-4B52-9B05-AD0B0D886F63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1" name="月 850">
                  <a:extLst>
                    <a:ext uri="{FF2B5EF4-FFF2-40B4-BE49-F238E27FC236}">
                      <a16:creationId xmlns:a16="http://schemas.microsoft.com/office/drawing/2014/main" id="{B9D965C8-CB19-48C7-B07E-8BEB48985018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2" name="月 851">
                  <a:extLst>
                    <a:ext uri="{FF2B5EF4-FFF2-40B4-BE49-F238E27FC236}">
                      <a16:creationId xmlns:a16="http://schemas.microsoft.com/office/drawing/2014/main" id="{953EC8E3-BE2E-48B2-BE00-2023CE100A1B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3" name="月 852">
                  <a:extLst>
                    <a:ext uri="{FF2B5EF4-FFF2-40B4-BE49-F238E27FC236}">
                      <a16:creationId xmlns:a16="http://schemas.microsoft.com/office/drawing/2014/main" id="{D5944523-7FFA-4D2E-982A-84FD71389BD7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4" name="月 853">
                  <a:extLst>
                    <a:ext uri="{FF2B5EF4-FFF2-40B4-BE49-F238E27FC236}">
                      <a16:creationId xmlns:a16="http://schemas.microsoft.com/office/drawing/2014/main" id="{32A84AE5-FB48-412D-A15B-88352EAB6099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5" name="月 854">
                  <a:extLst>
                    <a:ext uri="{FF2B5EF4-FFF2-40B4-BE49-F238E27FC236}">
                      <a16:creationId xmlns:a16="http://schemas.microsoft.com/office/drawing/2014/main" id="{0DFE67D0-CA79-4D4F-8ED4-34394E846D44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6" name="月 855">
                  <a:extLst>
                    <a:ext uri="{FF2B5EF4-FFF2-40B4-BE49-F238E27FC236}">
                      <a16:creationId xmlns:a16="http://schemas.microsoft.com/office/drawing/2014/main" id="{61D8BBD2-E209-46C1-8C67-DD6D9616D9B1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7" name="月 856">
                  <a:extLst>
                    <a:ext uri="{FF2B5EF4-FFF2-40B4-BE49-F238E27FC236}">
                      <a16:creationId xmlns:a16="http://schemas.microsoft.com/office/drawing/2014/main" id="{4AF07ABB-7A98-4A7B-82B4-1D45BFDF934F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8" name="月 857">
                  <a:extLst>
                    <a:ext uri="{FF2B5EF4-FFF2-40B4-BE49-F238E27FC236}">
                      <a16:creationId xmlns:a16="http://schemas.microsoft.com/office/drawing/2014/main" id="{D6632988-BB51-453A-BCEB-F2C94BD434DA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9" name="月 858">
                  <a:extLst>
                    <a:ext uri="{FF2B5EF4-FFF2-40B4-BE49-F238E27FC236}">
                      <a16:creationId xmlns:a16="http://schemas.microsoft.com/office/drawing/2014/main" id="{1F26D635-6E0F-4ED3-AB7F-42A5497AD14C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0" name="月 859">
                  <a:extLst>
                    <a:ext uri="{FF2B5EF4-FFF2-40B4-BE49-F238E27FC236}">
                      <a16:creationId xmlns:a16="http://schemas.microsoft.com/office/drawing/2014/main" id="{B917BCA6-C7DB-4953-A517-CE1D6557F157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1" name="月 860">
                  <a:extLst>
                    <a:ext uri="{FF2B5EF4-FFF2-40B4-BE49-F238E27FC236}">
                      <a16:creationId xmlns:a16="http://schemas.microsoft.com/office/drawing/2014/main" id="{179F9A09-34A6-4CD8-BDDA-D53B469DC9B3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2" name="月 861">
                  <a:extLst>
                    <a:ext uri="{FF2B5EF4-FFF2-40B4-BE49-F238E27FC236}">
                      <a16:creationId xmlns:a16="http://schemas.microsoft.com/office/drawing/2014/main" id="{88C15D4D-3E4F-41F9-8006-207C12CD96C7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3" name="月 862">
                  <a:extLst>
                    <a:ext uri="{FF2B5EF4-FFF2-40B4-BE49-F238E27FC236}">
                      <a16:creationId xmlns:a16="http://schemas.microsoft.com/office/drawing/2014/main" id="{BA6F5139-4835-4F4A-805A-E662E47028E1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4" name="月 863">
                  <a:extLst>
                    <a:ext uri="{FF2B5EF4-FFF2-40B4-BE49-F238E27FC236}">
                      <a16:creationId xmlns:a16="http://schemas.microsoft.com/office/drawing/2014/main" id="{F468EE00-9412-4DC7-8D63-E50DE5097BDB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5" name="月 864">
                  <a:extLst>
                    <a:ext uri="{FF2B5EF4-FFF2-40B4-BE49-F238E27FC236}">
                      <a16:creationId xmlns:a16="http://schemas.microsoft.com/office/drawing/2014/main" id="{C42B3C8F-E070-45DF-805A-FFB3F54648C9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6" name="月 865">
                  <a:extLst>
                    <a:ext uri="{FF2B5EF4-FFF2-40B4-BE49-F238E27FC236}">
                      <a16:creationId xmlns:a16="http://schemas.microsoft.com/office/drawing/2014/main" id="{1AAB862B-66B9-45DE-8BF9-95D667F5B11C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7" name="月 866">
                  <a:extLst>
                    <a:ext uri="{FF2B5EF4-FFF2-40B4-BE49-F238E27FC236}">
                      <a16:creationId xmlns:a16="http://schemas.microsoft.com/office/drawing/2014/main" id="{5D3EF41F-5725-4194-8917-7628E2AE837E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8" name="月 867">
                  <a:extLst>
                    <a:ext uri="{FF2B5EF4-FFF2-40B4-BE49-F238E27FC236}">
                      <a16:creationId xmlns:a16="http://schemas.microsoft.com/office/drawing/2014/main" id="{1C887ADF-E4B0-486F-A87A-B4704188817A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9" name="月 868">
                  <a:extLst>
                    <a:ext uri="{FF2B5EF4-FFF2-40B4-BE49-F238E27FC236}">
                      <a16:creationId xmlns:a16="http://schemas.microsoft.com/office/drawing/2014/main" id="{AE9A89EA-DE4C-4B4B-9127-0051A28A04C7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0" name="月 869">
                  <a:extLst>
                    <a:ext uri="{FF2B5EF4-FFF2-40B4-BE49-F238E27FC236}">
                      <a16:creationId xmlns:a16="http://schemas.microsoft.com/office/drawing/2014/main" id="{8DEF662A-5376-44AB-ACDB-79DEB84ED7AE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1" name="月 870">
                  <a:extLst>
                    <a:ext uri="{FF2B5EF4-FFF2-40B4-BE49-F238E27FC236}">
                      <a16:creationId xmlns:a16="http://schemas.microsoft.com/office/drawing/2014/main" id="{87F0B91F-3299-4744-9F4B-D7502B6AA1AA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2" name="月 871">
                  <a:extLst>
                    <a:ext uri="{FF2B5EF4-FFF2-40B4-BE49-F238E27FC236}">
                      <a16:creationId xmlns:a16="http://schemas.microsoft.com/office/drawing/2014/main" id="{63629A70-59D2-48E8-86C6-E0048898ADAC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3" name="月 872">
                  <a:extLst>
                    <a:ext uri="{FF2B5EF4-FFF2-40B4-BE49-F238E27FC236}">
                      <a16:creationId xmlns:a16="http://schemas.microsoft.com/office/drawing/2014/main" id="{CF53893F-D9BC-47D7-A204-66D9B82A3A37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4" name="月 873">
                  <a:extLst>
                    <a:ext uri="{FF2B5EF4-FFF2-40B4-BE49-F238E27FC236}">
                      <a16:creationId xmlns:a16="http://schemas.microsoft.com/office/drawing/2014/main" id="{92251D4E-63AC-4618-83CE-E2697A54090A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5" name="月 874">
                  <a:extLst>
                    <a:ext uri="{FF2B5EF4-FFF2-40B4-BE49-F238E27FC236}">
                      <a16:creationId xmlns:a16="http://schemas.microsoft.com/office/drawing/2014/main" id="{65BDBDC1-3384-49FB-8BB5-D137F6810BDB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6" name="月 875">
                  <a:extLst>
                    <a:ext uri="{FF2B5EF4-FFF2-40B4-BE49-F238E27FC236}">
                      <a16:creationId xmlns:a16="http://schemas.microsoft.com/office/drawing/2014/main" id="{8240987C-CFFE-4EF9-8B55-7FC7F56B47BE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7" name="月 876">
                  <a:extLst>
                    <a:ext uri="{FF2B5EF4-FFF2-40B4-BE49-F238E27FC236}">
                      <a16:creationId xmlns:a16="http://schemas.microsoft.com/office/drawing/2014/main" id="{1627677E-FEE3-4CEE-B3C6-E54D4AFF01CF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8" name="月 877">
                  <a:extLst>
                    <a:ext uri="{FF2B5EF4-FFF2-40B4-BE49-F238E27FC236}">
                      <a16:creationId xmlns:a16="http://schemas.microsoft.com/office/drawing/2014/main" id="{081C3DB3-E015-45B5-8DCD-061C3F073590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9" name="月 878">
                  <a:extLst>
                    <a:ext uri="{FF2B5EF4-FFF2-40B4-BE49-F238E27FC236}">
                      <a16:creationId xmlns:a16="http://schemas.microsoft.com/office/drawing/2014/main" id="{1EB816C8-7E4B-4ABC-9D12-C3069D07AA44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0" name="月 879">
                  <a:extLst>
                    <a:ext uri="{FF2B5EF4-FFF2-40B4-BE49-F238E27FC236}">
                      <a16:creationId xmlns:a16="http://schemas.microsoft.com/office/drawing/2014/main" id="{37167D15-156B-4790-BAD7-DEC3A8F04DED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1" name="月 880">
                  <a:extLst>
                    <a:ext uri="{FF2B5EF4-FFF2-40B4-BE49-F238E27FC236}">
                      <a16:creationId xmlns:a16="http://schemas.microsoft.com/office/drawing/2014/main" id="{B0BC4520-0128-4FE7-BC35-A33591FD0CF2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2" name="月 881">
                  <a:extLst>
                    <a:ext uri="{FF2B5EF4-FFF2-40B4-BE49-F238E27FC236}">
                      <a16:creationId xmlns:a16="http://schemas.microsoft.com/office/drawing/2014/main" id="{2E51AFAD-6F2D-490B-B1F9-237CD85AD958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3" name="月 882">
                  <a:extLst>
                    <a:ext uri="{FF2B5EF4-FFF2-40B4-BE49-F238E27FC236}">
                      <a16:creationId xmlns:a16="http://schemas.microsoft.com/office/drawing/2014/main" id="{7921C33E-FDA2-4821-A617-212E02B6CE17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4" name="月 883">
                  <a:extLst>
                    <a:ext uri="{FF2B5EF4-FFF2-40B4-BE49-F238E27FC236}">
                      <a16:creationId xmlns:a16="http://schemas.microsoft.com/office/drawing/2014/main" id="{63906DF7-D501-49CD-A499-4CEA4A2AEE31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5" name="月 884">
                  <a:extLst>
                    <a:ext uri="{FF2B5EF4-FFF2-40B4-BE49-F238E27FC236}">
                      <a16:creationId xmlns:a16="http://schemas.microsoft.com/office/drawing/2014/main" id="{FDF8BE7A-DF67-4856-B9C5-212A455AF503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6" name="月 885">
                  <a:extLst>
                    <a:ext uri="{FF2B5EF4-FFF2-40B4-BE49-F238E27FC236}">
                      <a16:creationId xmlns:a16="http://schemas.microsoft.com/office/drawing/2014/main" id="{7CC37394-6D8A-4000-A4BB-4B799DFED588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7" name="月 886">
                  <a:extLst>
                    <a:ext uri="{FF2B5EF4-FFF2-40B4-BE49-F238E27FC236}">
                      <a16:creationId xmlns:a16="http://schemas.microsoft.com/office/drawing/2014/main" id="{F72C0A09-9629-4A93-9471-0044FAEB062B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8" name="月 887">
                  <a:extLst>
                    <a:ext uri="{FF2B5EF4-FFF2-40B4-BE49-F238E27FC236}">
                      <a16:creationId xmlns:a16="http://schemas.microsoft.com/office/drawing/2014/main" id="{493A6DB5-A5BA-45EE-87E3-0F780400D870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9" name="月 888">
                  <a:extLst>
                    <a:ext uri="{FF2B5EF4-FFF2-40B4-BE49-F238E27FC236}">
                      <a16:creationId xmlns:a16="http://schemas.microsoft.com/office/drawing/2014/main" id="{44902B6F-51F7-4A0A-8688-B35349029B6A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0" name="月 889">
                  <a:extLst>
                    <a:ext uri="{FF2B5EF4-FFF2-40B4-BE49-F238E27FC236}">
                      <a16:creationId xmlns:a16="http://schemas.microsoft.com/office/drawing/2014/main" id="{ABE99B62-CA78-42A7-BCD2-84FAD9A2D9E0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1" name="月 890">
                  <a:extLst>
                    <a:ext uri="{FF2B5EF4-FFF2-40B4-BE49-F238E27FC236}">
                      <a16:creationId xmlns:a16="http://schemas.microsoft.com/office/drawing/2014/main" id="{8282A06C-EC36-4082-B79D-EFDE253FF08C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2" name="月 891">
                  <a:extLst>
                    <a:ext uri="{FF2B5EF4-FFF2-40B4-BE49-F238E27FC236}">
                      <a16:creationId xmlns:a16="http://schemas.microsoft.com/office/drawing/2014/main" id="{695C2DBE-448D-4074-B84A-1B228B83A440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3" name="月 892">
                  <a:extLst>
                    <a:ext uri="{FF2B5EF4-FFF2-40B4-BE49-F238E27FC236}">
                      <a16:creationId xmlns:a16="http://schemas.microsoft.com/office/drawing/2014/main" id="{B5D7122A-37BD-4BAE-8781-7AA9A0F1293D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5" name="グループ化 604">
                <a:extLst>
                  <a:ext uri="{FF2B5EF4-FFF2-40B4-BE49-F238E27FC236}">
                    <a16:creationId xmlns:a16="http://schemas.microsoft.com/office/drawing/2014/main" id="{95BBBCCE-E7ED-427B-8F7B-63967B0A60D5}"/>
                  </a:ext>
                </a:extLst>
              </p:cNvPr>
              <p:cNvGrpSpPr/>
              <p:nvPr/>
            </p:nvGrpSpPr>
            <p:grpSpPr>
              <a:xfrm>
                <a:off x="3775872" y="1570158"/>
                <a:ext cx="3820335" cy="3474104"/>
                <a:chOff x="2125467" y="1203404"/>
                <a:chExt cx="3820335" cy="3906172"/>
              </a:xfrm>
              <a:solidFill>
                <a:srgbClr val="FF9933"/>
              </a:solidFill>
            </p:grpSpPr>
            <p:sp>
              <p:nvSpPr>
                <p:cNvPr id="780" name="月 779">
                  <a:extLst>
                    <a:ext uri="{FF2B5EF4-FFF2-40B4-BE49-F238E27FC236}">
                      <a16:creationId xmlns:a16="http://schemas.microsoft.com/office/drawing/2014/main" id="{F99514F2-2FD3-435F-ABB7-E9EC16312D72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1" name="月 780">
                  <a:extLst>
                    <a:ext uri="{FF2B5EF4-FFF2-40B4-BE49-F238E27FC236}">
                      <a16:creationId xmlns:a16="http://schemas.microsoft.com/office/drawing/2014/main" id="{C7832A23-F1E8-4AE0-8507-C695E3B563C3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2" name="月 781">
                  <a:extLst>
                    <a:ext uri="{FF2B5EF4-FFF2-40B4-BE49-F238E27FC236}">
                      <a16:creationId xmlns:a16="http://schemas.microsoft.com/office/drawing/2014/main" id="{C7885E0A-D2A6-4D81-A725-F1EE7093AD96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3" name="月 782">
                  <a:extLst>
                    <a:ext uri="{FF2B5EF4-FFF2-40B4-BE49-F238E27FC236}">
                      <a16:creationId xmlns:a16="http://schemas.microsoft.com/office/drawing/2014/main" id="{843D87FF-9645-4591-8F7A-1F70BDC38F48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4" name="月 783">
                  <a:extLst>
                    <a:ext uri="{FF2B5EF4-FFF2-40B4-BE49-F238E27FC236}">
                      <a16:creationId xmlns:a16="http://schemas.microsoft.com/office/drawing/2014/main" id="{7FB603D4-C8B5-4F6F-8296-B88BC385F1FB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5" name="月 784">
                  <a:extLst>
                    <a:ext uri="{FF2B5EF4-FFF2-40B4-BE49-F238E27FC236}">
                      <a16:creationId xmlns:a16="http://schemas.microsoft.com/office/drawing/2014/main" id="{41F75981-2308-4082-92D2-FC10D40C2993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6" name="月 785">
                  <a:extLst>
                    <a:ext uri="{FF2B5EF4-FFF2-40B4-BE49-F238E27FC236}">
                      <a16:creationId xmlns:a16="http://schemas.microsoft.com/office/drawing/2014/main" id="{5D88736C-7DAE-4874-A3F8-1C27CF9C3CAB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7" name="月 786">
                  <a:extLst>
                    <a:ext uri="{FF2B5EF4-FFF2-40B4-BE49-F238E27FC236}">
                      <a16:creationId xmlns:a16="http://schemas.microsoft.com/office/drawing/2014/main" id="{205CD047-5182-41BE-BA29-82B21C3C5C96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8" name="月 787">
                  <a:extLst>
                    <a:ext uri="{FF2B5EF4-FFF2-40B4-BE49-F238E27FC236}">
                      <a16:creationId xmlns:a16="http://schemas.microsoft.com/office/drawing/2014/main" id="{FEA8B625-51F8-40B8-9CB6-1CA29C6CB5F4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9" name="月 788">
                  <a:extLst>
                    <a:ext uri="{FF2B5EF4-FFF2-40B4-BE49-F238E27FC236}">
                      <a16:creationId xmlns:a16="http://schemas.microsoft.com/office/drawing/2014/main" id="{8F091A36-91CF-4E89-ADB3-10D0E41478FB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0" name="月 789">
                  <a:extLst>
                    <a:ext uri="{FF2B5EF4-FFF2-40B4-BE49-F238E27FC236}">
                      <a16:creationId xmlns:a16="http://schemas.microsoft.com/office/drawing/2014/main" id="{93D53564-6927-46DF-8E21-9FB6F2D3F78C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1" name="月 790">
                  <a:extLst>
                    <a:ext uri="{FF2B5EF4-FFF2-40B4-BE49-F238E27FC236}">
                      <a16:creationId xmlns:a16="http://schemas.microsoft.com/office/drawing/2014/main" id="{216AE65E-2C9E-4EE9-B16F-87C2C0738B1E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2" name="月 791">
                  <a:extLst>
                    <a:ext uri="{FF2B5EF4-FFF2-40B4-BE49-F238E27FC236}">
                      <a16:creationId xmlns:a16="http://schemas.microsoft.com/office/drawing/2014/main" id="{904F52C3-5AC1-4547-B204-B4E766AE8E82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3" name="月 792">
                  <a:extLst>
                    <a:ext uri="{FF2B5EF4-FFF2-40B4-BE49-F238E27FC236}">
                      <a16:creationId xmlns:a16="http://schemas.microsoft.com/office/drawing/2014/main" id="{BF79F57D-73A0-4C88-804E-16E5B58DE63E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4" name="月 793">
                  <a:extLst>
                    <a:ext uri="{FF2B5EF4-FFF2-40B4-BE49-F238E27FC236}">
                      <a16:creationId xmlns:a16="http://schemas.microsoft.com/office/drawing/2014/main" id="{F8186AE2-133F-46A8-954F-255DD16D2B05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5" name="月 794">
                  <a:extLst>
                    <a:ext uri="{FF2B5EF4-FFF2-40B4-BE49-F238E27FC236}">
                      <a16:creationId xmlns:a16="http://schemas.microsoft.com/office/drawing/2014/main" id="{F563E6E8-D3AA-4E04-A8EE-CD038631C368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6" name="月 795">
                  <a:extLst>
                    <a:ext uri="{FF2B5EF4-FFF2-40B4-BE49-F238E27FC236}">
                      <a16:creationId xmlns:a16="http://schemas.microsoft.com/office/drawing/2014/main" id="{7F82130B-49C5-4729-9990-18F7670D934C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7" name="月 796">
                  <a:extLst>
                    <a:ext uri="{FF2B5EF4-FFF2-40B4-BE49-F238E27FC236}">
                      <a16:creationId xmlns:a16="http://schemas.microsoft.com/office/drawing/2014/main" id="{38273A48-2A36-4CFA-8D86-0BB707883796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8" name="月 797">
                  <a:extLst>
                    <a:ext uri="{FF2B5EF4-FFF2-40B4-BE49-F238E27FC236}">
                      <a16:creationId xmlns:a16="http://schemas.microsoft.com/office/drawing/2014/main" id="{10045297-E485-43E3-AFA9-AA01E6941B14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9" name="月 798">
                  <a:extLst>
                    <a:ext uri="{FF2B5EF4-FFF2-40B4-BE49-F238E27FC236}">
                      <a16:creationId xmlns:a16="http://schemas.microsoft.com/office/drawing/2014/main" id="{CBB0774C-EC13-41CD-940F-C67BB39BF148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0" name="月 799">
                  <a:extLst>
                    <a:ext uri="{FF2B5EF4-FFF2-40B4-BE49-F238E27FC236}">
                      <a16:creationId xmlns:a16="http://schemas.microsoft.com/office/drawing/2014/main" id="{9F2E947B-9F36-47AA-9C99-9ED8124E475C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1" name="月 800">
                  <a:extLst>
                    <a:ext uri="{FF2B5EF4-FFF2-40B4-BE49-F238E27FC236}">
                      <a16:creationId xmlns:a16="http://schemas.microsoft.com/office/drawing/2014/main" id="{2EDCB6B4-7A85-49FB-9E0D-126C3F8DD2C1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2" name="月 801">
                  <a:extLst>
                    <a:ext uri="{FF2B5EF4-FFF2-40B4-BE49-F238E27FC236}">
                      <a16:creationId xmlns:a16="http://schemas.microsoft.com/office/drawing/2014/main" id="{1A33B823-F93F-4B61-B5B9-6C9AAC1DAA8F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3" name="月 802">
                  <a:extLst>
                    <a:ext uri="{FF2B5EF4-FFF2-40B4-BE49-F238E27FC236}">
                      <a16:creationId xmlns:a16="http://schemas.microsoft.com/office/drawing/2014/main" id="{B48CE0C0-27D6-424B-884D-DE49EE88BC6E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4" name="月 803">
                  <a:extLst>
                    <a:ext uri="{FF2B5EF4-FFF2-40B4-BE49-F238E27FC236}">
                      <a16:creationId xmlns:a16="http://schemas.microsoft.com/office/drawing/2014/main" id="{FB947A73-E154-4028-B1E8-F224170AC59B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5" name="月 804">
                  <a:extLst>
                    <a:ext uri="{FF2B5EF4-FFF2-40B4-BE49-F238E27FC236}">
                      <a16:creationId xmlns:a16="http://schemas.microsoft.com/office/drawing/2014/main" id="{ED48ECED-1ACD-4CC8-8DE2-7EA822A72A93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6" name="月 805">
                  <a:extLst>
                    <a:ext uri="{FF2B5EF4-FFF2-40B4-BE49-F238E27FC236}">
                      <a16:creationId xmlns:a16="http://schemas.microsoft.com/office/drawing/2014/main" id="{D29B9BA1-E636-4824-8A92-559EBBBB05F6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7" name="月 806">
                  <a:extLst>
                    <a:ext uri="{FF2B5EF4-FFF2-40B4-BE49-F238E27FC236}">
                      <a16:creationId xmlns:a16="http://schemas.microsoft.com/office/drawing/2014/main" id="{4CAF2655-47B9-4F78-B9F0-DA310D8A5D66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8" name="月 807">
                  <a:extLst>
                    <a:ext uri="{FF2B5EF4-FFF2-40B4-BE49-F238E27FC236}">
                      <a16:creationId xmlns:a16="http://schemas.microsoft.com/office/drawing/2014/main" id="{5734F33D-B588-444B-BD72-BDA50AB7F67F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9" name="月 808">
                  <a:extLst>
                    <a:ext uri="{FF2B5EF4-FFF2-40B4-BE49-F238E27FC236}">
                      <a16:creationId xmlns:a16="http://schemas.microsoft.com/office/drawing/2014/main" id="{20753F54-765D-496A-B577-7987515E4A2A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0" name="月 809">
                  <a:extLst>
                    <a:ext uri="{FF2B5EF4-FFF2-40B4-BE49-F238E27FC236}">
                      <a16:creationId xmlns:a16="http://schemas.microsoft.com/office/drawing/2014/main" id="{FCDE4CE4-2969-4206-A329-82963A0274A2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1" name="月 810">
                  <a:extLst>
                    <a:ext uri="{FF2B5EF4-FFF2-40B4-BE49-F238E27FC236}">
                      <a16:creationId xmlns:a16="http://schemas.microsoft.com/office/drawing/2014/main" id="{91A8A859-5294-4C52-B254-A8DA331674CF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2" name="月 811">
                  <a:extLst>
                    <a:ext uri="{FF2B5EF4-FFF2-40B4-BE49-F238E27FC236}">
                      <a16:creationId xmlns:a16="http://schemas.microsoft.com/office/drawing/2014/main" id="{5FF9CF2E-0E95-4781-9CBA-7B6A8995993E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3" name="月 812">
                  <a:extLst>
                    <a:ext uri="{FF2B5EF4-FFF2-40B4-BE49-F238E27FC236}">
                      <a16:creationId xmlns:a16="http://schemas.microsoft.com/office/drawing/2014/main" id="{F6EA9037-5AE5-462C-8670-11212F03439F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4" name="月 813">
                  <a:extLst>
                    <a:ext uri="{FF2B5EF4-FFF2-40B4-BE49-F238E27FC236}">
                      <a16:creationId xmlns:a16="http://schemas.microsoft.com/office/drawing/2014/main" id="{B8CA3189-017E-4C0F-9924-B787006DBD56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5" name="月 814">
                  <a:extLst>
                    <a:ext uri="{FF2B5EF4-FFF2-40B4-BE49-F238E27FC236}">
                      <a16:creationId xmlns:a16="http://schemas.microsoft.com/office/drawing/2014/main" id="{30CAB2A6-9818-43A6-B9FD-0B51E2F326BE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6" name="月 815">
                  <a:extLst>
                    <a:ext uri="{FF2B5EF4-FFF2-40B4-BE49-F238E27FC236}">
                      <a16:creationId xmlns:a16="http://schemas.microsoft.com/office/drawing/2014/main" id="{AE929F36-8A6E-4A43-AD62-23769E5E68B7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7" name="月 816">
                  <a:extLst>
                    <a:ext uri="{FF2B5EF4-FFF2-40B4-BE49-F238E27FC236}">
                      <a16:creationId xmlns:a16="http://schemas.microsoft.com/office/drawing/2014/main" id="{FF2FF10C-3951-4299-A18A-48BCF0A4C8F5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8" name="月 817">
                  <a:extLst>
                    <a:ext uri="{FF2B5EF4-FFF2-40B4-BE49-F238E27FC236}">
                      <a16:creationId xmlns:a16="http://schemas.microsoft.com/office/drawing/2014/main" id="{30C573C9-1AFB-4381-BCFD-8ACDE5A299AF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9" name="月 818">
                  <a:extLst>
                    <a:ext uri="{FF2B5EF4-FFF2-40B4-BE49-F238E27FC236}">
                      <a16:creationId xmlns:a16="http://schemas.microsoft.com/office/drawing/2014/main" id="{3359FC5B-0B66-486B-AF82-5A72040A2B1B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0" name="月 819">
                  <a:extLst>
                    <a:ext uri="{FF2B5EF4-FFF2-40B4-BE49-F238E27FC236}">
                      <a16:creationId xmlns:a16="http://schemas.microsoft.com/office/drawing/2014/main" id="{8F84939E-8139-49BF-80B7-300DBC1D8DF5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1" name="月 820">
                  <a:extLst>
                    <a:ext uri="{FF2B5EF4-FFF2-40B4-BE49-F238E27FC236}">
                      <a16:creationId xmlns:a16="http://schemas.microsoft.com/office/drawing/2014/main" id="{2472DBF8-E5AE-4E79-99FC-8861C2565630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2" name="月 821">
                  <a:extLst>
                    <a:ext uri="{FF2B5EF4-FFF2-40B4-BE49-F238E27FC236}">
                      <a16:creationId xmlns:a16="http://schemas.microsoft.com/office/drawing/2014/main" id="{87AE2633-CF3A-403E-A754-FE5E0441CDE5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3" name="月 822">
                  <a:extLst>
                    <a:ext uri="{FF2B5EF4-FFF2-40B4-BE49-F238E27FC236}">
                      <a16:creationId xmlns:a16="http://schemas.microsoft.com/office/drawing/2014/main" id="{718EFA11-46BE-4DEE-B852-A9A1BF368639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4" name="月 823">
                  <a:extLst>
                    <a:ext uri="{FF2B5EF4-FFF2-40B4-BE49-F238E27FC236}">
                      <a16:creationId xmlns:a16="http://schemas.microsoft.com/office/drawing/2014/main" id="{9B0397E0-FC52-4B51-BE3F-617212A75C5C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5" name="月 824">
                  <a:extLst>
                    <a:ext uri="{FF2B5EF4-FFF2-40B4-BE49-F238E27FC236}">
                      <a16:creationId xmlns:a16="http://schemas.microsoft.com/office/drawing/2014/main" id="{E0DA29B4-9955-48B0-9A4C-30D49324788C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6" name="月 825">
                  <a:extLst>
                    <a:ext uri="{FF2B5EF4-FFF2-40B4-BE49-F238E27FC236}">
                      <a16:creationId xmlns:a16="http://schemas.microsoft.com/office/drawing/2014/main" id="{7A74C514-AE22-4BCA-937C-49D7319D5AB3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7" name="月 826">
                  <a:extLst>
                    <a:ext uri="{FF2B5EF4-FFF2-40B4-BE49-F238E27FC236}">
                      <a16:creationId xmlns:a16="http://schemas.microsoft.com/office/drawing/2014/main" id="{A11A3CD3-166E-46EF-A485-82AAF6A3A7D1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8" name="月 827">
                  <a:extLst>
                    <a:ext uri="{FF2B5EF4-FFF2-40B4-BE49-F238E27FC236}">
                      <a16:creationId xmlns:a16="http://schemas.microsoft.com/office/drawing/2014/main" id="{4A4C694E-06EC-4E87-A70B-F467FF9C16E9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9" name="月 828">
                  <a:extLst>
                    <a:ext uri="{FF2B5EF4-FFF2-40B4-BE49-F238E27FC236}">
                      <a16:creationId xmlns:a16="http://schemas.microsoft.com/office/drawing/2014/main" id="{D515E1CB-9050-46AD-B7FB-917EAE753030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0" name="月 829">
                  <a:extLst>
                    <a:ext uri="{FF2B5EF4-FFF2-40B4-BE49-F238E27FC236}">
                      <a16:creationId xmlns:a16="http://schemas.microsoft.com/office/drawing/2014/main" id="{6E1D8D38-AA13-42B6-B9E9-58D812E36194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1" name="月 830">
                  <a:extLst>
                    <a:ext uri="{FF2B5EF4-FFF2-40B4-BE49-F238E27FC236}">
                      <a16:creationId xmlns:a16="http://schemas.microsoft.com/office/drawing/2014/main" id="{17787F98-54E6-4A63-974C-33DBC517FCA6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2" name="月 831">
                  <a:extLst>
                    <a:ext uri="{FF2B5EF4-FFF2-40B4-BE49-F238E27FC236}">
                      <a16:creationId xmlns:a16="http://schemas.microsoft.com/office/drawing/2014/main" id="{2015547B-975B-4C4E-B811-D2505A2BDA54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3" name="月 832">
                  <a:extLst>
                    <a:ext uri="{FF2B5EF4-FFF2-40B4-BE49-F238E27FC236}">
                      <a16:creationId xmlns:a16="http://schemas.microsoft.com/office/drawing/2014/main" id="{B65A3DA8-1C27-4AB0-90EA-53D1CD9D67C8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4" name="月 833">
                  <a:extLst>
                    <a:ext uri="{FF2B5EF4-FFF2-40B4-BE49-F238E27FC236}">
                      <a16:creationId xmlns:a16="http://schemas.microsoft.com/office/drawing/2014/main" id="{FDFA7BA3-45FF-486F-805A-47B4C936A66F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5" name="月 834">
                  <a:extLst>
                    <a:ext uri="{FF2B5EF4-FFF2-40B4-BE49-F238E27FC236}">
                      <a16:creationId xmlns:a16="http://schemas.microsoft.com/office/drawing/2014/main" id="{EF3EC99A-F364-4355-BB36-C6C5965EC396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6" name="月 835">
                  <a:extLst>
                    <a:ext uri="{FF2B5EF4-FFF2-40B4-BE49-F238E27FC236}">
                      <a16:creationId xmlns:a16="http://schemas.microsoft.com/office/drawing/2014/main" id="{FA0A5976-FECE-4CEC-AF6D-EF31F3BDBEC9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6" name="グループ化 605">
                <a:extLst>
                  <a:ext uri="{FF2B5EF4-FFF2-40B4-BE49-F238E27FC236}">
                    <a16:creationId xmlns:a16="http://schemas.microsoft.com/office/drawing/2014/main" id="{491848B8-71EB-4847-9794-15A36614562D}"/>
                  </a:ext>
                </a:extLst>
              </p:cNvPr>
              <p:cNvGrpSpPr/>
              <p:nvPr/>
            </p:nvGrpSpPr>
            <p:grpSpPr>
              <a:xfrm>
                <a:off x="5719008" y="235186"/>
                <a:ext cx="3820335" cy="3474104"/>
                <a:chOff x="2125467" y="1203404"/>
                <a:chExt cx="3820335" cy="3906172"/>
              </a:xfrm>
              <a:solidFill>
                <a:srgbClr val="FFC000"/>
              </a:solidFill>
            </p:grpSpPr>
            <p:sp>
              <p:nvSpPr>
                <p:cNvPr id="723" name="月 722">
                  <a:extLst>
                    <a:ext uri="{FF2B5EF4-FFF2-40B4-BE49-F238E27FC236}">
                      <a16:creationId xmlns:a16="http://schemas.microsoft.com/office/drawing/2014/main" id="{33E41BC2-4AC4-4C46-BFEA-A51CAD6D1303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4" name="月 723">
                  <a:extLst>
                    <a:ext uri="{FF2B5EF4-FFF2-40B4-BE49-F238E27FC236}">
                      <a16:creationId xmlns:a16="http://schemas.microsoft.com/office/drawing/2014/main" id="{15BE2DBD-B98E-4C81-81AA-E88CFBCE789B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5" name="月 724">
                  <a:extLst>
                    <a:ext uri="{FF2B5EF4-FFF2-40B4-BE49-F238E27FC236}">
                      <a16:creationId xmlns:a16="http://schemas.microsoft.com/office/drawing/2014/main" id="{6845F641-BAAD-4684-B630-80DC20B9E9D8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6" name="月 725">
                  <a:extLst>
                    <a:ext uri="{FF2B5EF4-FFF2-40B4-BE49-F238E27FC236}">
                      <a16:creationId xmlns:a16="http://schemas.microsoft.com/office/drawing/2014/main" id="{1CDE078D-5557-4387-8F76-FC689AC0BD99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7" name="月 726">
                  <a:extLst>
                    <a:ext uri="{FF2B5EF4-FFF2-40B4-BE49-F238E27FC236}">
                      <a16:creationId xmlns:a16="http://schemas.microsoft.com/office/drawing/2014/main" id="{F2665817-9354-4C5E-9EEB-FA47F21D6C95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8" name="月 727">
                  <a:extLst>
                    <a:ext uri="{FF2B5EF4-FFF2-40B4-BE49-F238E27FC236}">
                      <a16:creationId xmlns:a16="http://schemas.microsoft.com/office/drawing/2014/main" id="{7B8E449B-C312-4F5A-8726-8F690952F757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9" name="月 728">
                  <a:extLst>
                    <a:ext uri="{FF2B5EF4-FFF2-40B4-BE49-F238E27FC236}">
                      <a16:creationId xmlns:a16="http://schemas.microsoft.com/office/drawing/2014/main" id="{592AA0E4-AC26-4F33-8316-2C6A01A5369F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0" name="月 729">
                  <a:extLst>
                    <a:ext uri="{FF2B5EF4-FFF2-40B4-BE49-F238E27FC236}">
                      <a16:creationId xmlns:a16="http://schemas.microsoft.com/office/drawing/2014/main" id="{BCED1232-7761-45AE-8871-3E8B5098DE61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1" name="月 730">
                  <a:extLst>
                    <a:ext uri="{FF2B5EF4-FFF2-40B4-BE49-F238E27FC236}">
                      <a16:creationId xmlns:a16="http://schemas.microsoft.com/office/drawing/2014/main" id="{26AA99B6-FC79-4ED8-A5BB-D8D2735B28B3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2" name="月 731">
                  <a:extLst>
                    <a:ext uri="{FF2B5EF4-FFF2-40B4-BE49-F238E27FC236}">
                      <a16:creationId xmlns:a16="http://schemas.microsoft.com/office/drawing/2014/main" id="{AA74DF35-9A36-4BE1-8F07-3A5A081589D1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3" name="月 732">
                  <a:extLst>
                    <a:ext uri="{FF2B5EF4-FFF2-40B4-BE49-F238E27FC236}">
                      <a16:creationId xmlns:a16="http://schemas.microsoft.com/office/drawing/2014/main" id="{04E1AC92-9E42-409A-A9A1-971E453507BD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4" name="月 733">
                  <a:extLst>
                    <a:ext uri="{FF2B5EF4-FFF2-40B4-BE49-F238E27FC236}">
                      <a16:creationId xmlns:a16="http://schemas.microsoft.com/office/drawing/2014/main" id="{02667B2C-62CA-4AB9-AF74-A44D26C868AE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5" name="月 734">
                  <a:extLst>
                    <a:ext uri="{FF2B5EF4-FFF2-40B4-BE49-F238E27FC236}">
                      <a16:creationId xmlns:a16="http://schemas.microsoft.com/office/drawing/2014/main" id="{3C98D2A7-1D65-474C-899D-3C6903F93C67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6" name="月 735">
                  <a:extLst>
                    <a:ext uri="{FF2B5EF4-FFF2-40B4-BE49-F238E27FC236}">
                      <a16:creationId xmlns:a16="http://schemas.microsoft.com/office/drawing/2014/main" id="{B728212B-A008-4C1D-82B8-8431145DE0F7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7" name="月 736">
                  <a:extLst>
                    <a:ext uri="{FF2B5EF4-FFF2-40B4-BE49-F238E27FC236}">
                      <a16:creationId xmlns:a16="http://schemas.microsoft.com/office/drawing/2014/main" id="{B9AF5458-824D-4C29-A8D5-2960FDC8FB29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8" name="月 737">
                  <a:extLst>
                    <a:ext uri="{FF2B5EF4-FFF2-40B4-BE49-F238E27FC236}">
                      <a16:creationId xmlns:a16="http://schemas.microsoft.com/office/drawing/2014/main" id="{1A163CBD-9054-4269-85E7-32F32F54C045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9" name="月 738">
                  <a:extLst>
                    <a:ext uri="{FF2B5EF4-FFF2-40B4-BE49-F238E27FC236}">
                      <a16:creationId xmlns:a16="http://schemas.microsoft.com/office/drawing/2014/main" id="{8608CDD6-85A7-4F4A-A726-5BA189AC5725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0" name="月 739">
                  <a:extLst>
                    <a:ext uri="{FF2B5EF4-FFF2-40B4-BE49-F238E27FC236}">
                      <a16:creationId xmlns:a16="http://schemas.microsoft.com/office/drawing/2014/main" id="{B2C8885A-5417-4681-B481-88E6A41C752A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1" name="月 740">
                  <a:extLst>
                    <a:ext uri="{FF2B5EF4-FFF2-40B4-BE49-F238E27FC236}">
                      <a16:creationId xmlns:a16="http://schemas.microsoft.com/office/drawing/2014/main" id="{95D831AD-A4A2-49FF-8A41-2AEA09F17EDF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2" name="月 741">
                  <a:extLst>
                    <a:ext uri="{FF2B5EF4-FFF2-40B4-BE49-F238E27FC236}">
                      <a16:creationId xmlns:a16="http://schemas.microsoft.com/office/drawing/2014/main" id="{A742817C-25BD-4F6A-8910-FC88097938AF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3" name="月 742">
                  <a:extLst>
                    <a:ext uri="{FF2B5EF4-FFF2-40B4-BE49-F238E27FC236}">
                      <a16:creationId xmlns:a16="http://schemas.microsoft.com/office/drawing/2014/main" id="{E78EE195-24ED-4030-AB2D-8B46CA2FBADA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4" name="月 743">
                  <a:extLst>
                    <a:ext uri="{FF2B5EF4-FFF2-40B4-BE49-F238E27FC236}">
                      <a16:creationId xmlns:a16="http://schemas.microsoft.com/office/drawing/2014/main" id="{C765B93C-8A6D-4B1C-B2AE-8E70E7B17C16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5" name="月 744">
                  <a:extLst>
                    <a:ext uri="{FF2B5EF4-FFF2-40B4-BE49-F238E27FC236}">
                      <a16:creationId xmlns:a16="http://schemas.microsoft.com/office/drawing/2014/main" id="{EEC2E5BA-2E2B-4E38-B16B-99A3C0D70895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6" name="月 745">
                  <a:extLst>
                    <a:ext uri="{FF2B5EF4-FFF2-40B4-BE49-F238E27FC236}">
                      <a16:creationId xmlns:a16="http://schemas.microsoft.com/office/drawing/2014/main" id="{A059A3FD-DE07-4802-A7D7-54197557F3F6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7" name="月 746">
                  <a:extLst>
                    <a:ext uri="{FF2B5EF4-FFF2-40B4-BE49-F238E27FC236}">
                      <a16:creationId xmlns:a16="http://schemas.microsoft.com/office/drawing/2014/main" id="{791E394C-F281-4F20-9A06-50929DF4710D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8" name="月 747">
                  <a:extLst>
                    <a:ext uri="{FF2B5EF4-FFF2-40B4-BE49-F238E27FC236}">
                      <a16:creationId xmlns:a16="http://schemas.microsoft.com/office/drawing/2014/main" id="{ED698C04-5034-4957-A1E1-8A601BE03B28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9" name="月 748">
                  <a:extLst>
                    <a:ext uri="{FF2B5EF4-FFF2-40B4-BE49-F238E27FC236}">
                      <a16:creationId xmlns:a16="http://schemas.microsoft.com/office/drawing/2014/main" id="{53FDF8AF-16C6-41AA-A0BC-32C46A0E2240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0" name="月 749">
                  <a:extLst>
                    <a:ext uri="{FF2B5EF4-FFF2-40B4-BE49-F238E27FC236}">
                      <a16:creationId xmlns:a16="http://schemas.microsoft.com/office/drawing/2014/main" id="{DFFB30E8-095C-4F01-A3EF-423CFBB62C33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1" name="月 750">
                  <a:extLst>
                    <a:ext uri="{FF2B5EF4-FFF2-40B4-BE49-F238E27FC236}">
                      <a16:creationId xmlns:a16="http://schemas.microsoft.com/office/drawing/2014/main" id="{C3ED035B-9C87-460A-9AE2-37E90158D7FC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2" name="月 751">
                  <a:extLst>
                    <a:ext uri="{FF2B5EF4-FFF2-40B4-BE49-F238E27FC236}">
                      <a16:creationId xmlns:a16="http://schemas.microsoft.com/office/drawing/2014/main" id="{A29B4F79-05BD-46EC-B0BC-F3985C356EF0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3" name="月 752">
                  <a:extLst>
                    <a:ext uri="{FF2B5EF4-FFF2-40B4-BE49-F238E27FC236}">
                      <a16:creationId xmlns:a16="http://schemas.microsoft.com/office/drawing/2014/main" id="{0A4D1158-8AE2-478F-AAA7-97EFD7B8377D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4" name="月 753">
                  <a:extLst>
                    <a:ext uri="{FF2B5EF4-FFF2-40B4-BE49-F238E27FC236}">
                      <a16:creationId xmlns:a16="http://schemas.microsoft.com/office/drawing/2014/main" id="{B2CF66A2-1248-45F2-A8B1-7B5952A671CC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5" name="月 754">
                  <a:extLst>
                    <a:ext uri="{FF2B5EF4-FFF2-40B4-BE49-F238E27FC236}">
                      <a16:creationId xmlns:a16="http://schemas.microsoft.com/office/drawing/2014/main" id="{C5614631-D059-437E-92D4-9A989DAA7C02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6" name="月 755">
                  <a:extLst>
                    <a:ext uri="{FF2B5EF4-FFF2-40B4-BE49-F238E27FC236}">
                      <a16:creationId xmlns:a16="http://schemas.microsoft.com/office/drawing/2014/main" id="{714FF5B0-97BE-44AA-B12D-12B4E86E2814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7" name="月 756">
                  <a:extLst>
                    <a:ext uri="{FF2B5EF4-FFF2-40B4-BE49-F238E27FC236}">
                      <a16:creationId xmlns:a16="http://schemas.microsoft.com/office/drawing/2014/main" id="{94CCD6FC-4CB3-42BF-86D2-A44829A96A27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8" name="月 757">
                  <a:extLst>
                    <a:ext uri="{FF2B5EF4-FFF2-40B4-BE49-F238E27FC236}">
                      <a16:creationId xmlns:a16="http://schemas.microsoft.com/office/drawing/2014/main" id="{6C420870-FEAE-438F-8153-DB649A711FD4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9" name="月 758">
                  <a:extLst>
                    <a:ext uri="{FF2B5EF4-FFF2-40B4-BE49-F238E27FC236}">
                      <a16:creationId xmlns:a16="http://schemas.microsoft.com/office/drawing/2014/main" id="{7672B6A3-4164-4EA4-95B7-705BC4EAA898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0" name="月 759">
                  <a:extLst>
                    <a:ext uri="{FF2B5EF4-FFF2-40B4-BE49-F238E27FC236}">
                      <a16:creationId xmlns:a16="http://schemas.microsoft.com/office/drawing/2014/main" id="{9DA224B5-8CDE-483A-A83B-AA9E7D71BF33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1" name="月 760">
                  <a:extLst>
                    <a:ext uri="{FF2B5EF4-FFF2-40B4-BE49-F238E27FC236}">
                      <a16:creationId xmlns:a16="http://schemas.microsoft.com/office/drawing/2014/main" id="{21DAD1B3-695B-4E94-9888-9CEC1EA0B941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2" name="月 761">
                  <a:extLst>
                    <a:ext uri="{FF2B5EF4-FFF2-40B4-BE49-F238E27FC236}">
                      <a16:creationId xmlns:a16="http://schemas.microsoft.com/office/drawing/2014/main" id="{53A2C272-B8C6-4480-A024-D9FF0D85228A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3" name="月 762">
                  <a:extLst>
                    <a:ext uri="{FF2B5EF4-FFF2-40B4-BE49-F238E27FC236}">
                      <a16:creationId xmlns:a16="http://schemas.microsoft.com/office/drawing/2014/main" id="{E089E2AD-B7B3-402A-AC32-196EC3522777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4" name="月 763">
                  <a:extLst>
                    <a:ext uri="{FF2B5EF4-FFF2-40B4-BE49-F238E27FC236}">
                      <a16:creationId xmlns:a16="http://schemas.microsoft.com/office/drawing/2014/main" id="{81214BB8-D83C-4D05-86E7-DCEB4FABEDCE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5" name="月 764">
                  <a:extLst>
                    <a:ext uri="{FF2B5EF4-FFF2-40B4-BE49-F238E27FC236}">
                      <a16:creationId xmlns:a16="http://schemas.microsoft.com/office/drawing/2014/main" id="{F9B6DEC2-89DA-4070-933E-F9ABC1467D79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6" name="月 765">
                  <a:extLst>
                    <a:ext uri="{FF2B5EF4-FFF2-40B4-BE49-F238E27FC236}">
                      <a16:creationId xmlns:a16="http://schemas.microsoft.com/office/drawing/2014/main" id="{B240AD2F-AFD7-4267-ACE9-11777F60EA02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7" name="月 766">
                  <a:extLst>
                    <a:ext uri="{FF2B5EF4-FFF2-40B4-BE49-F238E27FC236}">
                      <a16:creationId xmlns:a16="http://schemas.microsoft.com/office/drawing/2014/main" id="{1E448931-94CA-4231-B040-8694F520DBD7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8" name="月 767">
                  <a:extLst>
                    <a:ext uri="{FF2B5EF4-FFF2-40B4-BE49-F238E27FC236}">
                      <a16:creationId xmlns:a16="http://schemas.microsoft.com/office/drawing/2014/main" id="{27D02266-36BB-4E4E-90FF-4ED49EF71C4F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9" name="月 768">
                  <a:extLst>
                    <a:ext uri="{FF2B5EF4-FFF2-40B4-BE49-F238E27FC236}">
                      <a16:creationId xmlns:a16="http://schemas.microsoft.com/office/drawing/2014/main" id="{627C901E-983C-4792-A27E-75E6AF959323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0" name="月 769">
                  <a:extLst>
                    <a:ext uri="{FF2B5EF4-FFF2-40B4-BE49-F238E27FC236}">
                      <a16:creationId xmlns:a16="http://schemas.microsoft.com/office/drawing/2014/main" id="{38FF77D8-1D59-4E09-B007-610689185D93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1" name="月 770">
                  <a:extLst>
                    <a:ext uri="{FF2B5EF4-FFF2-40B4-BE49-F238E27FC236}">
                      <a16:creationId xmlns:a16="http://schemas.microsoft.com/office/drawing/2014/main" id="{A31955D6-5444-4F98-8CE5-62DB260097C9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2" name="月 771">
                  <a:extLst>
                    <a:ext uri="{FF2B5EF4-FFF2-40B4-BE49-F238E27FC236}">
                      <a16:creationId xmlns:a16="http://schemas.microsoft.com/office/drawing/2014/main" id="{CD95EFE4-8364-4092-94BB-A46D601B1E42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3" name="月 772">
                  <a:extLst>
                    <a:ext uri="{FF2B5EF4-FFF2-40B4-BE49-F238E27FC236}">
                      <a16:creationId xmlns:a16="http://schemas.microsoft.com/office/drawing/2014/main" id="{B3975E52-E563-49D5-A9D5-23F669412508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4" name="月 773">
                  <a:extLst>
                    <a:ext uri="{FF2B5EF4-FFF2-40B4-BE49-F238E27FC236}">
                      <a16:creationId xmlns:a16="http://schemas.microsoft.com/office/drawing/2014/main" id="{9AFE9EE5-9A13-41DC-BB76-1F8E7BF24740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5" name="月 774">
                  <a:extLst>
                    <a:ext uri="{FF2B5EF4-FFF2-40B4-BE49-F238E27FC236}">
                      <a16:creationId xmlns:a16="http://schemas.microsoft.com/office/drawing/2014/main" id="{082CADAA-C776-4647-AB2C-A9886900D811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6" name="月 775">
                  <a:extLst>
                    <a:ext uri="{FF2B5EF4-FFF2-40B4-BE49-F238E27FC236}">
                      <a16:creationId xmlns:a16="http://schemas.microsoft.com/office/drawing/2014/main" id="{D404CBC5-C5F5-4356-AE20-38105BC3A86D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7" name="月 776">
                  <a:extLst>
                    <a:ext uri="{FF2B5EF4-FFF2-40B4-BE49-F238E27FC236}">
                      <a16:creationId xmlns:a16="http://schemas.microsoft.com/office/drawing/2014/main" id="{49455611-C06B-472B-9F79-D47BB42A7C90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8" name="月 777">
                  <a:extLst>
                    <a:ext uri="{FF2B5EF4-FFF2-40B4-BE49-F238E27FC236}">
                      <a16:creationId xmlns:a16="http://schemas.microsoft.com/office/drawing/2014/main" id="{4FF6D02F-26AE-446C-B005-1CC59AB5F192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9" name="月 778">
                  <a:extLst>
                    <a:ext uri="{FF2B5EF4-FFF2-40B4-BE49-F238E27FC236}">
                      <a16:creationId xmlns:a16="http://schemas.microsoft.com/office/drawing/2014/main" id="{56B6F110-BBB5-4D4C-86D8-140F9D55DDE7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7" name="グループ化 606">
                <a:extLst>
                  <a:ext uri="{FF2B5EF4-FFF2-40B4-BE49-F238E27FC236}">
                    <a16:creationId xmlns:a16="http://schemas.microsoft.com/office/drawing/2014/main" id="{5D7E40AC-EBF2-4A6D-95A5-7EE8ABE65CCC}"/>
                  </a:ext>
                </a:extLst>
              </p:cNvPr>
              <p:cNvGrpSpPr/>
              <p:nvPr/>
            </p:nvGrpSpPr>
            <p:grpSpPr>
              <a:xfrm>
                <a:off x="2204510" y="3176396"/>
                <a:ext cx="2994627" cy="2723229"/>
                <a:chOff x="2125467" y="1203404"/>
                <a:chExt cx="3820335" cy="3906172"/>
              </a:xfrm>
              <a:solidFill>
                <a:srgbClr val="66FFCC"/>
              </a:solidFill>
            </p:grpSpPr>
            <p:sp>
              <p:nvSpPr>
                <p:cNvPr id="666" name="月 665">
                  <a:extLst>
                    <a:ext uri="{FF2B5EF4-FFF2-40B4-BE49-F238E27FC236}">
                      <a16:creationId xmlns:a16="http://schemas.microsoft.com/office/drawing/2014/main" id="{0EB5CDA1-B09B-4E89-820E-892C667DC3A8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7" name="月 666">
                  <a:extLst>
                    <a:ext uri="{FF2B5EF4-FFF2-40B4-BE49-F238E27FC236}">
                      <a16:creationId xmlns:a16="http://schemas.microsoft.com/office/drawing/2014/main" id="{1BB955B2-9E92-41EB-BD99-B44DB0A240D9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8" name="月 667">
                  <a:extLst>
                    <a:ext uri="{FF2B5EF4-FFF2-40B4-BE49-F238E27FC236}">
                      <a16:creationId xmlns:a16="http://schemas.microsoft.com/office/drawing/2014/main" id="{C9957FA4-38CF-43A9-9A8E-DD37B4924217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9" name="月 668">
                  <a:extLst>
                    <a:ext uri="{FF2B5EF4-FFF2-40B4-BE49-F238E27FC236}">
                      <a16:creationId xmlns:a16="http://schemas.microsoft.com/office/drawing/2014/main" id="{15929801-EAFD-4402-B4CE-080B63DC1155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0" name="月 669">
                  <a:extLst>
                    <a:ext uri="{FF2B5EF4-FFF2-40B4-BE49-F238E27FC236}">
                      <a16:creationId xmlns:a16="http://schemas.microsoft.com/office/drawing/2014/main" id="{EC90B098-B3B7-49FD-AB17-79D3CEAC59B7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1" name="月 670">
                  <a:extLst>
                    <a:ext uri="{FF2B5EF4-FFF2-40B4-BE49-F238E27FC236}">
                      <a16:creationId xmlns:a16="http://schemas.microsoft.com/office/drawing/2014/main" id="{D9A75936-E63B-44AF-A0D2-3A33D13440AC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2" name="月 671">
                  <a:extLst>
                    <a:ext uri="{FF2B5EF4-FFF2-40B4-BE49-F238E27FC236}">
                      <a16:creationId xmlns:a16="http://schemas.microsoft.com/office/drawing/2014/main" id="{89159451-8531-403B-9E6C-E14863AE3B22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3" name="月 672">
                  <a:extLst>
                    <a:ext uri="{FF2B5EF4-FFF2-40B4-BE49-F238E27FC236}">
                      <a16:creationId xmlns:a16="http://schemas.microsoft.com/office/drawing/2014/main" id="{5D09711C-6283-4B72-9394-5B0D2CC228F5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4" name="月 673">
                  <a:extLst>
                    <a:ext uri="{FF2B5EF4-FFF2-40B4-BE49-F238E27FC236}">
                      <a16:creationId xmlns:a16="http://schemas.microsoft.com/office/drawing/2014/main" id="{4730C009-15D8-47D2-9C72-7EC0B389635D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5" name="月 674">
                  <a:extLst>
                    <a:ext uri="{FF2B5EF4-FFF2-40B4-BE49-F238E27FC236}">
                      <a16:creationId xmlns:a16="http://schemas.microsoft.com/office/drawing/2014/main" id="{D39CA9E4-58AC-4F24-8B3D-9251A748CBFC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6" name="月 675">
                  <a:extLst>
                    <a:ext uri="{FF2B5EF4-FFF2-40B4-BE49-F238E27FC236}">
                      <a16:creationId xmlns:a16="http://schemas.microsoft.com/office/drawing/2014/main" id="{90E9D9E3-A369-4B3A-AB50-87B077681E31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7" name="月 676">
                  <a:extLst>
                    <a:ext uri="{FF2B5EF4-FFF2-40B4-BE49-F238E27FC236}">
                      <a16:creationId xmlns:a16="http://schemas.microsoft.com/office/drawing/2014/main" id="{70DF08AB-8508-4384-8DF9-C802CCA3053A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8" name="月 677">
                  <a:extLst>
                    <a:ext uri="{FF2B5EF4-FFF2-40B4-BE49-F238E27FC236}">
                      <a16:creationId xmlns:a16="http://schemas.microsoft.com/office/drawing/2014/main" id="{8FBBE55F-F674-4AA5-982A-AC43B410DC59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9" name="月 678">
                  <a:extLst>
                    <a:ext uri="{FF2B5EF4-FFF2-40B4-BE49-F238E27FC236}">
                      <a16:creationId xmlns:a16="http://schemas.microsoft.com/office/drawing/2014/main" id="{A7E12522-D98A-458D-9803-02E7F669F5B9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0" name="月 679">
                  <a:extLst>
                    <a:ext uri="{FF2B5EF4-FFF2-40B4-BE49-F238E27FC236}">
                      <a16:creationId xmlns:a16="http://schemas.microsoft.com/office/drawing/2014/main" id="{4E298ADE-AAB9-4723-B291-2C5B8382EA93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1" name="月 680">
                  <a:extLst>
                    <a:ext uri="{FF2B5EF4-FFF2-40B4-BE49-F238E27FC236}">
                      <a16:creationId xmlns:a16="http://schemas.microsoft.com/office/drawing/2014/main" id="{F8760318-B2E8-4534-A836-B2CB27F191EF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2" name="月 681">
                  <a:extLst>
                    <a:ext uri="{FF2B5EF4-FFF2-40B4-BE49-F238E27FC236}">
                      <a16:creationId xmlns:a16="http://schemas.microsoft.com/office/drawing/2014/main" id="{C7F95C2C-3AEC-4D80-A984-44C4CF7E6BF2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3" name="月 682">
                  <a:extLst>
                    <a:ext uri="{FF2B5EF4-FFF2-40B4-BE49-F238E27FC236}">
                      <a16:creationId xmlns:a16="http://schemas.microsoft.com/office/drawing/2014/main" id="{8836C5DA-A5FE-467B-B08A-6EAF33E39554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4" name="月 683">
                  <a:extLst>
                    <a:ext uri="{FF2B5EF4-FFF2-40B4-BE49-F238E27FC236}">
                      <a16:creationId xmlns:a16="http://schemas.microsoft.com/office/drawing/2014/main" id="{DE2E5EB0-9BC1-450F-8B63-DB549A1C67C9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5" name="月 684">
                  <a:extLst>
                    <a:ext uri="{FF2B5EF4-FFF2-40B4-BE49-F238E27FC236}">
                      <a16:creationId xmlns:a16="http://schemas.microsoft.com/office/drawing/2014/main" id="{C5A75883-A596-4933-B638-D42C69A94336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6" name="月 685">
                  <a:extLst>
                    <a:ext uri="{FF2B5EF4-FFF2-40B4-BE49-F238E27FC236}">
                      <a16:creationId xmlns:a16="http://schemas.microsoft.com/office/drawing/2014/main" id="{E2CBB51A-408B-4534-B297-FE3B6A24130F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7" name="月 686">
                  <a:extLst>
                    <a:ext uri="{FF2B5EF4-FFF2-40B4-BE49-F238E27FC236}">
                      <a16:creationId xmlns:a16="http://schemas.microsoft.com/office/drawing/2014/main" id="{2AE833F0-E80F-449E-BF22-7DA3695CF02F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8" name="月 687">
                  <a:extLst>
                    <a:ext uri="{FF2B5EF4-FFF2-40B4-BE49-F238E27FC236}">
                      <a16:creationId xmlns:a16="http://schemas.microsoft.com/office/drawing/2014/main" id="{A8E27BA5-83EC-4208-AA37-64CB973514CB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9" name="月 688">
                  <a:extLst>
                    <a:ext uri="{FF2B5EF4-FFF2-40B4-BE49-F238E27FC236}">
                      <a16:creationId xmlns:a16="http://schemas.microsoft.com/office/drawing/2014/main" id="{C8F63AE7-C786-46F8-8F66-E55E0D54E683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0" name="月 689">
                  <a:extLst>
                    <a:ext uri="{FF2B5EF4-FFF2-40B4-BE49-F238E27FC236}">
                      <a16:creationId xmlns:a16="http://schemas.microsoft.com/office/drawing/2014/main" id="{6B2FD705-D4E5-49B8-A872-DFE7E1825D31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1" name="月 690">
                  <a:extLst>
                    <a:ext uri="{FF2B5EF4-FFF2-40B4-BE49-F238E27FC236}">
                      <a16:creationId xmlns:a16="http://schemas.microsoft.com/office/drawing/2014/main" id="{96DB7E02-CA72-430B-96CC-6BB5660403E6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2" name="月 691">
                  <a:extLst>
                    <a:ext uri="{FF2B5EF4-FFF2-40B4-BE49-F238E27FC236}">
                      <a16:creationId xmlns:a16="http://schemas.microsoft.com/office/drawing/2014/main" id="{5CD6E820-D5A3-49D9-A37B-6D10B3ACC532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3" name="月 692">
                  <a:extLst>
                    <a:ext uri="{FF2B5EF4-FFF2-40B4-BE49-F238E27FC236}">
                      <a16:creationId xmlns:a16="http://schemas.microsoft.com/office/drawing/2014/main" id="{06BF1496-EAB6-4DAA-B3D6-8BBCE7167DE1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4" name="月 693">
                  <a:extLst>
                    <a:ext uri="{FF2B5EF4-FFF2-40B4-BE49-F238E27FC236}">
                      <a16:creationId xmlns:a16="http://schemas.microsoft.com/office/drawing/2014/main" id="{F5B2EEA5-A96B-4AAD-8A98-2E4067C56AFD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5" name="月 694">
                  <a:extLst>
                    <a:ext uri="{FF2B5EF4-FFF2-40B4-BE49-F238E27FC236}">
                      <a16:creationId xmlns:a16="http://schemas.microsoft.com/office/drawing/2014/main" id="{3D351B2D-E472-4CBE-BF7F-D7C7ECE69CBC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6" name="月 695">
                  <a:extLst>
                    <a:ext uri="{FF2B5EF4-FFF2-40B4-BE49-F238E27FC236}">
                      <a16:creationId xmlns:a16="http://schemas.microsoft.com/office/drawing/2014/main" id="{21C7186D-8CF0-4F43-872D-433E3DBAEE4C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7" name="月 696">
                  <a:extLst>
                    <a:ext uri="{FF2B5EF4-FFF2-40B4-BE49-F238E27FC236}">
                      <a16:creationId xmlns:a16="http://schemas.microsoft.com/office/drawing/2014/main" id="{512EA061-DB64-4257-9B9E-1AEAC143B1E1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8" name="月 697">
                  <a:extLst>
                    <a:ext uri="{FF2B5EF4-FFF2-40B4-BE49-F238E27FC236}">
                      <a16:creationId xmlns:a16="http://schemas.microsoft.com/office/drawing/2014/main" id="{02133D71-6DED-4ABC-B35E-BF16417B1463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9" name="月 698">
                  <a:extLst>
                    <a:ext uri="{FF2B5EF4-FFF2-40B4-BE49-F238E27FC236}">
                      <a16:creationId xmlns:a16="http://schemas.microsoft.com/office/drawing/2014/main" id="{126B78D2-AAF3-4DA7-99AA-45101F9C3041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0" name="月 699">
                  <a:extLst>
                    <a:ext uri="{FF2B5EF4-FFF2-40B4-BE49-F238E27FC236}">
                      <a16:creationId xmlns:a16="http://schemas.microsoft.com/office/drawing/2014/main" id="{14316A59-2FF7-4E43-A4F9-7CCB4C755A83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1" name="月 700">
                  <a:extLst>
                    <a:ext uri="{FF2B5EF4-FFF2-40B4-BE49-F238E27FC236}">
                      <a16:creationId xmlns:a16="http://schemas.microsoft.com/office/drawing/2014/main" id="{E40CA029-EF3C-4DEC-8405-CCF8F9570D01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2" name="月 701">
                  <a:extLst>
                    <a:ext uri="{FF2B5EF4-FFF2-40B4-BE49-F238E27FC236}">
                      <a16:creationId xmlns:a16="http://schemas.microsoft.com/office/drawing/2014/main" id="{60C4D169-6544-4C27-9D89-653A77CA8A78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3" name="月 702">
                  <a:extLst>
                    <a:ext uri="{FF2B5EF4-FFF2-40B4-BE49-F238E27FC236}">
                      <a16:creationId xmlns:a16="http://schemas.microsoft.com/office/drawing/2014/main" id="{9F7FFF41-03E2-4B2D-AEF1-56209FA11D73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4" name="月 703">
                  <a:extLst>
                    <a:ext uri="{FF2B5EF4-FFF2-40B4-BE49-F238E27FC236}">
                      <a16:creationId xmlns:a16="http://schemas.microsoft.com/office/drawing/2014/main" id="{751F1463-CE1D-4CED-8A91-CEE04B2670F7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5" name="月 704">
                  <a:extLst>
                    <a:ext uri="{FF2B5EF4-FFF2-40B4-BE49-F238E27FC236}">
                      <a16:creationId xmlns:a16="http://schemas.microsoft.com/office/drawing/2014/main" id="{AE45B532-AC73-438B-9A6E-6747561F8D4D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6" name="月 705">
                  <a:extLst>
                    <a:ext uri="{FF2B5EF4-FFF2-40B4-BE49-F238E27FC236}">
                      <a16:creationId xmlns:a16="http://schemas.microsoft.com/office/drawing/2014/main" id="{29ADB811-0349-46B8-B2D1-8C9D71212C9B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7" name="月 706">
                  <a:extLst>
                    <a:ext uri="{FF2B5EF4-FFF2-40B4-BE49-F238E27FC236}">
                      <a16:creationId xmlns:a16="http://schemas.microsoft.com/office/drawing/2014/main" id="{09B09674-7320-4B92-B426-7C243A15AE45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8" name="月 707">
                  <a:extLst>
                    <a:ext uri="{FF2B5EF4-FFF2-40B4-BE49-F238E27FC236}">
                      <a16:creationId xmlns:a16="http://schemas.microsoft.com/office/drawing/2014/main" id="{69FD4630-D0DB-4524-B207-E1B416D68DEE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9" name="月 708">
                  <a:extLst>
                    <a:ext uri="{FF2B5EF4-FFF2-40B4-BE49-F238E27FC236}">
                      <a16:creationId xmlns:a16="http://schemas.microsoft.com/office/drawing/2014/main" id="{0B5DF46B-B9DA-4F62-A1D2-57125BE60F21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0" name="月 709">
                  <a:extLst>
                    <a:ext uri="{FF2B5EF4-FFF2-40B4-BE49-F238E27FC236}">
                      <a16:creationId xmlns:a16="http://schemas.microsoft.com/office/drawing/2014/main" id="{A00B883D-B4F3-4246-BD12-7641B4826DA2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1" name="月 710">
                  <a:extLst>
                    <a:ext uri="{FF2B5EF4-FFF2-40B4-BE49-F238E27FC236}">
                      <a16:creationId xmlns:a16="http://schemas.microsoft.com/office/drawing/2014/main" id="{B7E200E2-16FC-4F18-BD92-F771363D5413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2" name="月 711">
                  <a:extLst>
                    <a:ext uri="{FF2B5EF4-FFF2-40B4-BE49-F238E27FC236}">
                      <a16:creationId xmlns:a16="http://schemas.microsoft.com/office/drawing/2014/main" id="{43079F25-A493-4162-AEC3-6E4026FC29D1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3" name="月 712">
                  <a:extLst>
                    <a:ext uri="{FF2B5EF4-FFF2-40B4-BE49-F238E27FC236}">
                      <a16:creationId xmlns:a16="http://schemas.microsoft.com/office/drawing/2014/main" id="{F92C18FB-AFE7-4BA8-8409-832B80B38B21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4" name="月 713">
                  <a:extLst>
                    <a:ext uri="{FF2B5EF4-FFF2-40B4-BE49-F238E27FC236}">
                      <a16:creationId xmlns:a16="http://schemas.microsoft.com/office/drawing/2014/main" id="{597A49BF-67DC-490E-B270-B8DB3C2E7B54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5" name="月 714">
                  <a:extLst>
                    <a:ext uri="{FF2B5EF4-FFF2-40B4-BE49-F238E27FC236}">
                      <a16:creationId xmlns:a16="http://schemas.microsoft.com/office/drawing/2014/main" id="{ABD01CEC-C616-423D-8F11-0FE2E895E7A8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6" name="月 715">
                  <a:extLst>
                    <a:ext uri="{FF2B5EF4-FFF2-40B4-BE49-F238E27FC236}">
                      <a16:creationId xmlns:a16="http://schemas.microsoft.com/office/drawing/2014/main" id="{35B3C767-8AAD-42C7-A2A5-B3BB7B5C779B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7" name="月 716">
                  <a:extLst>
                    <a:ext uri="{FF2B5EF4-FFF2-40B4-BE49-F238E27FC236}">
                      <a16:creationId xmlns:a16="http://schemas.microsoft.com/office/drawing/2014/main" id="{199C58AD-FA15-4D40-9592-0D9451C48B63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8" name="月 717">
                  <a:extLst>
                    <a:ext uri="{FF2B5EF4-FFF2-40B4-BE49-F238E27FC236}">
                      <a16:creationId xmlns:a16="http://schemas.microsoft.com/office/drawing/2014/main" id="{622BBBDF-140F-4442-B7F9-DD4E45D26ECB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9" name="月 718">
                  <a:extLst>
                    <a:ext uri="{FF2B5EF4-FFF2-40B4-BE49-F238E27FC236}">
                      <a16:creationId xmlns:a16="http://schemas.microsoft.com/office/drawing/2014/main" id="{F59A9E85-03A8-45BC-91BE-326B11B7B7EE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0" name="月 719">
                  <a:extLst>
                    <a:ext uri="{FF2B5EF4-FFF2-40B4-BE49-F238E27FC236}">
                      <a16:creationId xmlns:a16="http://schemas.microsoft.com/office/drawing/2014/main" id="{E5BB2F3F-7F53-4FE1-836B-6C6908606288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1" name="月 720">
                  <a:extLst>
                    <a:ext uri="{FF2B5EF4-FFF2-40B4-BE49-F238E27FC236}">
                      <a16:creationId xmlns:a16="http://schemas.microsoft.com/office/drawing/2014/main" id="{037D4566-4884-4D6C-8A33-F1A9A7D346D5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2" name="月 721">
                  <a:extLst>
                    <a:ext uri="{FF2B5EF4-FFF2-40B4-BE49-F238E27FC236}">
                      <a16:creationId xmlns:a16="http://schemas.microsoft.com/office/drawing/2014/main" id="{45347266-A96A-4AFD-B513-EBC15083F393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8" name="グループ化 607">
                <a:extLst>
                  <a:ext uri="{FF2B5EF4-FFF2-40B4-BE49-F238E27FC236}">
                    <a16:creationId xmlns:a16="http://schemas.microsoft.com/office/drawing/2014/main" id="{0BCA4B1F-93EA-413F-81EF-3E9CA7E3CFDB}"/>
                  </a:ext>
                </a:extLst>
              </p:cNvPr>
              <p:cNvGrpSpPr/>
              <p:nvPr/>
            </p:nvGrpSpPr>
            <p:grpSpPr>
              <a:xfrm>
                <a:off x="5026841" y="3545673"/>
                <a:ext cx="2994627" cy="2723229"/>
                <a:chOff x="2125467" y="1203404"/>
                <a:chExt cx="3820335" cy="3906172"/>
              </a:xfrm>
              <a:solidFill>
                <a:srgbClr val="FFFF99"/>
              </a:solidFill>
            </p:grpSpPr>
            <p:sp>
              <p:nvSpPr>
                <p:cNvPr id="609" name="月 608">
                  <a:extLst>
                    <a:ext uri="{FF2B5EF4-FFF2-40B4-BE49-F238E27FC236}">
                      <a16:creationId xmlns:a16="http://schemas.microsoft.com/office/drawing/2014/main" id="{4E48D91B-432A-4531-BA36-191865004AFE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0" name="月 609">
                  <a:extLst>
                    <a:ext uri="{FF2B5EF4-FFF2-40B4-BE49-F238E27FC236}">
                      <a16:creationId xmlns:a16="http://schemas.microsoft.com/office/drawing/2014/main" id="{BAC1144C-84AA-4B16-B465-FA9AEF87967F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1" name="月 610">
                  <a:extLst>
                    <a:ext uri="{FF2B5EF4-FFF2-40B4-BE49-F238E27FC236}">
                      <a16:creationId xmlns:a16="http://schemas.microsoft.com/office/drawing/2014/main" id="{C7676CE6-1688-4282-8E1D-F11F700DA427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2" name="月 611">
                  <a:extLst>
                    <a:ext uri="{FF2B5EF4-FFF2-40B4-BE49-F238E27FC236}">
                      <a16:creationId xmlns:a16="http://schemas.microsoft.com/office/drawing/2014/main" id="{7BFB85E8-3825-4066-8304-BBD92609F879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3" name="月 612">
                  <a:extLst>
                    <a:ext uri="{FF2B5EF4-FFF2-40B4-BE49-F238E27FC236}">
                      <a16:creationId xmlns:a16="http://schemas.microsoft.com/office/drawing/2014/main" id="{63BB5FD1-5FF6-413B-94F1-986D1B1F79D1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4" name="月 613">
                  <a:extLst>
                    <a:ext uri="{FF2B5EF4-FFF2-40B4-BE49-F238E27FC236}">
                      <a16:creationId xmlns:a16="http://schemas.microsoft.com/office/drawing/2014/main" id="{8B83F065-9F29-419F-AA43-831563F58B83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5" name="月 614">
                  <a:extLst>
                    <a:ext uri="{FF2B5EF4-FFF2-40B4-BE49-F238E27FC236}">
                      <a16:creationId xmlns:a16="http://schemas.microsoft.com/office/drawing/2014/main" id="{F1FEC1A1-666D-44EB-8A65-6C68E97FC78C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6" name="月 615">
                  <a:extLst>
                    <a:ext uri="{FF2B5EF4-FFF2-40B4-BE49-F238E27FC236}">
                      <a16:creationId xmlns:a16="http://schemas.microsoft.com/office/drawing/2014/main" id="{BB270EA4-89E7-4BD8-88A2-FD182DBE4C06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7" name="月 616">
                  <a:extLst>
                    <a:ext uri="{FF2B5EF4-FFF2-40B4-BE49-F238E27FC236}">
                      <a16:creationId xmlns:a16="http://schemas.microsoft.com/office/drawing/2014/main" id="{B2455C0A-4C39-4C46-BF07-965ED1E37E07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8" name="月 617">
                  <a:extLst>
                    <a:ext uri="{FF2B5EF4-FFF2-40B4-BE49-F238E27FC236}">
                      <a16:creationId xmlns:a16="http://schemas.microsoft.com/office/drawing/2014/main" id="{EB19F797-5BB0-4112-8E96-2C30436FF6BC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9" name="月 618">
                  <a:extLst>
                    <a:ext uri="{FF2B5EF4-FFF2-40B4-BE49-F238E27FC236}">
                      <a16:creationId xmlns:a16="http://schemas.microsoft.com/office/drawing/2014/main" id="{8A0F270B-0460-4FB3-A0CB-E5DD576F0431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0" name="月 619">
                  <a:extLst>
                    <a:ext uri="{FF2B5EF4-FFF2-40B4-BE49-F238E27FC236}">
                      <a16:creationId xmlns:a16="http://schemas.microsoft.com/office/drawing/2014/main" id="{3BB05D5C-1923-40EA-A307-AF5D3FFDBB40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1" name="月 620">
                  <a:extLst>
                    <a:ext uri="{FF2B5EF4-FFF2-40B4-BE49-F238E27FC236}">
                      <a16:creationId xmlns:a16="http://schemas.microsoft.com/office/drawing/2014/main" id="{DB2EBCC7-2EDE-4C55-811A-E0132FF8C38E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2" name="月 621">
                  <a:extLst>
                    <a:ext uri="{FF2B5EF4-FFF2-40B4-BE49-F238E27FC236}">
                      <a16:creationId xmlns:a16="http://schemas.microsoft.com/office/drawing/2014/main" id="{39D2A74B-0B14-435F-B824-2797517A8434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3" name="月 622">
                  <a:extLst>
                    <a:ext uri="{FF2B5EF4-FFF2-40B4-BE49-F238E27FC236}">
                      <a16:creationId xmlns:a16="http://schemas.microsoft.com/office/drawing/2014/main" id="{44E56FFD-BF9F-4B17-81D1-CC5F312B5366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4" name="月 623">
                  <a:extLst>
                    <a:ext uri="{FF2B5EF4-FFF2-40B4-BE49-F238E27FC236}">
                      <a16:creationId xmlns:a16="http://schemas.microsoft.com/office/drawing/2014/main" id="{CF9731AA-718F-4183-96B8-E60E65E656B1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5" name="月 624">
                  <a:extLst>
                    <a:ext uri="{FF2B5EF4-FFF2-40B4-BE49-F238E27FC236}">
                      <a16:creationId xmlns:a16="http://schemas.microsoft.com/office/drawing/2014/main" id="{99119B4C-84AD-4147-9284-4EB0BB9F3C52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6" name="月 625">
                  <a:extLst>
                    <a:ext uri="{FF2B5EF4-FFF2-40B4-BE49-F238E27FC236}">
                      <a16:creationId xmlns:a16="http://schemas.microsoft.com/office/drawing/2014/main" id="{0FB031A1-0820-4098-9FB0-CD8474D334F2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7" name="月 626">
                  <a:extLst>
                    <a:ext uri="{FF2B5EF4-FFF2-40B4-BE49-F238E27FC236}">
                      <a16:creationId xmlns:a16="http://schemas.microsoft.com/office/drawing/2014/main" id="{3CBC5AF7-E9BD-4EAB-BFFD-9866045F1E26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8" name="月 627">
                  <a:extLst>
                    <a:ext uri="{FF2B5EF4-FFF2-40B4-BE49-F238E27FC236}">
                      <a16:creationId xmlns:a16="http://schemas.microsoft.com/office/drawing/2014/main" id="{E51380A9-EDC0-4353-A223-2ECD3CA2BDB1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9" name="月 628">
                  <a:extLst>
                    <a:ext uri="{FF2B5EF4-FFF2-40B4-BE49-F238E27FC236}">
                      <a16:creationId xmlns:a16="http://schemas.microsoft.com/office/drawing/2014/main" id="{A4A735C5-2200-4824-841B-D31FF4168225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0" name="月 629">
                  <a:extLst>
                    <a:ext uri="{FF2B5EF4-FFF2-40B4-BE49-F238E27FC236}">
                      <a16:creationId xmlns:a16="http://schemas.microsoft.com/office/drawing/2014/main" id="{A84D6642-200C-4270-9837-2A787B93E79A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1" name="月 630">
                  <a:extLst>
                    <a:ext uri="{FF2B5EF4-FFF2-40B4-BE49-F238E27FC236}">
                      <a16:creationId xmlns:a16="http://schemas.microsoft.com/office/drawing/2014/main" id="{993B84BE-1F58-413A-AA77-28640724C404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2" name="月 631">
                  <a:extLst>
                    <a:ext uri="{FF2B5EF4-FFF2-40B4-BE49-F238E27FC236}">
                      <a16:creationId xmlns:a16="http://schemas.microsoft.com/office/drawing/2014/main" id="{0C2C2DEE-6918-4F66-AD55-19D7205DD840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3" name="月 632">
                  <a:extLst>
                    <a:ext uri="{FF2B5EF4-FFF2-40B4-BE49-F238E27FC236}">
                      <a16:creationId xmlns:a16="http://schemas.microsoft.com/office/drawing/2014/main" id="{851EF74C-0B0E-4BED-971A-87F0D4A427F5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4" name="月 633">
                  <a:extLst>
                    <a:ext uri="{FF2B5EF4-FFF2-40B4-BE49-F238E27FC236}">
                      <a16:creationId xmlns:a16="http://schemas.microsoft.com/office/drawing/2014/main" id="{5F1ADD8B-46E3-48CB-9729-1136B20B433B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5" name="月 634">
                  <a:extLst>
                    <a:ext uri="{FF2B5EF4-FFF2-40B4-BE49-F238E27FC236}">
                      <a16:creationId xmlns:a16="http://schemas.microsoft.com/office/drawing/2014/main" id="{A7996A38-3727-435D-AA4D-BF86597762D0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6" name="月 635">
                  <a:extLst>
                    <a:ext uri="{FF2B5EF4-FFF2-40B4-BE49-F238E27FC236}">
                      <a16:creationId xmlns:a16="http://schemas.microsoft.com/office/drawing/2014/main" id="{3218D795-A38D-4EC0-A4EA-0E2F4C9ACA55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7" name="月 636">
                  <a:extLst>
                    <a:ext uri="{FF2B5EF4-FFF2-40B4-BE49-F238E27FC236}">
                      <a16:creationId xmlns:a16="http://schemas.microsoft.com/office/drawing/2014/main" id="{3D80EC1B-4AB9-463E-89E2-F6D6D4BC1E5F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8" name="月 637">
                  <a:extLst>
                    <a:ext uri="{FF2B5EF4-FFF2-40B4-BE49-F238E27FC236}">
                      <a16:creationId xmlns:a16="http://schemas.microsoft.com/office/drawing/2014/main" id="{4CFB9203-3C1F-4CBF-B11E-930C02486081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9" name="月 638">
                  <a:extLst>
                    <a:ext uri="{FF2B5EF4-FFF2-40B4-BE49-F238E27FC236}">
                      <a16:creationId xmlns:a16="http://schemas.microsoft.com/office/drawing/2014/main" id="{D03123F7-A721-4325-ABA8-6733D9B46EDC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0" name="月 639">
                  <a:extLst>
                    <a:ext uri="{FF2B5EF4-FFF2-40B4-BE49-F238E27FC236}">
                      <a16:creationId xmlns:a16="http://schemas.microsoft.com/office/drawing/2014/main" id="{47F7C1C4-C44C-46BB-AFE5-36EBB068BCF2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1" name="月 640">
                  <a:extLst>
                    <a:ext uri="{FF2B5EF4-FFF2-40B4-BE49-F238E27FC236}">
                      <a16:creationId xmlns:a16="http://schemas.microsoft.com/office/drawing/2014/main" id="{AE55BB4D-02D7-4110-B99E-7FEFB9559D2F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2" name="月 641">
                  <a:extLst>
                    <a:ext uri="{FF2B5EF4-FFF2-40B4-BE49-F238E27FC236}">
                      <a16:creationId xmlns:a16="http://schemas.microsoft.com/office/drawing/2014/main" id="{D6102425-0AB0-4793-A8D0-F2219675B3BE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3" name="月 642">
                  <a:extLst>
                    <a:ext uri="{FF2B5EF4-FFF2-40B4-BE49-F238E27FC236}">
                      <a16:creationId xmlns:a16="http://schemas.microsoft.com/office/drawing/2014/main" id="{963888E7-C9CD-4538-A031-B674D8FBA0E2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4" name="月 643">
                  <a:extLst>
                    <a:ext uri="{FF2B5EF4-FFF2-40B4-BE49-F238E27FC236}">
                      <a16:creationId xmlns:a16="http://schemas.microsoft.com/office/drawing/2014/main" id="{6AE83195-481E-4F87-B698-8C3950D2CE15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5" name="月 644">
                  <a:extLst>
                    <a:ext uri="{FF2B5EF4-FFF2-40B4-BE49-F238E27FC236}">
                      <a16:creationId xmlns:a16="http://schemas.microsoft.com/office/drawing/2014/main" id="{56BC1CA8-4061-493A-97AC-45F8C40BE57F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6" name="月 645">
                  <a:extLst>
                    <a:ext uri="{FF2B5EF4-FFF2-40B4-BE49-F238E27FC236}">
                      <a16:creationId xmlns:a16="http://schemas.microsoft.com/office/drawing/2014/main" id="{79E07ED2-315C-4262-BEA9-543D28A64265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7" name="月 646">
                  <a:extLst>
                    <a:ext uri="{FF2B5EF4-FFF2-40B4-BE49-F238E27FC236}">
                      <a16:creationId xmlns:a16="http://schemas.microsoft.com/office/drawing/2014/main" id="{971F5A40-C416-4988-9ABF-03440BEF6206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8" name="月 647">
                  <a:extLst>
                    <a:ext uri="{FF2B5EF4-FFF2-40B4-BE49-F238E27FC236}">
                      <a16:creationId xmlns:a16="http://schemas.microsoft.com/office/drawing/2014/main" id="{6412CDB0-9F39-45FD-AE9E-18CD09EDB5BB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9" name="月 648">
                  <a:extLst>
                    <a:ext uri="{FF2B5EF4-FFF2-40B4-BE49-F238E27FC236}">
                      <a16:creationId xmlns:a16="http://schemas.microsoft.com/office/drawing/2014/main" id="{D723E9FB-468D-4463-B77B-694968A07C63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0" name="月 649">
                  <a:extLst>
                    <a:ext uri="{FF2B5EF4-FFF2-40B4-BE49-F238E27FC236}">
                      <a16:creationId xmlns:a16="http://schemas.microsoft.com/office/drawing/2014/main" id="{17C6F5EA-76F2-480A-B43C-E480CC0CBF3D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1" name="月 650">
                  <a:extLst>
                    <a:ext uri="{FF2B5EF4-FFF2-40B4-BE49-F238E27FC236}">
                      <a16:creationId xmlns:a16="http://schemas.microsoft.com/office/drawing/2014/main" id="{379791C5-DE14-462B-A4AF-988F762DF8A2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2" name="月 651">
                  <a:extLst>
                    <a:ext uri="{FF2B5EF4-FFF2-40B4-BE49-F238E27FC236}">
                      <a16:creationId xmlns:a16="http://schemas.microsoft.com/office/drawing/2014/main" id="{F9650FD7-517F-4568-9CFC-43C75A3DE3EF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3" name="月 652">
                  <a:extLst>
                    <a:ext uri="{FF2B5EF4-FFF2-40B4-BE49-F238E27FC236}">
                      <a16:creationId xmlns:a16="http://schemas.microsoft.com/office/drawing/2014/main" id="{DD928939-9DA9-4B32-B2D4-61942F75B2AF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4" name="月 653">
                  <a:extLst>
                    <a:ext uri="{FF2B5EF4-FFF2-40B4-BE49-F238E27FC236}">
                      <a16:creationId xmlns:a16="http://schemas.microsoft.com/office/drawing/2014/main" id="{2B4FFB53-11CC-401E-8792-7282C2A23ED1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5" name="月 654">
                  <a:extLst>
                    <a:ext uri="{FF2B5EF4-FFF2-40B4-BE49-F238E27FC236}">
                      <a16:creationId xmlns:a16="http://schemas.microsoft.com/office/drawing/2014/main" id="{2285AF26-1F59-4E7D-8D31-92CB45002A21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6" name="月 655">
                  <a:extLst>
                    <a:ext uri="{FF2B5EF4-FFF2-40B4-BE49-F238E27FC236}">
                      <a16:creationId xmlns:a16="http://schemas.microsoft.com/office/drawing/2014/main" id="{28A257B2-2F2B-4C02-8838-A0BB5E0A452C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7" name="月 656">
                  <a:extLst>
                    <a:ext uri="{FF2B5EF4-FFF2-40B4-BE49-F238E27FC236}">
                      <a16:creationId xmlns:a16="http://schemas.microsoft.com/office/drawing/2014/main" id="{66D7ECE9-7F1F-495D-ABF4-DE2C2AC4B130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8" name="月 657">
                  <a:extLst>
                    <a:ext uri="{FF2B5EF4-FFF2-40B4-BE49-F238E27FC236}">
                      <a16:creationId xmlns:a16="http://schemas.microsoft.com/office/drawing/2014/main" id="{DBEB022C-1205-466A-883B-7690C5375F4A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9" name="月 658">
                  <a:extLst>
                    <a:ext uri="{FF2B5EF4-FFF2-40B4-BE49-F238E27FC236}">
                      <a16:creationId xmlns:a16="http://schemas.microsoft.com/office/drawing/2014/main" id="{DCF49AA0-1D6A-4554-A13C-D98952526B31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0" name="月 659">
                  <a:extLst>
                    <a:ext uri="{FF2B5EF4-FFF2-40B4-BE49-F238E27FC236}">
                      <a16:creationId xmlns:a16="http://schemas.microsoft.com/office/drawing/2014/main" id="{00AF7D24-E0D3-4F9D-A406-A1E3C779DE7B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1" name="月 660">
                  <a:extLst>
                    <a:ext uri="{FF2B5EF4-FFF2-40B4-BE49-F238E27FC236}">
                      <a16:creationId xmlns:a16="http://schemas.microsoft.com/office/drawing/2014/main" id="{A3593CB3-7AFF-4F74-AD90-2B26004E6E45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2" name="月 661">
                  <a:extLst>
                    <a:ext uri="{FF2B5EF4-FFF2-40B4-BE49-F238E27FC236}">
                      <a16:creationId xmlns:a16="http://schemas.microsoft.com/office/drawing/2014/main" id="{D2151554-B666-42B0-A684-74BC2F2A7DCC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3" name="月 662">
                  <a:extLst>
                    <a:ext uri="{FF2B5EF4-FFF2-40B4-BE49-F238E27FC236}">
                      <a16:creationId xmlns:a16="http://schemas.microsoft.com/office/drawing/2014/main" id="{FDAC03B4-FBEE-4158-9EB0-54D6D1028C01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4" name="月 663">
                  <a:extLst>
                    <a:ext uri="{FF2B5EF4-FFF2-40B4-BE49-F238E27FC236}">
                      <a16:creationId xmlns:a16="http://schemas.microsoft.com/office/drawing/2014/main" id="{D8D87722-84ED-4147-B2A1-396E3013DF36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5" name="月 664">
                  <a:extLst>
                    <a:ext uri="{FF2B5EF4-FFF2-40B4-BE49-F238E27FC236}">
                      <a16:creationId xmlns:a16="http://schemas.microsoft.com/office/drawing/2014/main" id="{6438FEEA-8572-4222-9AEF-CE620BF2483D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599" name="星: 32 pt 598">
              <a:extLst>
                <a:ext uri="{FF2B5EF4-FFF2-40B4-BE49-F238E27FC236}">
                  <a16:creationId xmlns:a16="http://schemas.microsoft.com/office/drawing/2014/main" id="{34105912-B625-464A-8D8B-1930A8245A03}"/>
                </a:ext>
              </a:extLst>
            </p:cNvPr>
            <p:cNvSpPr/>
            <p:nvPr/>
          </p:nvSpPr>
          <p:spPr>
            <a:xfrm>
              <a:off x="2048389" y="3263892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E7FF"/>
            </a:solidFill>
            <a:ln w="6350" cap="flat" cmpd="sng" algn="ctr">
              <a:solidFill>
                <a:srgbClr val="FF99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0" name="星: 32 pt 599">
              <a:extLst>
                <a:ext uri="{FF2B5EF4-FFF2-40B4-BE49-F238E27FC236}">
                  <a16:creationId xmlns:a16="http://schemas.microsoft.com/office/drawing/2014/main" id="{7363D70D-CF93-443D-A1C8-5379764EA4E4}"/>
                </a:ext>
              </a:extLst>
            </p:cNvPr>
            <p:cNvSpPr/>
            <p:nvPr/>
          </p:nvSpPr>
          <p:spPr>
            <a:xfrm>
              <a:off x="3720026" y="4383079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1" name="星: 32 pt 600">
              <a:extLst>
                <a:ext uri="{FF2B5EF4-FFF2-40B4-BE49-F238E27FC236}">
                  <a16:creationId xmlns:a16="http://schemas.microsoft.com/office/drawing/2014/main" id="{7E71B6B9-AB73-49B0-A90A-24FB96568043}"/>
                </a:ext>
              </a:extLst>
            </p:cNvPr>
            <p:cNvSpPr/>
            <p:nvPr/>
          </p:nvSpPr>
          <p:spPr>
            <a:xfrm>
              <a:off x="2362713" y="4202104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70AD47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2" name="星: 32 pt 601">
              <a:extLst>
                <a:ext uri="{FF2B5EF4-FFF2-40B4-BE49-F238E27FC236}">
                  <a16:creationId xmlns:a16="http://schemas.microsoft.com/office/drawing/2014/main" id="{FB1EF273-C681-4148-B818-F85BD70D890A}"/>
                </a:ext>
              </a:extLst>
            </p:cNvPr>
            <p:cNvSpPr/>
            <p:nvPr/>
          </p:nvSpPr>
          <p:spPr>
            <a:xfrm>
              <a:off x="3291431" y="3587772"/>
              <a:ext cx="466182" cy="466182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3" name="星: 32 pt 602">
              <a:extLst>
                <a:ext uri="{FF2B5EF4-FFF2-40B4-BE49-F238E27FC236}">
                  <a16:creationId xmlns:a16="http://schemas.microsoft.com/office/drawing/2014/main" id="{013B2254-6F98-4E26-A351-F8BAC0A099BE}"/>
                </a:ext>
              </a:extLst>
            </p:cNvPr>
            <p:cNvSpPr/>
            <p:nvPr/>
          </p:nvSpPr>
          <p:spPr>
            <a:xfrm>
              <a:off x="4229643" y="2935309"/>
              <a:ext cx="466182" cy="466182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94" name="グループ化 893">
            <a:extLst>
              <a:ext uri="{FF2B5EF4-FFF2-40B4-BE49-F238E27FC236}">
                <a16:creationId xmlns:a16="http://schemas.microsoft.com/office/drawing/2014/main" id="{D520FF30-326F-4ECC-A20A-F414CC011C2B}"/>
              </a:ext>
            </a:extLst>
          </p:cNvPr>
          <p:cNvGrpSpPr/>
          <p:nvPr/>
        </p:nvGrpSpPr>
        <p:grpSpPr>
          <a:xfrm rot="900000">
            <a:off x="6917512" y="4156227"/>
            <a:ext cx="2218512" cy="1766328"/>
            <a:chOff x="3646739" y="2008127"/>
            <a:chExt cx="2218512" cy="1766328"/>
          </a:xfrm>
        </p:grpSpPr>
        <p:grpSp>
          <p:nvGrpSpPr>
            <p:cNvPr id="895" name="グループ化 894">
              <a:extLst>
                <a:ext uri="{FF2B5EF4-FFF2-40B4-BE49-F238E27FC236}">
                  <a16:creationId xmlns:a16="http://schemas.microsoft.com/office/drawing/2014/main" id="{D1C0AB0D-BB26-4A1C-93FE-3CBDFA017A4E}"/>
                </a:ext>
              </a:extLst>
            </p:cNvPr>
            <p:cNvGrpSpPr/>
            <p:nvPr/>
          </p:nvGrpSpPr>
          <p:grpSpPr>
            <a:xfrm rot="783327">
              <a:off x="4258790" y="2495039"/>
              <a:ext cx="571660" cy="1210073"/>
              <a:chOff x="5389994" y="2292091"/>
              <a:chExt cx="599285" cy="1268548"/>
            </a:xfrm>
          </p:grpSpPr>
          <p:sp>
            <p:nvSpPr>
              <p:cNvPr id="924" name="円: 塗りつぶしなし 923">
                <a:extLst>
                  <a:ext uri="{FF2B5EF4-FFF2-40B4-BE49-F238E27FC236}">
                    <a16:creationId xmlns:a16="http://schemas.microsoft.com/office/drawing/2014/main" id="{9A0E6A09-C3C1-4D89-AFDC-983EC71E2B07}"/>
                  </a:ext>
                </a:extLst>
              </p:cNvPr>
              <p:cNvSpPr/>
              <p:nvPr/>
            </p:nvSpPr>
            <p:spPr>
              <a:xfrm rot="2156941">
                <a:off x="5802708" y="2505689"/>
                <a:ext cx="71437" cy="280988"/>
              </a:xfrm>
              <a:prstGeom prst="donut">
                <a:avLst>
                  <a:gd name="adj" fmla="val 34455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5" name="四角形: 上の 2 つの角を丸める 924">
                <a:extLst>
                  <a:ext uri="{FF2B5EF4-FFF2-40B4-BE49-F238E27FC236}">
                    <a16:creationId xmlns:a16="http://schemas.microsoft.com/office/drawing/2014/main" id="{D745C03E-9EAD-43FB-A08B-1341D66859EF}"/>
                  </a:ext>
                </a:extLst>
              </p:cNvPr>
              <p:cNvSpPr/>
              <p:nvPr/>
            </p:nvSpPr>
            <p:spPr>
              <a:xfrm rot="17100000">
                <a:off x="5816541" y="2583118"/>
                <a:ext cx="133459" cy="13352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26" name="グループ化 925">
                <a:extLst>
                  <a:ext uri="{FF2B5EF4-FFF2-40B4-BE49-F238E27FC236}">
                    <a16:creationId xmlns:a16="http://schemas.microsoft.com/office/drawing/2014/main" id="{AA5BCE88-0E5F-46E2-BDF6-09E9BB47070A}"/>
                  </a:ext>
                </a:extLst>
              </p:cNvPr>
              <p:cNvGrpSpPr/>
              <p:nvPr/>
            </p:nvGrpSpPr>
            <p:grpSpPr>
              <a:xfrm>
                <a:off x="5389994" y="2292091"/>
                <a:ext cx="489597" cy="1268548"/>
                <a:chOff x="5276208" y="2505907"/>
                <a:chExt cx="489597" cy="1268548"/>
              </a:xfrm>
            </p:grpSpPr>
            <p:grpSp>
              <p:nvGrpSpPr>
                <p:cNvPr id="933" name="グループ化 932">
                  <a:extLst>
                    <a:ext uri="{FF2B5EF4-FFF2-40B4-BE49-F238E27FC236}">
                      <a16:creationId xmlns:a16="http://schemas.microsoft.com/office/drawing/2014/main" id="{F2C5997F-1CD2-4D37-9F6B-ADA21E09FD0F}"/>
                    </a:ext>
                  </a:extLst>
                </p:cNvPr>
                <p:cNvGrpSpPr/>
                <p:nvPr/>
              </p:nvGrpSpPr>
              <p:grpSpPr>
                <a:xfrm rot="900000">
                  <a:off x="5589589" y="2745639"/>
                  <a:ext cx="176216" cy="1028816"/>
                  <a:chOff x="5119684" y="2259805"/>
                  <a:chExt cx="328616" cy="1162167"/>
                </a:xfrm>
                <a:solidFill>
                  <a:sysClr val="window" lastClr="FFFFFF">
                    <a:lumMod val="85000"/>
                  </a:sysClr>
                </a:solidFill>
              </p:grpSpPr>
              <p:sp>
                <p:nvSpPr>
                  <p:cNvPr id="935" name="正方形/長方形 934">
                    <a:extLst>
                      <a:ext uri="{FF2B5EF4-FFF2-40B4-BE49-F238E27FC236}">
                        <a16:creationId xmlns:a16="http://schemas.microsoft.com/office/drawing/2014/main" id="{910171AD-FD5D-485D-BC76-9FD1470446A2}"/>
                      </a:ext>
                    </a:extLst>
                  </p:cNvPr>
                  <p:cNvSpPr/>
                  <p:nvPr/>
                </p:nvSpPr>
                <p:spPr>
                  <a:xfrm>
                    <a:off x="5261133" y="2486828"/>
                    <a:ext cx="45719" cy="790691"/>
                  </a:xfrm>
                  <a:prstGeom prst="rect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6" name="台形 935">
                    <a:extLst>
                      <a:ext uri="{FF2B5EF4-FFF2-40B4-BE49-F238E27FC236}">
                        <a16:creationId xmlns:a16="http://schemas.microsoft.com/office/drawing/2014/main" id="{858B7AE9-9FC2-4087-9E7A-D0741EE3D4C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3985" y="2259805"/>
                    <a:ext cx="100014" cy="246101"/>
                  </a:xfrm>
                  <a:prstGeom prst="trapezoid">
                    <a:avLst>
                      <a:gd name="adj" fmla="val 16667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7" name="矢印: 五方向 936">
                    <a:extLst>
                      <a:ext uri="{FF2B5EF4-FFF2-40B4-BE49-F238E27FC236}">
                        <a16:creationId xmlns:a16="http://schemas.microsoft.com/office/drawing/2014/main" id="{9784EDF6-BF91-41EC-AE6C-7EF11BF34BF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203030" y="3318150"/>
                    <a:ext cx="161925" cy="45719"/>
                  </a:xfrm>
                  <a:prstGeom prst="homePlat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8" name="四角形: 角を丸くする 937">
                    <a:extLst>
                      <a:ext uri="{FF2B5EF4-FFF2-40B4-BE49-F238E27FC236}">
                        <a16:creationId xmlns:a16="http://schemas.microsoft.com/office/drawing/2014/main" id="{C24BCE89-0DB9-4800-98CD-3007C80ECB58}"/>
                      </a:ext>
                    </a:extLst>
                  </p:cNvPr>
                  <p:cNvSpPr/>
                  <p:nvPr/>
                </p:nvSpPr>
                <p:spPr>
                  <a:xfrm>
                    <a:off x="5119684" y="3259257"/>
                    <a:ext cx="328616" cy="2373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34" name="フリーフォーム: 図形 933">
                  <a:extLst>
                    <a:ext uri="{FF2B5EF4-FFF2-40B4-BE49-F238E27FC236}">
                      <a16:creationId xmlns:a16="http://schemas.microsoft.com/office/drawing/2014/main" id="{B1C5BA3D-A799-46F0-9589-6157F6D59EB0}"/>
                    </a:ext>
                  </a:extLst>
                </p:cNvPr>
                <p:cNvSpPr/>
                <p:nvPr/>
              </p:nvSpPr>
              <p:spPr>
                <a:xfrm rot="16200000">
                  <a:off x="5279748" y="2502367"/>
                  <a:ext cx="436597" cy="443677"/>
                </a:xfrm>
                <a:custGeom>
                  <a:avLst/>
                  <a:gdLst>
                    <a:gd name="connsiteX0" fmla="*/ 435949 w 436597"/>
                    <a:gd name="connsiteY0" fmla="*/ 143480 h 443677"/>
                    <a:gd name="connsiteX1" fmla="*/ 433943 w 436597"/>
                    <a:gd name="connsiteY1" fmla="*/ 172869 h 443677"/>
                    <a:gd name="connsiteX2" fmla="*/ 433713 w 436597"/>
                    <a:gd name="connsiteY2" fmla="*/ 173709 h 443677"/>
                    <a:gd name="connsiteX3" fmla="*/ 342570 w 436597"/>
                    <a:gd name="connsiteY3" fmla="*/ 225656 h 443677"/>
                    <a:gd name="connsiteX4" fmla="*/ 149233 w 436597"/>
                    <a:gd name="connsiteY4" fmla="*/ 172696 h 443677"/>
                    <a:gd name="connsiteX5" fmla="*/ 149233 w 436597"/>
                    <a:gd name="connsiteY5" fmla="*/ 417484 h 443677"/>
                    <a:gd name="connsiteX6" fmla="*/ 123040 w 436597"/>
                    <a:gd name="connsiteY6" fmla="*/ 443677 h 443677"/>
                    <a:gd name="connsiteX7" fmla="*/ 26193 w 436597"/>
                    <a:gd name="connsiteY7" fmla="*/ 443677 h 443677"/>
                    <a:gd name="connsiteX8" fmla="*/ 0 w 436597"/>
                    <a:gd name="connsiteY8" fmla="*/ 417484 h 443677"/>
                    <a:gd name="connsiteX9" fmla="*/ 0 w 436597"/>
                    <a:gd name="connsiteY9" fmla="*/ 74181 h 443677"/>
                    <a:gd name="connsiteX10" fmla="*/ 74181 w 436597"/>
                    <a:gd name="connsiteY10" fmla="*/ 0 h 443677"/>
                    <a:gd name="connsiteX11" fmla="*/ 75052 w 436597"/>
                    <a:gd name="connsiteY11" fmla="*/ 0 h 443677"/>
                    <a:gd name="connsiteX12" fmla="*/ 92124 w 436597"/>
                    <a:gd name="connsiteY12" fmla="*/ 3447 h 443677"/>
                    <a:gd name="connsiteX13" fmla="*/ 97594 w 436597"/>
                    <a:gd name="connsiteY13" fmla="*/ 3820 h 443677"/>
                    <a:gd name="connsiteX14" fmla="*/ 381996 w 436597"/>
                    <a:gd name="connsiteY14" fmla="*/ 81726 h 443677"/>
                    <a:gd name="connsiteX15" fmla="*/ 435949 w 436597"/>
                    <a:gd name="connsiteY15" fmla="*/ 143480 h 443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6597" h="443677">
                      <a:moveTo>
                        <a:pt x="435949" y="143480"/>
                      </a:moveTo>
                      <a:cubicBezTo>
                        <a:pt x="437225" y="153032"/>
                        <a:pt x="436649" y="162991"/>
                        <a:pt x="433943" y="172869"/>
                      </a:cubicBezTo>
                      <a:lnTo>
                        <a:pt x="433713" y="173709"/>
                      </a:lnTo>
                      <a:cubicBezTo>
                        <a:pt x="422889" y="213223"/>
                        <a:pt x="382083" y="236480"/>
                        <a:pt x="342570" y="225656"/>
                      </a:cubicBezTo>
                      <a:lnTo>
                        <a:pt x="149233" y="172696"/>
                      </a:lnTo>
                      <a:lnTo>
                        <a:pt x="149233" y="417484"/>
                      </a:lnTo>
                      <a:cubicBezTo>
                        <a:pt x="149233" y="431950"/>
                        <a:pt x="137506" y="443677"/>
                        <a:pt x="123040" y="443677"/>
                      </a:cubicBezTo>
                      <a:lnTo>
                        <a:pt x="26193" y="443677"/>
                      </a:lnTo>
                      <a:cubicBezTo>
                        <a:pt x="11727" y="443677"/>
                        <a:pt x="0" y="431950"/>
                        <a:pt x="0" y="417484"/>
                      </a:cubicBezTo>
                      <a:lnTo>
                        <a:pt x="0" y="74181"/>
                      </a:lnTo>
                      <a:cubicBezTo>
                        <a:pt x="0" y="33212"/>
                        <a:pt x="33212" y="0"/>
                        <a:pt x="74181" y="0"/>
                      </a:cubicBezTo>
                      <a:lnTo>
                        <a:pt x="75052" y="0"/>
                      </a:lnTo>
                      <a:lnTo>
                        <a:pt x="92124" y="3447"/>
                      </a:lnTo>
                      <a:lnTo>
                        <a:pt x="97594" y="3820"/>
                      </a:lnTo>
                      <a:lnTo>
                        <a:pt x="381996" y="81726"/>
                      </a:lnTo>
                      <a:cubicBezTo>
                        <a:pt x="411631" y="89843"/>
                        <a:pt x="432122" y="114826"/>
                        <a:pt x="435949" y="14348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27" name="グループ化 926">
                <a:extLst>
                  <a:ext uri="{FF2B5EF4-FFF2-40B4-BE49-F238E27FC236}">
                    <a16:creationId xmlns:a16="http://schemas.microsoft.com/office/drawing/2014/main" id="{5D03017E-73BE-47C5-A508-6971B747EB68}"/>
                  </a:ext>
                </a:extLst>
              </p:cNvPr>
              <p:cNvGrpSpPr/>
              <p:nvPr/>
            </p:nvGrpSpPr>
            <p:grpSpPr>
              <a:xfrm>
                <a:off x="5868496" y="2587452"/>
                <a:ext cx="120783" cy="138573"/>
                <a:chOff x="5879789" y="2587958"/>
                <a:chExt cx="120783" cy="179079"/>
              </a:xfrm>
            </p:grpSpPr>
            <p:sp>
              <p:nvSpPr>
                <p:cNvPr id="929" name="四角形: 角を丸くする 928">
                  <a:extLst>
                    <a:ext uri="{FF2B5EF4-FFF2-40B4-BE49-F238E27FC236}">
                      <a16:creationId xmlns:a16="http://schemas.microsoft.com/office/drawing/2014/main" id="{0A69016F-0F83-4304-A204-96848529AE0D}"/>
                    </a:ext>
                  </a:extLst>
                </p:cNvPr>
                <p:cNvSpPr/>
                <p:nvPr/>
              </p:nvSpPr>
              <p:spPr>
                <a:xfrm rot="631107">
                  <a:off x="5896665" y="2587958"/>
                  <a:ext cx="103907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0" name="四角形: 角を丸くする 929">
                  <a:extLst>
                    <a:ext uri="{FF2B5EF4-FFF2-40B4-BE49-F238E27FC236}">
                      <a16:creationId xmlns:a16="http://schemas.microsoft.com/office/drawing/2014/main" id="{7D0725DB-F611-4FDB-B33C-D28774A063D7}"/>
                    </a:ext>
                  </a:extLst>
                </p:cNvPr>
                <p:cNvSpPr/>
                <p:nvPr/>
              </p:nvSpPr>
              <p:spPr>
                <a:xfrm rot="631107">
                  <a:off x="5887140" y="2630821"/>
                  <a:ext cx="103907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1" name="四角形: 角を丸くする 930">
                  <a:extLst>
                    <a:ext uri="{FF2B5EF4-FFF2-40B4-BE49-F238E27FC236}">
                      <a16:creationId xmlns:a16="http://schemas.microsoft.com/office/drawing/2014/main" id="{EAF57176-E76B-42F0-B3BA-4303E841F5FA}"/>
                    </a:ext>
                  </a:extLst>
                </p:cNvPr>
                <p:cNvSpPr/>
                <p:nvPr/>
              </p:nvSpPr>
              <p:spPr>
                <a:xfrm rot="631107">
                  <a:off x="5882379" y="2673683"/>
                  <a:ext cx="103907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2" name="四角形: 角を丸くする 931">
                  <a:extLst>
                    <a:ext uri="{FF2B5EF4-FFF2-40B4-BE49-F238E27FC236}">
                      <a16:creationId xmlns:a16="http://schemas.microsoft.com/office/drawing/2014/main" id="{AD4D7542-5443-430D-BBC1-AF71ED6A759D}"/>
                    </a:ext>
                  </a:extLst>
                </p:cNvPr>
                <p:cNvSpPr/>
                <p:nvPr/>
              </p:nvSpPr>
              <p:spPr>
                <a:xfrm rot="631107">
                  <a:off x="5879789" y="2721318"/>
                  <a:ext cx="7770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28" name="四角形: 角を丸くする 927">
                <a:extLst>
                  <a:ext uri="{FF2B5EF4-FFF2-40B4-BE49-F238E27FC236}">
                    <a16:creationId xmlns:a16="http://schemas.microsoft.com/office/drawing/2014/main" id="{B82C4FCD-7DF1-462A-8C3D-1ED7A5DB72C0}"/>
                  </a:ext>
                </a:extLst>
              </p:cNvPr>
              <p:cNvSpPr/>
              <p:nvPr/>
            </p:nvSpPr>
            <p:spPr>
              <a:xfrm rot="4400751">
                <a:off x="5865828" y="2556703"/>
                <a:ext cx="78525" cy="5689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96" name="円: 塗りつぶしなし 895">
              <a:extLst>
                <a:ext uri="{FF2B5EF4-FFF2-40B4-BE49-F238E27FC236}">
                  <a16:creationId xmlns:a16="http://schemas.microsoft.com/office/drawing/2014/main" id="{5BE9A8FC-79CB-41AA-94E6-7E96889DF557}"/>
                </a:ext>
              </a:extLst>
            </p:cNvPr>
            <p:cNvSpPr/>
            <p:nvPr/>
          </p:nvSpPr>
          <p:spPr>
            <a:xfrm rot="2156941">
              <a:off x="4812622" y="2719505"/>
              <a:ext cx="71437" cy="280988"/>
            </a:xfrm>
            <a:prstGeom prst="donut">
              <a:avLst>
                <a:gd name="adj" fmla="val 34455"/>
              </a:avLst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7" name="台形 896">
              <a:extLst>
                <a:ext uri="{FF2B5EF4-FFF2-40B4-BE49-F238E27FC236}">
                  <a16:creationId xmlns:a16="http://schemas.microsoft.com/office/drawing/2014/main" id="{57994741-885A-4249-A951-023683337CDC}"/>
                </a:ext>
              </a:extLst>
            </p:cNvPr>
            <p:cNvSpPr/>
            <p:nvPr/>
          </p:nvSpPr>
          <p:spPr>
            <a:xfrm rot="11700000">
              <a:off x="4467523" y="3178366"/>
              <a:ext cx="169549" cy="211717"/>
            </a:xfrm>
            <a:prstGeom prst="trapezoid">
              <a:avLst>
                <a:gd name="adj" fmla="val 11857"/>
              </a:avLst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8" name="フリーフォーム: 図形 897">
              <a:extLst>
                <a:ext uri="{FF2B5EF4-FFF2-40B4-BE49-F238E27FC236}">
                  <a16:creationId xmlns:a16="http://schemas.microsoft.com/office/drawing/2014/main" id="{C34BC2FD-9AAB-4E90-A820-8D85D12C2CAD}"/>
                </a:ext>
              </a:extLst>
            </p:cNvPr>
            <p:cNvSpPr/>
            <p:nvPr/>
          </p:nvSpPr>
          <p:spPr>
            <a:xfrm rot="16200000">
              <a:off x="4676769" y="2464286"/>
              <a:ext cx="134639" cy="2194700"/>
            </a:xfrm>
            <a:custGeom>
              <a:avLst/>
              <a:gdLst>
                <a:gd name="connsiteX0" fmla="*/ 267653 w 267653"/>
                <a:gd name="connsiteY0" fmla="*/ 3184208 h 3184208"/>
                <a:gd name="connsiteX1" fmla="*/ 5439 w 267653"/>
                <a:gd name="connsiteY1" fmla="*/ 2550076 h 3184208"/>
                <a:gd name="connsiteX2" fmla="*/ 92 w 267653"/>
                <a:gd name="connsiteY2" fmla="*/ 2392680 h 3184208"/>
                <a:gd name="connsiteX3" fmla="*/ 0 w 267653"/>
                <a:gd name="connsiteY3" fmla="*/ 2392680 h 3184208"/>
                <a:gd name="connsiteX4" fmla="*/ 1 w 267653"/>
                <a:gd name="connsiteY4" fmla="*/ 0 h 3184208"/>
                <a:gd name="connsiteX5" fmla="*/ 137161 w 267653"/>
                <a:gd name="connsiteY5" fmla="*/ 0 h 3184208"/>
                <a:gd name="connsiteX6" fmla="*/ 137161 w 267653"/>
                <a:gd name="connsiteY6" fmla="*/ 2392680 h 3184208"/>
                <a:gd name="connsiteX7" fmla="*/ 133932 w 267653"/>
                <a:gd name="connsiteY7" fmla="*/ 2392680 h 3184208"/>
                <a:gd name="connsiteX8" fmla="*/ 142890 w 267653"/>
                <a:gd name="connsiteY8" fmla="*/ 2619570 h 3184208"/>
                <a:gd name="connsiteX9" fmla="*/ 267653 w 267653"/>
                <a:gd name="connsiteY9" fmla="*/ 3184208 h 3184208"/>
                <a:gd name="connsiteX0" fmla="*/ 267653 w 267653"/>
                <a:gd name="connsiteY0" fmla="*/ 3184208 h 3184208"/>
                <a:gd name="connsiteX1" fmla="*/ 5439 w 267653"/>
                <a:gd name="connsiteY1" fmla="*/ 2550076 h 3184208"/>
                <a:gd name="connsiteX2" fmla="*/ 92 w 267653"/>
                <a:gd name="connsiteY2" fmla="*/ 2392680 h 3184208"/>
                <a:gd name="connsiteX3" fmla="*/ 0 w 267653"/>
                <a:gd name="connsiteY3" fmla="*/ 2392680 h 3184208"/>
                <a:gd name="connsiteX4" fmla="*/ 1 w 267653"/>
                <a:gd name="connsiteY4" fmla="*/ 0 h 3184208"/>
                <a:gd name="connsiteX5" fmla="*/ 137161 w 267653"/>
                <a:gd name="connsiteY5" fmla="*/ 0 h 3184208"/>
                <a:gd name="connsiteX6" fmla="*/ 137161 w 267653"/>
                <a:gd name="connsiteY6" fmla="*/ 2392680 h 3184208"/>
                <a:gd name="connsiteX7" fmla="*/ 142890 w 267653"/>
                <a:gd name="connsiteY7" fmla="*/ 2619570 h 3184208"/>
                <a:gd name="connsiteX8" fmla="*/ 267653 w 267653"/>
                <a:gd name="connsiteY8" fmla="*/ 3184208 h 3184208"/>
                <a:gd name="connsiteX0" fmla="*/ 267653 w 267653"/>
                <a:gd name="connsiteY0" fmla="*/ 3184208 h 3184208"/>
                <a:gd name="connsiteX1" fmla="*/ 5439 w 267653"/>
                <a:gd name="connsiteY1" fmla="*/ 2550076 h 3184208"/>
                <a:gd name="connsiteX2" fmla="*/ 92 w 267653"/>
                <a:gd name="connsiteY2" fmla="*/ 2392680 h 3184208"/>
                <a:gd name="connsiteX3" fmla="*/ 0 w 267653"/>
                <a:gd name="connsiteY3" fmla="*/ 2392680 h 3184208"/>
                <a:gd name="connsiteX4" fmla="*/ 1 w 267653"/>
                <a:gd name="connsiteY4" fmla="*/ 0 h 3184208"/>
                <a:gd name="connsiteX5" fmla="*/ 137161 w 267653"/>
                <a:gd name="connsiteY5" fmla="*/ 0 h 3184208"/>
                <a:gd name="connsiteX6" fmla="*/ 142890 w 267653"/>
                <a:gd name="connsiteY6" fmla="*/ 2619570 h 3184208"/>
                <a:gd name="connsiteX7" fmla="*/ 267653 w 267653"/>
                <a:gd name="connsiteY7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91 w 267652"/>
                <a:gd name="connsiteY2" fmla="*/ 2392680 h 3184208"/>
                <a:gd name="connsiteX3" fmla="*/ 0 w 267652"/>
                <a:gd name="connsiteY3" fmla="*/ 0 h 3184208"/>
                <a:gd name="connsiteX4" fmla="*/ 137160 w 267652"/>
                <a:gd name="connsiteY4" fmla="*/ 0 h 3184208"/>
                <a:gd name="connsiteX5" fmla="*/ 142889 w 267652"/>
                <a:gd name="connsiteY5" fmla="*/ 2619570 h 3184208"/>
                <a:gd name="connsiteX6" fmla="*/ 267652 w 267652"/>
                <a:gd name="connsiteY6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0 w 267652"/>
                <a:gd name="connsiteY2" fmla="*/ 0 h 3184208"/>
                <a:gd name="connsiteX3" fmla="*/ 137160 w 267652"/>
                <a:gd name="connsiteY3" fmla="*/ 0 h 3184208"/>
                <a:gd name="connsiteX4" fmla="*/ 142889 w 267652"/>
                <a:gd name="connsiteY4" fmla="*/ 2619570 h 3184208"/>
                <a:gd name="connsiteX5" fmla="*/ 267652 w 267652"/>
                <a:gd name="connsiteY5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0 w 267652"/>
                <a:gd name="connsiteY2" fmla="*/ 0 h 3184208"/>
                <a:gd name="connsiteX3" fmla="*/ 137160 w 267652"/>
                <a:gd name="connsiteY3" fmla="*/ 0 h 3184208"/>
                <a:gd name="connsiteX4" fmla="*/ 142889 w 267652"/>
                <a:gd name="connsiteY4" fmla="*/ 2619570 h 3184208"/>
                <a:gd name="connsiteX5" fmla="*/ 267652 w 267652"/>
                <a:gd name="connsiteY5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0 w 267652"/>
                <a:gd name="connsiteY2" fmla="*/ 52388 h 3184208"/>
                <a:gd name="connsiteX3" fmla="*/ 137160 w 267652"/>
                <a:gd name="connsiteY3" fmla="*/ 0 h 3184208"/>
                <a:gd name="connsiteX4" fmla="*/ 142889 w 267652"/>
                <a:gd name="connsiteY4" fmla="*/ 2619570 h 3184208"/>
                <a:gd name="connsiteX5" fmla="*/ 267652 w 267652"/>
                <a:gd name="connsiteY5" fmla="*/ 3184208 h 3184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7652" h="3184208">
                  <a:moveTo>
                    <a:pt x="267652" y="3184208"/>
                  </a:moveTo>
                  <a:cubicBezTo>
                    <a:pt x="138309" y="3184208"/>
                    <a:pt x="30395" y="2911975"/>
                    <a:pt x="5438" y="2550076"/>
                  </a:cubicBezTo>
                  <a:cubicBezTo>
                    <a:pt x="3625" y="1700051"/>
                    <a:pt x="1813" y="902413"/>
                    <a:pt x="0" y="52388"/>
                  </a:cubicBezTo>
                  <a:lnTo>
                    <a:pt x="137160" y="0"/>
                  </a:lnTo>
                  <a:cubicBezTo>
                    <a:pt x="139070" y="873190"/>
                    <a:pt x="140979" y="1746380"/>
                    <a:pt x="142889" y="2619570"/>
                  </a:cubicBezTo>
                  <a:cubicBezTo>
                    <a:pt x="160783" y="2842936"/>
                    <a:pt x="204468" y="3043596"/>
                    <a:pt x="267652" y="3184208"/>
                  </a:cubicBezTo>
                  <a:close/>
                </a:path>
              </a:pathLst>
            </a:cu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9" name="フリーフォーム: 図形 898">
              <a:extLst>
                <a:ext uri="{FF2B5EF4-FFF2-40B4-BE49-F238E27FC236}">
                  <a16:creationId xmlns:a16="http://schemas.microsoft.com/office/drawing/2014/main" id="{ADD86F02-5216-4D53-9E5E-2352A262EBD8}"/>
                </a:ext>
              </a:extLst>
            </p:cNvPr>
            <p:cNvSpPr/>
            <p:nvPr/>
          </p:nvSpPr>
          <p:spPr>
            <a:xfrm rot="900000">
              <a:off x="4417597" y="3341142"/>
              <a:ext cx="259197" cy="278546"/>
            </a:xfrm>
            <a:custGeom>
              <a:avLst/>
              <a:gdLst>
                <a:gd name="connsiteX0" fmla="*/ 0 w 354589"/>
                <a:gd name="connsiteY0" fmla="*/ 0 h 381059"/>
                <a:gd name="connsiteX1" fmla="*/ 216288 w 354589"/>
                <a:gd name="connsiteY1" fmla="*/ 0 h 381059"/>
                <a:gd name="connsiteX2" fmla="*/ 216288 w 354589"/>
                <a:gd name="connsiteY2" fmla="*/ 163188 h 381059"/>
                <a:gd name="connsiteX3" fmla="*/ 243077 w 354589"/>
                <a:gd name="connsiteY3" fmla="*/ 156009 h 381059"/>
                <a:gd name="connsiteX4" fmla="*/ 336583 w 354589"/>
                <a:gd name="connsiteY4" fmla="*/ 209995 h 381059"/>
                <a:gd name="connsiteX5" fmla="*/ 353772 w 354589"/>
                <a:gd name="connsiteY5" fmla="*/ 274144 h 381059"/>
                <a:gd name="connsiteX6" fmla="*/ 336933 w 354589"/>
                <a:gd name="connsiteY6" fmla="*/ 303309 h 381059"/>
                <a:gd name="connsiteX7" fmla="*/ 49815 w 354589"/>
                <a:gd name="connsiteY7" fmla="*/ 380242 h 381059"/>
                <a:gd name="connsiteX8" fmla="*/ 20650 w 354589"/>
                <a:gd name="connsiteY8" fmla="*/ 363404 h 381059"/>
                <a:gd name="connsiteX9" fmla="*/ 3461 w 354589"/>
                <a:gd name="connsiteY9" fmla="*/ 299254 h 381059"/>
                <a:gd name="connsiteX10" fmla="*/ 2219 w 354589"/>
                <a:gd name="connsiteY10" fmla="*/ 279435 h 381059"/>
                <a:gd name="connsiteX11" fmla="*/ 0 w 354589"/>
                <a:gd name="connsiteY11" fmla="*/ 274077 h 381059"/>
                <a:gd name="connsiteX0" fmla="*/ 0 w 354589"/>
                <a:gd name="connsiteY0" fmla="*/ 0 h 381059"/>
                <a:gd name="connsiteX1" fmla="*/ 216288 w 354589"/>
                <a:gd name="connsiteY1" fmla="*/ 0 h 381059"/>
                <a:gd name="connsiteX2" fmla="*/ 216288 w 354589"/>
                <a:gd name="connsiteY2" fmla="*/ 163188 h 381059"/>
                <a:gd name="connsiteX3" fmla="*/ 243077 w 354589"/>
                <a:gd name="connsiteY3" fmla="*/ 156009 h 381059"/>
                <a:gd name="connsiteX4" fmla="*/ 336583 w 354589"/>
                <a:gd name="connsiteY4" fmla="*/ 209995 h 381059"/>
                <a:gd name="connsiteX5" fmla="*/ 353772 w 354589"/>
                <a:gd name="connsiteY5" fmla="*/ 274144 h 381059"/>
                <a:gd name="connsiteX6" fmla="*/ 336933 w 354589"/>
                <a:gd name="connsiteY6" fmla="*/ 303309 h 381059"/>
                <a:gd name="connsiteX7" fmla="*/ 49815 w 354589"/>
                <a:gd name="connsiteY7" fmla="*/ 380242 h 381059"/>
                <a:gd name="connsiteX8" fmla="*/ 20650 w 354589"/>
                <a:gd name="connsiteY8" fmla="*/ 363404 h 381059"/>
                <a:gd name="connsiteX9" fmla="*/ 3461 w 354589"/>
                <a:gd name="connsiteY9" fmla="*/ 299254 h 381059"/>
                <a:gd name="connsiteX10" fmla="*/ 2219 w 354589"/>
                <a:gd name="connsiteY10" fmla="*/ 279435 h 381059"/>
                <a:gd name="connsiteX11" fmla="*/ 0 w 354589"/>
                <a:gd name="connsiteY11" fmla="*/ 0 h 381059"/>
                <a:gd name="connsiteX0" fmla="*/ 0 w 354589"/>
                <a:gd name="connsiteY0" fmla="*/ 0 h 381059"/>
                <a:gd name="connsiteX1" fmla="*/ 216288 w 354589"/>
                <a:gd name="connsiteY1" fmla="*/ 0 h 381059"/>
                <a:gd name="connsiteX2" fmla="*/ 184822 w 354589"/>
                <a:gd name="connsiteY2" fmla="*/ 171619 h 381059"/>
                <a:gd name="connsiteX3" fmla="*/ 243077 w 354589"/>
                <a:gd name="connsiteY3" fmla="*/ 156009 h 381059"/>
                <a:gd name="connsiteX4" fmla="*/ 336583 w 354589"/>
                <a:gd name="connsiteY4" fmla="*/ 209995 h 381059"/>
                <a:gd name="connsiteX5" fmla="*/ 353772 w 354589"/>
                <a:gd name="connsiteY5" fmla="*/ 274144 h 381059"/>
                <a:gd name="connsiteX6" fmla="*/ 336933 w 354589"/>
                <a:gd name="connsiteY6" fmla="*/ 303309 h 381059"/>
                <a:gd name="connsiteX7" fmla="*/ 49815 w 354589"/>
                <a:gd name="connsiteY7" fmla="*/ 380242 h 381059"/>
                <a:gd name="connsiteX8" fmla="*/ 20650 w 354589"/>
                <a:gd name="connsiteY8" fmla="*/ 363404 h 381059"/>
                <a:gd name="connsiteX9" fmla="*/ 3461 w 354589"/>
                <a:gd name="connsiteY9" fmla="*/ 299254 h 381059"/>
                <a:gd name="connsiteX10" fmla="*/ 2219 w 354589"/>
                <a:gd name="connsiteY10" fmla="*/ 279435 h 381059"/>
                <a:gd name="connsiteX11" fmla="*/ 0 w 354589"/>
                <a:gd name="connsiteY11" fmla="*/ 0 h 38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4589" h="381059">
                  <a:moveTo>
                    <a:pt x="0" y="0"/>
                  </a:moveTo>
                  <a:lnTo>
                    <a:pt x="216288" y="0"/>
                  </a:lnTo>
                  <a:lnTo>
                    <a:pt x="184822" y="171619"/>
                  </a:lnTo>
                  <a:lnTo>
                    <a:pt x="243077" y="156009"/>
                  </a:lnTo>
                  <a:cubicBezTo>
                    <a:pt x="283806" y="145096"/>
                    <a:pt x="325670" y="169267"/>
                    <a:pt x="336583" y="209995"/>
                  </a:cubicBezTo>
                  <a:lnTo>
                    <a:pt x="353772" y="274144"/>
                  </a:lnTo>
                  <a:cubicBezTo>
                    <a:pt x="357176" y="286848"/>
                    <a:pt x="349637" y="299905"/>
                    <a:pt x="336933" y="303309"/>
                  </a:cubicBezTo>
                  <a:lnTo>
                    <a:pt x="49815" y="380242"/>
                  </a:lnTo>
                  <a:cubicBezTo>
                    <a:pt x="37111" y="383646"/>
                    <a:pt x="24054" y="376107"/>
                    <a:pt x="20650" y="363404"/>
                  </a:cubicBezTo>
                  <a:lnTo>
                    <a:pt x="3461" y="299254"/>
                  </a:lnTo>
                  <a:lnTo>
                    <a:pt x="2219" y="279435"/>
                  </a:lnTo>
                  <a:cubicBezTo>
                    <a:pt x="1479" y="186290"/>
                    <a:pt x="740" y="93145"/>
                    <a:pt x="0" y="0"/>
                  </a:cubicBezTo>
                  <a:close/>
                </a:path>
              </a:pathLst>
            </a:cu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0" name="フリーフォーム: 図形 899">
              <a:extLst>
                <a:ext uri="{FF2B5EF4-FFF2-40B4-BE49-F238E27FC236}">
                  <a16:creationId xmlns:a16="http://schemas.microsoft.com/office/drawing/2014/main" id="{C3DBDCE5-82C5-434F-8DC3-C3AED59B3E39}"/>
                </a:ext>
              </a:extLst>
            </p:cNvPr>
            <p:cNvSpPr/>
            <p:nvPr/>
          </p:nvSpPr>
          <p:spPr>
            <a:xfrm rot="16200000">
              <a:off x="4700582" y="2559537"/>
              <a:ext cx="134639" cy="2194698"/>
            </a:xfrm>
            <a:custGeom>
              <a:avLst/>
              <a:gdLst>
                <a:gd name="connsiteX0" fmla="*/ 267653 w 267653"/>
                <a:gd name="connsiteY0" fmla="*/ 3184208 h 3184208"/>
                <a:gd name="connsiteX1" fmla="*/ 5439 w 267653"/>
                <a:gd name="connsiteY1" fmla="*/ 2550076 h 3184208"/>
                <a:gd name="connsiteX2" fmla="*/ 92 w 267653"/>
                <a:gd name="connsiteY2" fmla="*/ 2392680 h 3184208"/>
                <a:gd name="connsiteX3" fmla="*/ 0 w 267653"/>
                <a:gd name="connsiteY3" fmla="*/ 2392680 h 3184208"/>
                <a:gd name="connsiteX4" fmla="*/ 1 w 267653"/>
                <a:gd name="connsiteY4" fmla="*/ 0 h 3184208"/>
                <a:gd name="connsiteX5" fmla="*/ 137161 w 267653"/>
                <a:gd name="connsiteY5" fmla="*/ 0 h 3184208"/>
                <a:gd name="connsiteX6" fmla="*/ 137161 w 267653"/>
                <a:gd name="connsiteY6" fmla="*/ 2392680 h 3184208"/>
                <a:gd name="connsiteX7" fmla="*/ 133932 w 267653"/>
                <a:gd name="connsiteY7" fmla="*/ 2392680 h 3184208"/>
                <a:gd name="connsiteX8" fmla="*/ 142890 w 267653"/>
                <a:gd name="connsiteY8" fmla="*/ 2619570 h 3184208"/>
                <a:gd name="connsiteX9" fmla="*/ 267653 w 267653"/>
                <a:gd name="connsiteY9" fmla="*/ 3184208 h 3184208"/>
                <a:gd name="connsiteX0" fmla="*/ 267653 w 267653"/>
                <a:gd name="connsiteY0" fmla="*/ 3184208 h 3184208"/>
                <a:gd name="connsiteX1" fmla="*/ 5439 w 267653"/>
                <a:gd name="connsiteY1" fmla="*/ 2550076 h 3184208"/>
                <a:gd name="connsiteX2" fmla="*/ 92 w 267653"/>
                <a:gd name="connsiteY2" fmla="*/ 2392680 h 3184208"/>
                <a:gd name="connsiteX3" fmla="*/ 0 w 267653"/>
                <a:gd name="connsiteY3" fmla="*/ 2392680 h 3184208"/>
                <a:gd name="connsiteX4" fmla="*/ 1 w 267653"/>
                <a:gd name="connsiteY4" fmla="*/ 0 h 3184208"/>
                <a:gd name="connsiteX5" fmla="*/ 137161 w 267653"/>
                <a:gd name="connsiteY5" fmla="*/ 0 h 3184208"/>
                <a:gd name="connsiteX6" fmla="*/ 137161 w 267653"/>
                <a:gd name="connsiteY6" fmla="*/ 2392680 h 3184208"/>
                <a:gd name="connsiteX7" fmla="*/ 142890 w 267653"/>
                <a:gd name="connsiteY7" fmla="*/ 2619570 h 3184208"/>
                <a:gd name="connsiteX8" fmla="*/ 267653 w 267653"/>
                <a:gd name="connsiteY8" fmla="*/ 3184208 h 3184208"/>
                <a:gd name="connsiteX0" fmla="*/ 267653 w 267653"/>
                <a:gd name="connsiteY0" fmla="*/ 3184208 h 3184208"/>
                <a:gd name="connsiteX1" fmla="*/ 5439 w 267653"/>
                <a:gd name="connsiteY1" fmla="*/ 2550076 h 3184208"/>
                <a:gd name="connsiteX2" fmla="*/ 92 w 267653"/>
                <a:gd name="connsiteY2" fmla="*/ 2392680 h 3184208"/>
                <a:gd name="connsiteX3" fmla="*/ 0 w 267653"/>
                <a:gd name="connsiteY3" fmla="*/ 2392680 h 3184208"/>
                <a:gd name="connsiteX4" fmla="*/ 1 w 267653"/>
                <a:gd name="connsiteY4" fmla="*/ 0 h 3184208"/>
                <a:gd name="connsiteX5" fmla="*/ 137161 w 267653"/>
                <a:gd name="connsiteY5" fmla="*/ 0 h 3184208"/>
                <a:gd name="connsiteX6" fmla="*/ 142890 w 267653"/>
                <a:gd name="connsiteY6" fmla="*/ 2619570 h 3184208"/>
                <a:gd name="connsiteX7" fmla="*/ 267653 w 267653"/>
                <a:gd name="connsiteY7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91 w 267652"/>
                <a:gd name="connsiteY2" fmla="*/ 2392680 h 3184208"/>
                <a:gd name="connsiteX3" fmla="*/ 0 w 267652"/>
                <a:gd name="connsiteY3" fmla="*/ 0 h 3184208"/>
                <a:gd name="connsiteX4" fmla="*/ 137160 w 267652"/>
                <a:gd name="connsiteY4" fmla="*/ 0 h 3184208"/>
                <a:gd name="connsiteX5" fmla="*/ 142889 w 267652"/>
                <a:gd name="connsiteY5" fmla="*/ 2619570 h 3184208"/>
                <a:gd name="connsiteX6" fmla="*/ 267652 w 267652"/>
                <a:gd name="connsiteY6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0 w 267652"/>
                <a:gd name="connsiteY2" fmla="*/ 0 h 3184208"/>
                <a:gd name="connsiteX3" fmla="*/ 137160 w 267652"/>
                <a:gd name="connsiteY3" fmla="*/ 0 h 3184208"/>
                <a:gd name="connsiteX4" fmla="*/ 142889 w 267652"/>
                <a:gd name="connsiteY4" fmla="*/ 2619570 h 3184208"/>
                <a:gd name="connsiteX5" fmla="*/ 267652 w 267652"/>
                <a:gd name="connsiteY5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0 w 267652"/>
                <a:gd name="connsiteY2" fmla="*/ 0 h 3184208"/>
                <a:gd name="connsiteX3" fmla="*/ 137160 w 267652"/>
                <a:gd name="connsiteY3" fmla="*/ 0 h 3184208"/>
                <a:gd name="connsiteX4" fmla="*/ 142889 w 267652"/>
                <a:gd name="connsiteY4" fmla="*/ 2619570 h 3184208"/>
                <a:gd name="connsiteX5" fmla="*/ 267652 w 267652"/>
                <a:gd name="connsiteY5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0 w 267652"/>
                <a:gd name="connsiteY2" fmla="*/ 52388 h 3184208"/>
                <a:gd name="connsiteX3" fmla="*/ 137160 w 267652"/>
                <a:gd name="connsiteY3" fmla="*/ 0 h 3184208"/>
                <a:gd name="connsiteX4" fmla="*/ 142889 w 267652"/>
                <a:gd name="connsiteY4" fmla="*/ 2619570 h 3184208"/>
                <a:gd name="connsiteX5" fmla="*/ 267652 w 267652"/>
                <a:gd name="connsiteY5" fmla="*/ 3184208 h 3184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7652" h="3184208">
                  <a:moveTo>
                    <a:pt x="267652" y="3184208"/>
                  </a:moveTo>
                  <a:cubicBezTo>
                    <a:pt x="138309" y="3184208"/>
                    <a:pt x="30395" y="2911975"/>
                    <a:pt x="5438" y="2550076"/>
                  </a:cubicBezTo>
                  <a:cubicBezTo>
                    <a:pt x="3625" y="1700051"/>
                    <a:pt x="1813" y="902413"/>
                    <a:pt x="0" y="52388"/>
                  </a:cubicBezTo>
                  <a:lnTo>
                    <a:pt x="137160" y="0"/>
                  </a:lnTo>
                  <a:cubicBezTo>
                    <a:pt x="139070" y="873190"/>
                    <a:pt x="140979" y="1746380"/>
                    <a:pt x="142889" y="2619570"/>
                  </a:cubicBezTo>
                  <a:cubicBezTo>
                    <a:pt x="160783" y="2842936"/>
                    <a:pt x="204468" y="3043596"/>
                    <a:pt x="267652" y="3184208"/>
                  </a:cubicBezTo>
                  <a:close/>
                </a:path>
              </a:pathLst>
            </a:cu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1" name="フリーフォーム: 図形 900">
              <a:extLst>
                <a:ext uri="{FF2B5EF4-FFF2-40B4-BE49-F238E27FC236}">
                  <a16:creationId xmlns:a16="http://schemas.microsoft.com/office/drawing/2014/main" id="{3683AE40-DC7D-44E2-A4E8-E5F265354348}"/>
                </a:ext>
              </a:extLst>
            </p:cNvPr>
            <p:cNvSpPr/>
            <p:nvPr/>
          </p:nvSpPr>
          <p:spPr>
            <a:xfrm rot="1541001">
              <a:off x="4134136" y="2967715"/>
              <a:ext cx="620149" cy="493012"/>
            </a:xfrm>
            <a:custGeom>
              <a:avLst/>
              <a:gdLst>
                <a:gd name="connsiteX0" fmla="*/ 0 w 620149"/>
                <a:gd name="connsiteY0" fmla="*/ 21261 h 476794"/>
                <a:gd name="connsiteX1" fmla="*/ 297656 w 620149"/>
                <a:gd name="connsiteY1" fmla="*/ 21261 h 476794"/>
                <a:gd name="connsiteX2" fmla="*/ 297656 w 620149"/>
                <a:gd name="connsiteY2" fmla="*/ 88520 h 476794"/>
                <a:gd name="connsiteX3" fmla="*/ 567072 w 620149"/>
                <a:gd name="connsiteY3" fmla="*/ 0 h 476794"/>
                <a:gd name="connsiteX4" fmla="*/ 620149 w 620149"/>
                <a:gd name="connsiteY4" fmla="*/ 110367 h 476794"/>
                <a:gd name="connsiteX5" fmla="*/ 609251 w 620149"/>
                <a:gd name="connsiteY5" fmla="*/ 117493 h 476794"/>
                <a:gd name="connsiteX6" fmla="*/ 616844 w 620149"/>
                <a:gd name="connsiteY6" fmla="*/ 118066 h 476794"/>
                <a:gd name="connsiteX7" fmla="*/ 560196 w 620149"/>
                <a:gd name="connsiteY7" fmla="*/ 476794 h 476794"/>
                <a:gd name="connsiteX8" fmla="*/ 430635 w 620149"/>
                <a:gd name="connsiteY8" fmla="*/ 467015 h 476794"/>
                <a:gd name="connsiteX9" fmla="*/ 429258 w 620149"/>
                <a:gd name="connsiteY9" fmla="*/ 235178 h 476794"/>
                <a:gd name="connsiteX10" fmla="*/ 256627 w 620149"/>
                <a:gd name="connsiteY10" fmla="*/ 348050 h 476794"/>
                <a:gd name="connsiteX11" fmla="*/ 254065 w 620149"/>
                <a:gd name="connsiteY11" fmla="*/ 351850 h 476794"/>
                <a:gd name="connsiteX12" fmla="*/ 148828 w 620149"/>
                <a:gd name="connsiteY12" fmla="*/ 395441 h 476794"/>
                <a:gd name="connsiteX13" fmla="*/ 0 w 620149"/>
                <a:gd name="connsiteY13" fmla="*/ 246613 h 476794"/>
                <a:gd name="connsiteX0" fmla="*/ 0 w 620149"/>
                <a:gd name="connsiteY0" fmla="*/ 21261 h 476794"/>
                <a:gd name="connsiteX1" fmla="*/ 297656 w 620149"/>
                <a:gd name="connsiteY1" fmla="*/ 21261 h 476794"/>
                <a:gd name="connsiteX2" fmla="*/ 297656 w 620149"/>
                <a:gd name="connsiteY2" fmla="*/ 88520 h 476794"/>
                <a:gd name="connsiteX3" fmla="*/ 567072 w 620149"/>
                <a:gd name="connsiteY3" fmla="*/ 0 h 476794"/>
                <a:gd name="connsiteX4" fmla="*/ 620149 w 620149"/>
                <a:gd name="connsiteY4" fmla="*/ 110367 h 476794"/>
                <a:gd name="connsiteX5" fmla="*/ 616844 w 620149"/>
                <a:gd name="connsiteY5" fmla="*/ 118066 h 476794"/>
                <a:gd name="connsiteX6" fmla="*/ 560196 w 620149"/>
                <a:gd name="connsiteY6" fmla="*/ 476794 h 476794"/>
                <a:gd name="connsiteX7" fmla="*/ 430635 w 620149"/>
                <a:gd name="connsiteY7" fmla="*/ 467015 h 476794"/>
                <a:gd name="connsiteX8" fmla="*/ 429258 w 620149"/>
                <a:gd name="connsiteY8" fmla="*/ 235178 h 476794"/>
                <a:gd name="connsiteX9" fmla="*/ 256627 w 620149"/>
                <a:gd name="connsiteY9" fmla="*/ 348050 h 476794"/>
                <a:gd name="connsiteX10" fmla="*/ 254065 w 620149"/>
                <a:gd name="connsiteY10" fmla="*/ 351850 h 476794"/>
                <a:gd name="connsiteX11" fmla="*/ 148828 w 620149"/>
                <a:gd name="connsiteY11" fmla="*/ 395441 h 476794"/>
                <a:gd name="connsiteX12" fmla="*/ 0 w 620149"/>
                <a:gd name="connsiteY12" fmla="*/ 246613 h 476794"/>
                <a:gd name="connsiteX13" fmla="*/ 0 w 620149"/>
                <a:gd name="connsiteY13" fmla="*/ 21261 h 476794"/>
                <a:gd name="connsiteX0" fmla="*/ 0 w 620149"/>
                <a:gd name="connsiteY0" fmla="*/ 21261 h 476794"/>
                <a:gd name="connsiteX1" fmla="*/ 297656 w 620149"/>
                <a:gd name="connsiteY1" fmla="*/ 21261 h 476794"/>
                <a:gd name="connsiteX2" fmla="*/ 297656 w 620149"/>
                <a:gd name="connsiteY2" fmla="*/ 88520 h 476794"/>
                <a:gd name="connsiteX3" fmla="*/ 567072 w 620149"/>
                <a:gd name="connsiteY3" fmla="*/ 0 h 476794"/>
                <a:gd name="connsiteX4" fmla="*/ 620149 w 620149"/>
                <a:gd name="connsiteY4" fmla="*/ 110367 h 476794"/>
                <a:gd name="connsiteX5" fmla="*/ 560196 w 620149"/>
                <a:gd name="connsiteY5" fmla="*/ 476794 h 476794"/>
                <a:gd name="connsiteX6" fmla="*/ 430635 w 620149"/>
                <a:gd name="connsiteY6" fmla="*/ 467015 h 476794"/>
                <a:gd name="connsiteX7" fmla="*/ 429258 w 620149"/>
                <a:gd name="connsiteY7" fmla="*/ 235178 h 476794"/>
                <a:gd name="connsiteX8" fmla="*/ 256627 w 620149"/>
                <a:gd name="connsiteY8" fmla="*/ 348050 h 476794"/>
                <a:gd name="connsiteX9" fmla="*/ 254065 w 620149"/>
                <a:gd name="connsiteY9" fmla="*/ 351850 h 476794"/>
                <a:gd name="connsiteX10" fmla="*/ 148828 w 620149"/>
                <a:gd name="connsiteY10" fmla="*/ 395441 h 476794"/>
                <a:gd name="connsiteX11" fmla="*/ 0 w 620149"/>
                <a:gd name="connsiteY11" fmla="*/ 246613 h 476794"/>
                <a:gd name="connsiteX12" fmla="*/ 0 w 620149"/>
                <a:gd name="connsiteY12" fmla="*/ 21261 h 476794"/>
                <a:gd name="connsiteX0" fmla="*/ 0 w 620149"/>
                <a:gd name="connsiteY0" fmla="*/ 21261 h 493012"/>
                <a:gd name="connsiteX1" fmla="*/ 297656 w 620149"/>
                <a:gd name="connsiteY1" fmla="*/ 21261 h 493012"/>
                <a:gd name="connsiteX2" fmla="*/ 297656 w 620149"/>
                <a:gd name="connsiteY2" fmla="*/ 88520 h 493012"/>
                <a:gd name="connsiteX3" fmla="*/ 567072 w 620149"/>
                <a:gd name="connsiteY3" fmla="*/ 0 h 493012"/>
                <a:gd name="connsiteX4" fmla="*/ 620149 w 620149"/>
                <a:gd name="connsiteY4" fmla="*/ 110367 h 493012"/>
                <a:gd name="connsiteX5" fmla="*/ 560196 w 620149"/>
                <a:gd name="connsiteY5" fmla="*/ 476794 h 493012"/>
                <a:gd name="connsiteX6" fmla="*/ 458991 w 620149"/>
                <a:gd name="connsiteY6" fmla="*/ 493012 h 493012"/>
                <a:gd name="connsiteX7" fmla="*/ 429258 w 620149"/>
                <a:gd name="connsiteY7" fmla="*/ 235178 h 493012"/>
                <a:gd name="connsiteX8" fmla="*/ 256627 w 620149"/>
                <a:gd name="connsiteY8" fmla="*/ 348050 h 493012"/>
                <a:gd name="connsiteX9" fmla="*/ 254065 w 620149"/>
                <a:gd name="connsiteY9" fmla="*/ 351850 h 493012"/>
                <a:gd name="connsiteX10" fmla="*/ 148828 w 620149"/>
                <a:gd name="connsiteY10" fmla="*/ 395441 h 493012"/>
                <a:gd name="connsiteX11" fmla="*/ 0 w 620149"/>
                <a:gd name="connsiteY11" fmla="*/ 246613 h 493012"/>
                <a:gd name="connsiteX12" fmla="*/ 0 w 620149"/>
                <a:gd name="connsiteY12" fmla="*/ 21261 h 493012"/>
                <a:gd name="connsiteX0" fmla="*/ 0 w 620149"/>
                <a:gd name="connsiteY0" fmla="*/ 21261 h 493012"/>
                <a:gd name="connsiteX1" fmla="*/ 297656 w 620149"/>
                <a:gd name="connsiteY1" fmla="*/ 21261 h 493012"/>
                <a:gd name="connsiteX2" fmla="*/ 297656 w 620149"/>
                <a:gd name="connsiteY2" fmla="*/ 88520 h 493012"/>
                <a:gd name="connsiteX3" fmla="*/ 567072 w 620149"/>
                <a:gd name="connsiteY3" fmla="*/ 0 h 493012"/>
                <a:gd name="connsiteX4" fmla="*/ 620149 w 620149"/>
                <a:gd name="connsiteY4" fmla="*/ 110367 h 493012"/>
                <a:gd name="connsiteX5" fmla="*/ 560196 w 620149"/>
                <a:gd name="connsiteY5" fmla="*/ 476794 h 493012"/>
                <a:gd name="connsiteX6" fmla="*/ 458991 w 620149"/>
                <a:gd name="connsiteY6" fmla="*/ 493012 h 493012"/>
                <a:gd name="connsiteX7" fmla="*/ 429258 w 620149"/>
                <a:gd name="connsiteY7" fmla="*/ 235178 h 493012"/>
                <a:gd name="connsiteX8" fmla="*/ 250058 w 620149"/>
                <a:gd name="connsiteY8" fmla="*/ 290436 h 493012"/>
                <a:gd name="connsiteX9" fmla="*/ 254065 w 620149"/>
                <a:gd name="connsiteY9" fmla="*/ 351850 h 493012"/>
                <a:gd name="connsiteX10" fmla="*/ 148828 w 620149"/>
                <a:gd name="connsiteY10" fmla="*/ 395441 h 493012"/>
                <a:gd name="connsiteX11" fmla="*/ 0 w 620149"/>
                <a:gd name="connsiteY11" fmla="*/ 246613 h 493012"/>
                <a:gd name="connsiteX12" fmla="*/ 0 w 620149"/>
                <a:gd name="connsiteY12" fmla="*/ 21261 h 493012"/>
                <a:gd name="connsiteX0" fmla="*/ 0 w 620149"/>
                <a:gd name="connsiteY0" fmla="*/ 21261 h 493012"/>
                <a:gd name="connsiteX1" fmla="*/ 297656 w 620149"/>
                <a:gd name="connsiteY1" fmla="*/ 21261 h 493012"/>
                <a:gd name="connsiteX2" fmla="*/ 297656 w 620149"/>
                <a:gd name="connsiteY2" fmla="*/ 88520 h 493012"/>
                <a:gd name="connsiteX3" fmla="*/ 567072 w 620149"/>
                <a:gd name="connsiteY3" fmla="*/ 0 h 493012"/>
                <a:gd name="connsiteX4" fmla="*/ 620149 w 620149"/>
                <a:gd name="connsiteY4" fmla="*/ 110367 h 493012"/>
                <a:gd name="connsiteX5" fmla="*/ 560196 w 620149"/>
                <a:gd name="connsiteY5" fmla="*/ 476794 h 493012"/>
                <a:gd name="connsiteX6" fmla="*/ 458991 w 620149"/>
                <a:gd name="connsiteY6" fmla="*/ 493012 h 493012"/>
                <a:gd name="connsiteX7" fmla="*/ 429258 w 620149"/>
                <a:gd name="connsiteY7" fmla="*/ 235178 h 493012"/>
                <a:gd name="connsiteX8" fmla="*/ 254065 w 620149"/>
                <a:gd name="connsiteY8" fmla="*/ 351850 h 493012"/>
                <a:gd name="connsiteX9" fmla="*/ 148828 w 620149"/>
                <a:gd name="connsiteY9" fmla="*/ 395441 h 493012"/>
                <a:gd name="connsiteX10" fmla="*/ 0 w 620149"/>
                <a:gd name="connsiteY10" fmla="*/ 246613 h 493012"/>
                <a:gd name="connsiteX11" fmla="*/ 0 w 620149"/>
                <a:gd name="connsiteY11" fmla="*/ 21261 h 493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20149" h="493012">
                  <a:moveTo>
                    <a:pt x="0" y="21261"/>
                  </a:moveTo>
                  <a:lnTo>
                    <a:pt x="297656" y="21261"/>
                  </a:lnTo>
                  <a:lnTo>
                    <a:pt x="297656" y="88520"/>
                  </a:lnTo>
                  <a:lnTo>
                    <a:pt x="567072" y="0"/>
                  </a:lnTo>
                  <a:lnTo>
                    <a:pt x="620149" y="110367"/>
                  </a:lnTo>
                  <a:lnTo>
                    <a:pt x="560196" y="476794"/>
                  </a:lnTo>
                  <a:lnTo>
                    <a:pt x="458991" y="493012"/>
                  </a:lnTo>
                  <a:lnTo>
                    <a:pt x="429258" y="235178"/>
                  </a:lnTo>
                  <a:lnTo>
                    <a:pt x="254065" y="351850"/>
                  </a:lnTo>
                  <a:cubicBezTo>
                    <a:pt x="227132" y="378783"/>
                    <a:pt x="189926" y="395441"/>
                    <a:pt x="148828" y="395441"/>
                  </a:cubicBezTo>
                  <a:cubicBezTo>
                    <a:pt x="66633" y="395441"/>
                    <a:pt x="0" y="328808"/>
                    <a:pt x="0" y="246613"/>
                  </a:cubicBezTo>
                  <a:lnTo>
                    <a:pt x="0" y="21261"/>
                  </a:lnTo>
                  <a:close/>
                </a:path>
              </a:pathLst>
            </a:cu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2" name="四角形: 上の 2 つの角を丸める 901">
              <a:extLst>
                <a:ext uri="{FF2B5EF4-FFF2-40B4-BE49-F238E27FC236}">
                  <a16:creationId xmlns:a16="http://schemas.microsoft.com/office/drawing/2014/main" id="{C606463B-D14E-4EEC-BC2B-8D5E7C2FDDFA}"/>
                </a:ext>
              </a:extLst>
            </p:cNvPr>
            <p:cNvSpPr/>
            <p:nvPr/>
          </p:nvSpPr>
          <p:spPr>
            <a:xfrm rot="1541001">
              <a:off x="4302204" y="2436776"/>
              <a:ext cx="360886" cy="610255"/>
            </a:xfrm>
            <a:prstGeom prst="round2SameRect">
              <a:avLst>
                <a:gd name="adj1" fmla="val 44309"/>
                <a:gd name="adj2" fmla="val 17512"/>
              </a:avLst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3" name="フリーフォーム: 図形 902">
              <a:extLst>
                <a:ext uri="{FF2B5EF4-FFF2-40B4-BE49-F238E27FC236}">
                  <a16:creationId xmlns:a16="http://schemas.microsoft.com/office/drawing/2014/main" id="{283B696F-A6EF-46BA-AEBD-AE01582C110B}"/>
                </a:ext>
              </a:extLst>
            </p:cNvPr>
            <p:cNvSpPr/>
            <p:nvPr/>
          </p:nvSpPr>
          <p:spPr>
            <a:xfrm rot="900000">
              <a:off x="4441410" y="3436392"/>
              <a:ext cx="259197" cy="278546"/>
            </a:xfrm>
            <a:custGeom>
              <a:avLst/>
              <a:gdLst>
                <a:gd name="connsiteX0" fmla="*/ 0 w 354589"/>
                <a:gd name="connsiteY0" fmla="*/ 0 h 381059"/>
                <a:gd name="connsiteX1" fmla="*/ 216288 w 354589"/>
                <a:gd name="connsiteY1" fmla="*/ 0 h 381059"/>
                <a:gd name="connsiteX2" fmla="*/ 216288 w 354589"/>
                <a:gd name="connsiteY2" fmla="*/ 163188 h 381059"/>
                <a:gd name="connsiteX3" fmla="*/ 243077 w 354589"/>
                <a:gd name="connsiteY3" fmla="*/ 156009 h 381059"/>
                <a:gd name="connsiteX4" fmla="*/ 336583 w 354589"/>
                <a:gd name="connsiteY4" fmla="*/ 209995 h 381059"/>
                <a:gd name="connsiteX5" fmla="*/ 353772 w 354589"/>
                <a:gd name="connsiteY5" fmla="*/ 274144 h 381059"/>
                <a:gd name="connsiteX6" fmla="*/ 336933 w 354589"/>
                <a:gd name="connsiteY6" fmla="*/ 303309 h 381059"/>
                <a:gd name="connsiteX7" fmla="*/ 49815 w 354589"/>
                <a:gd name="connsiteY7" fmla="*/ 380242 h 381059"/>
                <a:gd name="connsiteX8" fmla="*/ 20650 w 354589"/>
                <a:gd name="connsiteY8" fmla="*/ 363404 h 381059"/>
                <a:gd name="connsiteX9" fmla="*/ 3461 w 354589"/>
                <a:gd name="connsiteY9" fmla="*/ 299254 h 381059"/>
                <a:gd name="connsiteX10" fmla="*/ 2219 w 354589"/>
                <a:gd name="connsiteY10" fmla="*/ 279435 h 381059"/>
                <a:gd name="connsiteX11" fmla="*/ 0 w 354589"/>
                <a:gd name="connsiteY11" fmla="*/ 274077 h 381059"/>
                <a:gd name="connsiteX0" fmla="*/ 0 w 354589"/>
                <a:gd name="connsiteY0" fmla="*/ 0 h 381059"/>
                <a:gd name="connsiteX1" fmla="*/ 216288 w 354589"/>
                <a:gd name="connsiteY1" fmla="*/ 0 h 381059"/>
                <a:gd name="connsiteX2" fmla="*/ 216288 w 354589"/>
                <a:gd name="connsiteY2" fmla="*/ 163188 h 381059"/>
                <a:gd name="connsiteX3" fmla="*/ 243077 w 354589"/>
                <a:gd name="connsiteY3" fmla="*/ 156009 h 381059"/>
                <a:gd name="connsiteX4" fmla="*/ 336583 w 354589"/>
                <a:gd name="connsiteY4" fmla="*/ 209995 h 381059"/>
                <a:gd name="connsiteX5" fmla="*/ 353772 w 354589"/>
                <a:gd name="connsiteY5" fmla="*/ 274144 h 381059"/>
                <a:gd name="connsiteX6" fmla="*/ 336933 w 354589"/>
                <a:gd name="connsiteY6" fmla="*/ 303309 h 381059"/>
                <a:gd name="connsiteX7" fmla="*/ 49815 w 354589"/>
                <a:gd name="connsiteY7" fmla="*/ 380242 h 381059"/>
                <a:gd name="connsiteX8" fmla="*/ 20650 w 354589"/>
                <a:gd name="connsiteY8" fmla="*/ 363404 h 381059"/>
                <a:gd name="connsiteX9" fmla="*/ 3461 w 354589"/>
                <a:gd name="connsiteY9" fmla="*/ 299254 h 381059"/>
                <a:gd name="connsiteX10" fmla="*/ 2219 w 354589"/>
                <a:gd name="connsiteY10" fmla="*/ 279435 h 381059"/>
                <a:gd name="connsiteX11" fmla="*/ 0 w 354589"/>
                <a:gd name="connsiteY11" fmla="*/ 0 h 381059"/>
                <a:gd name="connsiteX0" fmla="*/ 0 w 354589"/>
                <a:gd name="connsiteY0" fmla="*/ 0 h 381059"/>
                <a:gd name="connsiteX1" fmla="*/ 216288 w 354589"/>
                <a:gd name="connsiteY1" fmla="*/ 0 h 381059"/>
                <a:gd name="connsiteX2" fmla="*/ 184822 w 354589"/>
                <a:gd name="connsiteY2" fmla="*/ 171619 h 381059"/>
                <a:gd name="connsiteX3" fmla="*/ 243077 w 354589"/>
                <a:gd name="connsiteY3" fmla="*/ 156009 h 381059"/>
                <a:gd name="connsiteX4" fmla="*/ 336583 w 354589"/>
                <a:gd name="connsiteY4" fmla="*/ 209995 h 381059"/>
                <a:gd name="connsiteX5" fmla="*/ 353772 w 354589"/>
                <a:gd name="connsiteY5" fmla="*/ 274144 h 381059"/>
                <a:gd name="connsiteX6" fmla="*/ 336933 w 354589"/>
                <a:gd name="connsiteY6" fmla="*/ 303309 h 381059"/>
                <a:gd name="connsiteX7" fmla="*/ 49815 w 354589"/>
                <a:gd name="connsiteY7" fmla="*/ 380242 h 381059"/>
                <a:gd name="connsiteX8" fmla="*/ 20650 w 354589"/>
                <a:gd name="connsiteY8" fmla="*/ 363404 h 381059"/>
                <a:gd name="connsiteX9" fmla="*/ 3461 w 354589"/>
                <a:gd name="connsiteY9" fmla="*/ 299254 h 381059"/>
                <a:gd name="connsiteX10" fmla="*/ 2219 w 354589"/>
                <a:gd name="connsiteY10" fmla="*/ 279435 h 381059"/>
                <a:gd name="connsiteX11" fmla="*/ 0 w 354589"/>
                <a:gd name="connsiteY11" fmla="*/ 0 h 38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4589" h="381059">
                  <a:moveTo>
                    <a:pt x="0" y="0"/>
                  </a:moveTo>
                  <a:lnTo>
                    <a:pt x="216288" y="0"/>
                  </a:lnTo>
                  <a:lnTo>
                    <a:pt x="184822" y="171619"/>
                  </a:lnTo>
                  <a:lnTo>
                    <a:pt x="243077" y="156009"/>
                  </a:lnTo>
                  <a:cubicBezTo>
                    <a:pt x="283806" y="145096"/>
                    <a:pt x="325670" y="169267"/>
                    <a:pt x="336583" y="209995"/>
                  </a:cubicBezTo>
                  <a:lnTo>
                    <a:pt x="353772" y="274144"/>
                  </a:lnTo>
                  <a:cubicBezTo>
                    <a:pt x="357176" y="286848"/>
                    <a:pt x="349637" y="299905"/>
                    <a:pt x="336933" y="303309"/>
                  </a:cubicBezTo>
                  <a:lnTo>
                    <a:pt x="49815" y="380242"/>
                  </a:lnTo>
                  <a:cubicBezTo>
                    <a:pt x="37111" y="383646"/>
                    <a:pt x="24054" y="376107"/>
                    <a:pt x="20650" y="363404"/>
                  </a:cubicBezTo>
                  <a:lnTo>
                    <a:pt x="3461" y="299254"/>
                  </a:lnTo>
                  <a:lnTo>
                    <a:pt x="2219" y="279435"/>
                  </a:lnTo>
                  <a:cubicBezTo>
                    <a:pt x="1479" y="186290"/>
                    <a:pt x="740" y="93145"/>
                    <a:pt x="0" y="0"/>
                  </a:cubicBezTo>
                  <a:close/>
                </a:path>
              </a:pathLst>
            </a:cu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04" name="グループ化 903">
              <a:extLst>
                <a:ext uri="{FF2B5EF4-FFF2-40B4-BE49-F238E27FC236}">
                  <a16:creationId xmlns:a16="http://schemas.microsoft.com/office/drawing/2014/main" id="{AA7E22BB-77FD-410B-8726-11CCA87C22B4}"/>
                </a:ext>
              </a:extLst>
            </p:cNvPr>
            <p:cNvGrpSpPr/>
            <p:nvPr/>
          </p:nvGrpSpPr>
          <p:grpSpPr>
            <a:xfrm rot="900000">
              <a:off x="4713289" y="2745639"/>
              <a:ext cx="176216" cy="1028816"/>
              <a:chOff x="5119684" y="2259805"/>
              <a:chExt cx="328616" cy="1162167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920" name="正方形/長方形 919">
                <a:extLst>
                  <a:ext uri="{FF2B5EF4-FFF2-40B4-BE49-F238E27FC236}">
                    <a16:creationId xmlns:a16="http://schemas.microsoft.com/office/drawing/2014/main" id="{EFC8C49E-2A93-4A8C-921C-674759CC6F85}"/>
                  </a:ext>
                </a:extLst>
              </p:cNvPr>
              <p:cNvSpPr/>
              <p:nvPr/>
            </p:nvSpPr>
            <p:spPr>
              <a:xfrm>
                <a:off x="5261133" y="2486828"/>
                <a:ext cx="45719" cy="790691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1" name="台形 920">
                <a:extLst>
                  <a:ext uri="{FF2B5EF4-FFF2-40B4-BE49-F238E27FC236}">
                    <a16:creationId xmlns:a16="http://schemas.microsoft.com/office/drawing/2014/main" id="{28726732-96C6-48D3-98F7-DB9E1535B94B}"/>
                  </a:ext>
                </a:extLst>
              </p:cNvPr>
              <p:cNvSpPr/>
              <p:nvPr/>
            </p:nvSpPr>
            <p:spPr>
              <a:xfrm rot="10800000">
                <a:off x="5233985" y="2259805"/>
                <a:ext cx="100014" cy="246101"/>
              </a:xfrm>
              <a:prstGeom prst="trapezoid">
                <a:avLst>
                  <a:gd name="adj" fmla="val 16667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2" name="矢印: 五方向 921">
                <a:extLst>
                  <a:ext uri="{FF2B5EF4-FFF2-40B4-BE49-F238E27FC236}">
                    <a16:creationId xmlns:a16="http://schemas.microsoft.com/office/drawing/2014/main" id="{228FEE89-785A-4962-96F0-EB31A183F9F3}"/>
                  </a:ext>
                </a:extLst>
              </p:cNvPr>
              <p:cNvSpPr/>
              <p:nvPr/>
            </p:nvSpPr>
            <p:spPr>
              <a:xfrm rot="5400000">
                <a:off x="5203030" y="3318150"/>
                <a:ext cx="161925" cy="45719"/>
              </a:xfrm>
              <a:prstGeom prst="homePlat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3" name="四角形: 角を丸くする 922">
                <a:extLst>
                  <a:ext uri="{FF2B5EF4-FFF2-40B4-BE49-F238E27FC236}">
                    <a16:creationId xmlns:a16="http://schemas.microsoft.com/office/drawing/2014/main" id="{11FBD68C-E056-49FC-9F27-7F292E73EF4E}"/>
                  </a:ext>
                </a:extLst>
              </p:cNvPr>
              <p:cNvSpPr/>
              <p:nvPr/>
            </p:nvSpPr>
            <p:spPr>
              <a:xfrm>
                <a:off x="5119684" y="3259257"/>
                <a:ext cx="328616" cy="23734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05" name="フリーフォーム: 図形 904">
              <a:extLst>
                <a:ext uri="{FF2B5EF4-FFF2-40B4-BE49-F238E27FC236}">
                  <a16:creationId xmlns:a16="http://schemas.microsoft.com/office/drawing/2014/main" id="{8DC2E02E-2B86-4947-B65C-FCACEC1733E0}"/>
                </a:ext>
              </a:extLst>
            </p:cNvPr>
            <p:cNvSpPr/>
            <p:nvPr/>
          </p:nvSpPr>
          <p:spPr>
            <a:xfrm rot="17100000">
              <a:off x="4823667" y="2770733"/>
              <a:ext cx="140392" cy="222882"/>
            </a:xfrm>
            <a:custGeom>
              <a:avLst/>
              <a:gdLst>
                <a:gd name="connsiteX0" fmla="*/ 130312 w 130312"/>
                <a:gd name="connsiteY0" fmla="*/ 64775 h 172562"/>
                <a:gd name="connsiteX1" fmla="*/ 130312 w 130312"/>
                <a:gd name="connsiteY1" fmla="*/ 117862 h 172562"/>
                <a:gd name="connsiteX2" fmla="*/ 130117 w 130312"/>
                <a:gd name="connsiteY2" fmla="*/ 118333 h 172562"/>
                <a:gd name="connsiteX3" fmla="*/ 130311 w 130312"/>
                <a:gd name="connsiteY3" fmla="*/ 118782 h 172562"/>
                <a:gd name="connsiteX4" fmla="*/ 130311 w 130312"/>
                <a:gd name="connsiteY4" fmla="*/ 159432 h 172562"/>
                <a:gd name="connsiteX5" fmla="*/ 116651 w 130312"/>
                <a:gd name="connsiteY5" fmla="*/ 172562 h 172562"/>
                <a:gd name="connsiteX6" fmla="*/ 106541 w 130312"/>
                <a:gd name="connsiteY6" fmla="*/ 172562 h 172562"/>
                <a:gd name="connsiteX7" fmla="*/ 96882 w 130312"/>
                <a:gd name="connsiteY7" fmla="*/ 168716 h 172562"/>
                <a:gd name="connsiteX8" fmla="*/ 94152 w 130312"/>
                <a:gd name="connsiteY8" fmla="*/ 162382 h 172562"/>
                <a:gd name="connsiteX9" fmla="*/ 87408 w 130312"/>
                <a:gd name="connsiteY9" fmla="*/ 165067 h 172562"/>
                <a:gd name="connsiteX10" fmla="*/ 77297 w 130312"/>
                <a:gd name="connsiteY10" fmla="*/ 165067 h 172562"/>
                <a:gd name="connsiteX11" fmla="*/ 63637 w 130312"/>
                <a:gd name="connsiteY11" fmla="*/ 151936 h 172562"/>
                <a:gd name="connsiteX12" fmla="*/ 63637 w 130312"/>
                <a:gd name="connsiteY12" fmla="*/ 151132 h 172562"/>
                <a:gd name="connsiteX13" fmla="*/ 33270 w 130312"/>
                <a:gd name="connsiteY13" fmla="*/ 151132 h 172562"/>
                <a:gd name="connsiteX14" fmla="*/ 0 w 130312"/>
                <a:gd name="connsiteY14" fmla="*/ 117862 h 172562"/>
                <a:gd name="connsiteX15" fmla="*/ 0 w 130312"/>
                <a:gd name="connsiteY15" fmla="*/ 64775 h 172562"/>
                <a:gd name="connsiteX16" fmla="*/ 64775 w 130312"/>
                <a:gd name="connsiteY16" fmla="*/ 0 h 172562"/>
                <a:gd name="connsiteX17" fmla="*/ 65537 w 130312"/>
                <a:gd name="connsiteY17" fmla="*/ 0 h 172562"/>
                <a:gd name="connsiteX18" fmla="*/ 130312 w 130312"/>
                <a:gd name="connsiteY18" fmla="*/ 64775 h 172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0312" h="172562">
                  <a:moveTo>
                    <a:pt x="130312" y="64775"/>
                  </a:moveTo>
                  <a:lnTo>
                    <a:pt x="130312" y="117862"/>
                  </a:lnTo>
                  <a:lnTo>
                    <a:pt x="130117" y="118333"/>
                  </a:lnTo>
                  <a:lnTo>
                    <a:pt x="130311" y="118782"/>
                  </a:lnTo>
                  <a:lnTo>
                    <a:pt x="130311" y="159432"/>
                  </a:lnTo>
                  <a:cubicBezTo>
                    <a:pt x="130311" y="166684"/>
                    <a:pt x="124195" y="172562"/>
                    <a:pt x="116651" y="172562"/>
                  </a:cubicBezTo>
                  <a:lnTo>
                    <a:pt x="106541" y="172562"/>
                  </a:lnTo>
                  <a:cubicBezTo>
                    <a:pt x="102769" y="172562"/>
                    <a:pt x="99353" y="171093"/>
                    <a:pt x="96882" y="168716"/>
                  </a:cubicBezTo>
                  <a:lnTo>
                    <a:pt x="94152" y="162382"/>
                  </a:lnTo>
                  <a:lnTo>
                    <a:pt x="87408" y="165067"/>
                  </a:lnTo>
                  <a:lnTo>
                    <a:pt x="77297" y="165067"/>
                  </a:lnTo>
                  <a:cubicBezTo>
                    <a:pt x="69753" y="165067"/>
                    <a:pt x="63637" y="159188"/>
                    <a:pt x="63637" y="151936"/>
                  </a:cubicBezTo>
                  <a:lnTo>
                    <a:pt x="63637" y="151132"/>
                  </a:lnTo>
                  <a:lnTo>
                    <a:pt x="33270" y="151132"/>
                  </a:lnTo>
                  <a:cubicBezTo>
                    <a:pt x="14895" y="151132"/>
                    <a:pt x="0" y="136237"/>
                    <a:pt x="0" y="117862"/>
                  </a:cubicBezTo>
                  <a:lnTo>
                    <a:pt x="0" y="64775"/>
                  </a:lnTo>
                  <a:cubicBezTo>
                    <a:pt x="0" y="29001"/>
                    <a:pt x="29001" y="0"/>
                    <a:pt x="64775" y="0"/>
                  </a:cubicBezTo>
                  <a:lnTo>
                    <a:pt x="65537" y="0"/>
                  </a:lnTo>
                  <a:cubicBezTo>
                    <a:pt x="101311" y="0"/>
                    <a:pt x="130312" y="29001"/>
                    <a:pt x="130312" y="64775"/>
                  </a:cubicBezTo>
                  <a:close/>
                </a:path>
              </a:pathLst>
            </a:cu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6" name="フリーフォーム: 図形 905">
              <a:extLst>
                <a:ext uri="{FF2B5EF4-FFF2-40B4-BE49-F238E27FC236}">
                  <a16:creationId xmlns:a16="http://schemas.microsoft.com/office/drawing/2014/main" id="{FEC1B1A3-26EB-4DD7-99AF-81ECA61B7B5D}"/>
                </a:ext>
              </a:extLst>
            </p:cNvPr>
            <p:cNvSpPr/>
            <p:nvPr/>
          </p:nvSpPr>
          <p:spPr>
            <a:xfrm rot="16200000">
              <a:off x="4403448" y="2502367"/>
              <a:ext cx="436597" cy="443677"/>
            </a:xfrm>
            <a:custGeom>
              <a:avLst/>
              <a:gdLst>
                <a:gd name="connsiteX0" fmla="*/ 435949 w 436597"/>
                <a:gd name="connsiteY0" fmla="*/ 143480 h 443677"/>
                <a:gd name="connsiteX1" fmla="*/ 433943 w 436597"/>
                <a:gd name="connsiteY1" fmla="*/ 172869 h 443677"/>
                <a:gd name="connsiteX2" fmla="*/ 433713 w 436597"/>
                <a:gd name="connsiteY2" fmla="*/ 173709 h 443677"/>
                <a:gd name="connsiteX3" fmla="*/ 342570 w 436597"/>
                <a:gd name="connsiteY3" fmla="*/ 225656 h 443677"/>
                <a:gd name="connsiteX4" fmla="*/ 149233 w 436597"/>
                <a:gd name="connsiteY4" fmla="*/ 172696 h 443677"/>
                <a:gd name="connsiteX5" fmla="*/ 149233 w 436597"/>
                <a:gd name="connsiteY5" fmla="*/ 417484 h 443677"/>
                <a:gd name="connsiteX6" fmla="*/ 123040 w 436597"/>
                <a:gd name="connsiteY6" fmla="*/ 443677 h 443677"/>
                <a:gd name="connsiteX7" fmla="*/ 26193 w 436597"/>
                <a:gd name="connsiteY7" fmla="*/ 443677 h 443677"/>
                <a:gd name="connsiteX8" fmla="*/ 0 w 436597"/>
                <a:gd name="connsiteY8" fmla="*/ 417484 h 443677"/>
                <a:gd name="connsiteX9" fmla="*/ 0 w 436597"/>
                <a:gd name="connsiteY9" fmla="*/ 74181 h 443677"/>
                <a:gd name="connsiteX10" fmla="*/ 74181 w 436597"/>
                <a:gd name="connsiteY10" fmla="*/ 0 h 443677"/>
                <a:gd name="connsiteX11" fmla="*/ 75052 w 436597"/>
                <a:gd name="connsiteY11" fmla="*/ 0 h 443677"/>
                <a:gd name="connsiteX12" fmla="*/ 92124 w 436597"/>
                <a:gd name="connsiteY12" fmla="*/ 3447 h 443677"/>
                <a:gd name="connsiteX13" fmla="*/ 97594 w 436597"/>
                <a:gd name="connsiteY13" fmla="*/ 3820 h 443677"/>
                <a:gd name="connsiteX14" fmla="*/ 381996 w 436597"/>
                <a:gd name="connsiteY14" fmla="*/ 81726 h 443677"/>
                <a:gd name="connsiteX15" fmla="*/ 435949 w 436597"/>
                <a:gd name="connsiteY15" fmla="*/ 143480 h 443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6597" h="443677">
                  <a:moveTo>
                    <a:pt x="435949" y="143480"/>
                  </a:moveTo>
                  <a:cubicBezTo>
                    <a:pt x="437225" y="153032"/>
                    <a:pt x="436649" y="162991"/>
                    <a:pt x="433943" y="172869"/>
                  </a:cubicBezTo>
                  <a:lnTo>
                    <a:pt x="433713" y="173709"/>
                  </a:lnTo>
                  <a:cubicBezTo>
                    <a:pt x="422889" y="213223"/>
                    <a:pt x="382083" y="236480"/>
                    <a:pt x="342570" y="225656"/>
                  </a:cubicBezTo>
                  <a:lnTo>
                    <a:pt x="149233" y="172696"/>
                  </a:lnTo>
                  <a:lnTo>
                    <a:pt x="149233" y="417484"/>
                  </a:lnTo>
                  <a:cubicBezTo>
                    <a:pt x="149233" y="431950"/>
                    <a:pt x="137506" y="443677"/>
                    <a:pt x="123040" y="443677"/>
                  </a:cubicBezTo>
                  <a:lnTo>
                    <a:pt x="26193" y="443677"/>
                  </a:lnTo>
                  <a:cubicBezTo>
                    <a:pt x="11727" y="443677"/>
                    <a:pt x="0" y="431950"/>
                    <a:pt x="0" y="417484"/>
                  </a:cubicBezTo>
                  <a:lnTo>
                    <a:pt x="0" y="74181"/>
                  </a:lnTo>
                  <a:cubicBezTo>
                    <a:pt x="0" y="33212"/>
                    <a:pt x="33212" y="0"/>
                    <a:pt x="74181" y="0"/>
                  </a:cubicBezTo>
                  <a:lnTo>
                    <a:pt x="75052" y="0"/>
                  </a:lnTo>
                  <a:lnTo>
                    <a:pt x="92124" y="3447"/>
                  </a:lnTo>
                  <a:lnTo>
                    <a:pt x="97594" y="3820"/>
                  </a:lnTo>
                  <a:lnTo>
                    <a:pt x="381996" y="81726"/>
                  </a:lnTo>
                  <a:cubicBezTo>
                    <a:pt x="411631" y="89843"/>
                    <a:pt x="432122" y="114826"/>
                    <a:pt x="435949" y="143480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07" name="グループ化 906">
              <a:extLst>
                <a:ext uri="{FF2B5EF4-FFF2-40B4-BE49-F238E27FC236}">
                  <a16:creationId xmlns:a16="http://schemas.microsoft.com/office/drawing/2014/main" id="{9D25C6E4-DD14-4C7B-A7E4-B199C4C0578D}"/>
                </a:ext>
              </a:extLst>
            </p:cNvPr>
            <p:cNvGrpSpPr/>
            <p:nvPr/>
          </p:nvGrpSpPr>
          <p:grpSpPr>
            <a:xfrm>
              <a:off x="4434173" y="2008127"/>
              <a:ext cx="446481" cy="452374"/>
              <a:chOff x="5062184" y="2130976"/>
              <a:chExt cx="446481" cy="452374"/>
            </a:xfrm>
          </p:grpSpPr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347030FB-9D51-4E99-83FE-160F5143DCE5}"/>
                  </a:ext>
                </a:extLst>
              </p:cNvPr>
              <p:cNvSpPr/>
              <p:nvPr/>
            </p:nvSpPr>
            <p:spPr>
              <a:xfrm>
                <a:off x="5110163" y="2304180"/>
                <a:ext cx="391141" cy="279170"/>
              </a:xfrm>
              <a:custGeom>
                <a:avLst/>
                <a:gdLst>
                  <a:gd name="connsiteX0" fmla="*/ 2974 w 391141"/>
                  <a:gd name="connsiteY0" fmla="*/ 0 h 279170"/>
                  <a:gd name="connsiteX1" fmla="*/ 370882 w 391141"/>
                  <a:gd name="connsiteY1" fmla="*/ 0 h 279170"/>
                  <a:gd name="connsiteX2" fmla="*/ 373856 w 391141"/>
                  <a:gd name="connsiteY2" fmla="*/ 29500 h 279170"/>
                  <a:gd name="connsiteX3" fmla="*/ 373856 w 391141"/>
                  <a:gd name="connsiteY3" fmla="*/ 92242 h 279170"/>
                  <a:gd name="connsiteX4" fmla="*/ 366399 w 391141"/>
                  <a:gd name="connsiteY4" fmla="*/ 129176 h 279170"/>
                  <a:gd name="connsiteX5" fmla="*/ 389429 w 391141"/>
                  <a:gd name="connsiteY5" fmla="*/ 169065 h 279170"/>
                  <a:gd name="connsiteX6" fmla="*/ 384756 w 391141"/>
                  <a:gd name="connsiteY6" fmla="*/ 186505 h 279170"/>
                  <a:gd name="connsiteX7" fmla="*/ 343555 w 391141"/>
                  <a:gd name="connsiteY7" fmla="*/ 188157 h 279170"/>
                  <a:gd name="connsiteX8" fmla="*/ 330439 w 391141"/>
                  <a:gd name="connsiteY8" fmla="*/ 207611 h 279170"/>
                  <a:gd name="connsiteX9" fmla="*/ 278863 w 391141"/>
                  <a:gd name="connsiteY9" fmla="*/ 207611 h 279170"/>
                  <a:gd name="connsiteX10" fmla="*/ 268945 w 391141"/>
                  <a:gd name="connsiteY10" fmla="*/ 217529 h 279170"/>
                  <a:gd name="connsiteX11" fmla="*/ 278863 w 391141"/>
                  <a:gd name="connsiteY11" fmla="*/ 227447 h 279170"/>
                  <a:gd name="connsiteX12" fmla="*/ 314617 w 391141"/>
                  <a:gd name="connsiteY12" fmla="*/ 227447 h 279170"/>
                  <a:gd name="connsiteX13" fmla="*/ 259689 w 391141"/>
                  <a:gd name="connsiteY13" fmla="*/ 264480 h 279170"/>
                  <a:gd name="connsiteX14" fmla="*/ 186928 w 391141"/>
                  <a:gd name="connsiteY14" fmla="*/ 279170 h 279170"/>
                  <a:gd name="connsiteX15" fmla="*/ 0 w 391141"/>
                  <a:gd name="connsiteY15" fmla="*/ 92242 h 279170"/>
                  <a:gd name="connsiteX16" fmla="*/ 0 w 391141"/>
                  <a:gd name="connsiteY16" fmla="*/ 29500 h 279170"/>
                  <a:gd name="connsiteX0" fmla="*/ 2974 w 391141"/>
                  <a:gd name="connsiteY0" fmla="*/ 0 h 279170"/>
                  <a:gd name="connsiteX1" fmla="*/ 370882 w 391141"/>
                  <a:gd name="connsiteY1" fmla="*/ 0 h 279170"/>
                  <a:gd name="connsiteX2" fmla="*/ 373856 w 391141"/>
                  <a:gd name="connsiteY2" fmla="*/ 29500 h 279170"/>
                  <a:gd name="connsiteX3" fmla="*/ 373856 w 391141"/>
                  <a:gd name="connsiteY3" fmla="*/ 92242 h 279170"/>
                  <a:gd name="connsiteX4" fmla="*/ 366399 w 391141"/>
                  <a:gd name="connsiteY4" fmla="*/ 129176 h 279170"/>
                  <a:gd name="connsiteX5" fmla="*/ 389429 w 391141"/>
                  <a:gd name="connsiteY5" fmla="*/ 169065 h 279170"/>
                  <a:gd name="connsiteX6" fmla="*/ 384756 w 391141"/>
                  <a:gd name="connsiteY6" fmla="*/ 186505 h 279170"/>
                  <a:gd name="connsiteX7" fmla="*/ 343555 w 391141"/>
                  <a:gd name="connsiteY7" fmla="*/ 188157 h 279170"/>
                  <a:gd name="connsiteX8" fmla="*/ 330439 w 391141"/>
                  <a:gd name="connsiteY8" fmla="*/ 207611 h 279170"/>
                  <a:gd name="connsiteX9" fmla="*/ 278863 w 391141"/>
                  <a:gd name="connsiteY9" fmla="*/ 207611 h 279170"/>
                  <a:gd name="connsiteX10" fmla="*/ 268945 w 391141"/>
                  <a:gd name="connsiteY10" fmla="*/ 217529 h 279170"/>
                  <a:gd name="connsiteX11" fmla="*/ 278863 w 391141"/>
                  <a:gd name="connsiteY11" fmla="*/ 227447 h 279170"/>
                  <a:gd name="connsiteX12" fmla="*/ 316998 w 391141"/>
                  <a:gd name="connsiteY12" fmla="*/ 236972 h 279170"/>
                  <a:gd name="connsiteX13" fmla="*/ 259689 w 391141"/>
                  <a:gd name="connsiteY13" fmla="*/ 264480 h 279170"/>
                  <a:gd name="connsiteX14" fmla="*/ 186928 w 391141"/>
                  <a:gd name="connsiteY14" fmla="*/ 279170 h 279170"/>
                  <a:gd name="connsiteX15" fmla="*/ 0 w 391141"/>
                  <a:gd name="connsiteY15" fmla="*/ 92242 h 279170"/>
                  <a:gd name="connsiteX16" fmla="*/ 0 w 391141"/>
                  <a:gd name="connsiteY16" fmla="*/ 29500 h 279170"/>
                  <a:gd name="connsiteX17" fmla="*/ 2974 w 391141"/>
                  <a:gd name="connsiteY17" fmla="*/ 0 h 279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91141" h="279170">
                    <a:moveTo>
                      <a:pt x="2974" y="0"/>
                    </a:moveTo>
                    <a:lnTo>
                      <a:pt x="370882" y="0"/>
                    </a:lnTo>
                    <a:lnTo>
                      <a:pt x="373856" y="29500"/>
                    </a:lnTo>
                    <a:lnTo>
                      <a:pt x="373856" y="92242"/>
                    </a:lnTo>
                    <a:lnTo>
                      <a:pt x="366399" y="129176"/>
                    </a:lnTo>
                    <a:lnTo>
                      <a:pt x="389429" y="169065"/>
                    </a:lnTo>
                    <a:cubicBezTo>
                      <a:pt x="392955" y="175172"/>
                      <a:pt x="390862" y="182980"/>
                      <a:pt x="384756" y="186505"/>
                    </a:cubicBezTo>
                    <a:lnTo>
                      <a:pt x="343555" y="188157"/>
                    </a:lnTo>
                    <a:lnTo>
                      <a:pt x="330439" y="207611"/>
                    </a:lnTo>
                    <a:lnTo>
                      <a:pt x="278863" y="207611"/>
                    </a:lnTo>
                    <a:cubicBezTo>
                      <a:pt x="273385" y="207611"/>
                      <a:pt x="268945" y="212051"/>
                      <a:pt x="268945" y="217529"/>
                    </a:cubicBezTo>
                    <a:cubicBezTo>
                      <a:pt x="268945" y="223007"/>
                      <a:pt x="273385" y="227447"/>
                      <a:pt x="278863" y="227447"/>
                    </a:cubicBezTo>
                    <a:lnTo>
                      <a:pt x="316998" y="236972"/>
                    </a:lnTo>
                    <a:cubicBezTo>
                      <a:pt x="298689" y="249316"/>
                      <a:pt x="277998" y="252136"/>
                      <a:pt x="259689" y="264480"/>
                    </a:cubicBezTo>
                    <a:cubicBezTo>
                      <a:pt x="237326" y="273939"/>
                      <a:pt x="212738" y="279170"/>
                      <a:pt x="186928" y="279170"/>
                    </a:cubicBezTo>
                    <a:cubicBezTo>
                      <a:pt x="83691" y="279170"/>
                      <a:pt x="0" y="195479"/>
                      <a:pt x="0" y="92242"/>
                    </a:cubicBezTo>
                    <a:lnTo>
                      <a:pt x="0" y="29500"/>
                    </a:lnTo>
                    <a:lnTo>
                      <a:pt x="2974" y="0"/>
                    </a:ln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0206FFE8-6ADC-4CF8-A5C7-1843F62EC3F6}"/>
                  </a:ext>
                </a:extLst>
              </p:cNvPr>
              <p:cNvSpPr/>
              <p:nvPr/>
            </p:nvSpPr>
            <p:spPr>
              <a:xfrm rot="4559317">
                <a:off x="5106284" y="2348226"/>
                <a:ext cx="147226" cy="235426"/>
              </a:xfrm>
              <a:custGeom>
                <a:avLst/>
                <a:gdLst>
                  <a:gd name="connsiteX0" fmla="*/ 58845 w 238511"/>
                  <a:gd name="connsiteY0" fmla="*/ 33078 h 315683"/>
                  <a:gd name="connsiteX1" fmla="*/ 93445 w 238511"/>
                  <a:gd name="connsiteY1" fmla="*/ 0 h 315683"/>
                  <a:gd name="connsiteX2" fmla="*/ 100353 w 238511"/>
                  <a:gd name="connsiteY2" fmla="*/ 15494 h 315683"/>
                  <a:gd name="connsiteX3" fmla="*/ 113149 w 238511"/>
                  <a:gd name="connsiteY3" fmla="*/ 8342 h 315683"/>
                  <a:gd name="connsiteX4" fmla="*/ 116005 w 238511"/>
                  <a:gd name="connsiteY4" fmla="*/ 25375 h 315683"/>
                  <a:gd name="connsiteX5" fmla="*/ 119411 w 238511"/>
                  <a:gd name="connsiteY5" fmla="*/ 24537 h 315683"/>
                  <a:gd name="connsiteX6" fmla="*/ 118066 w 238511"/>
                  <a:gd name="connsiteY6" fmla="*/ 37659 h 315683"/>
                  <a:gd name="connsiteX7" fmla="*/ 122787 w 238511"/>
                  <a:gd name="connsiteY7" fmla="*/ 65809 h 315683"/>
                  <a:gd name="connsiteX8" fmla="*/ 153036 w 238511"/>
                  <a:gd name="connsiteY8" fmla="*/ 133653 h 315683"/>
                  <a:gd name="connsiteX9" fmla="*/ 238511 w 238511"/>
                  <a:gd name="connsiteY9" fmla="*/ 252432 h 315683"/>
                  <a:gd name="connsiteX10" fmla="*/ 192511 w 238511"/>
                  <a:gd name="connsiteY10" fmla="*/ 265672 h 315683"/>
                  <a:gd name="connsiteX11" fmla="*/ 180469 w 238511"/>
                  <a:gd name="connsiteY11" fmla="*/ 263649 h 315683"/>
                  <a:gd name="connsiteX12" fmla="*/ 190343 w 238511"/>
                  <a:gd name="connsiteY12" fmla="*/ 289068 h 315683"/>
                  <a:gd name="connsiteX13" fmla="*/ 142493 w 238511"/>
                  <a:gd name="connsiteY13" fmla="*/ 290361 h 315683"/>
                  <a:gd name="connsiteX14" fmla="*/ 115584 w 238511"/>
                  <a:gd name="connsiteY14" fmla="*/ 278357 h 315683"/>
                  <a:gd name="connsiteX15" fmla="*/ 119411 w 238511"/>
                  <a:gd name="connsiteY15" fmla="*/ 315683 h 315683"/>
                  <a:gd name="connsiteX16" fmla="*/ 0 w 238511"/>
                  <a:gd name="connsiteY16" fmla="*/ 170110 h 315683"/>
                  <a:gd name="connsiteX17" fmla="*/ 34975 w 238511"/>
                  <a:gd name="connsiteY17" fmla="*/ 67174 h 315683"/>
                  <a:gd name="connsiteX18" fmla="*/ 50912 w 238511"/>
                  <a:gd name="connsiteY18" fmla="*/ 54075 h 315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38511" h="315683">
                    <a:moveTo>
                      <a:pt x="58845" y="33078"/>
                    </a:moveTo>
                    <a:cubicBezTo>
                      <a:pt x="67561" y="19572"/>
                      <a:pt x="79150" y="8215"/>
                      <a:pt x="93445" y="0"/>
                    </a:cubicBezTo>
                    <a:lnTo>
                      <a:pt x="100353" y="15494"/>
                    </a:lnTo>
                    <a:lnTo>
                      <a:pt x="113149" y="8342"/>
                    </a:lnTo>
                    <a:lnTo>
                      <a:pt x="116005" y="25375"/>
                    </a:lnTo>
                    <a:lnTo>
                      <a:pt x="119411" y="24537"/>
                    </a:lnTo>
                    <a:lnTo>
                      <a:pt x="118066" y="37659"/>
                    </a:lnTo>
                    <a:lnTo>
                      <a:pt x="122787" y="65809"/>
                    </a:lnTo>
                    <a:lnTo>
                      <a:pt x="153036" y="133653"/>
                    </a:lnTo>
                    <a:cubicBezTo>
                      <a:pt x="177403" y="176054"/>
                      <a:pt x="206083" y="215975"/>
                      <a:pt x="238511" y="252432"/>
                    </a:cubicBezTo>
                    <a:cubicBezTo>
                      <a:pt x="224216" y="260646"/>
                      <a:pt x="208568" y="264941"/>
                      <a:pt x="192511" y="265672"/>
                    </a:cubicBezTo>
                    <a:lnTo>
                      <a:pt x="180469" y="263649"/>
                    </a:lnTo>
                    <a:lnTo>
                      <a:pt x="190343" y="289068"/>
                    </a:lnTo>
                    <a:cubicBezTo>
                      <a:pt x="174445" y="293439"/>
                      <a:pt x="158221" y="293676"/>
                      <a:pt x="142493" y="290361"/>
                    </a:cubicBezTo>
                    <a:lnTo>
                      <a:pt x="115584" y="278357"/>
                    </a:lnTo>
                    <a:lnTo>
                      <a:pt x="119411" y="315683"/>
                    </a:lnTo>
                    <a:cubicBezTo>
                      <a:pt x="53462" y="315683"/>
                      <a:pt x="0" y="250508"/>
                      <a:pt x="0" y="170110"/>
                    </a:cubicBezTo>
                    <a:cubicBezTo>
                      <a:pt x="0" y="129911"/>
                      <a:pt x="13366" y="93517"/>
                      <a:pt x="34975" y="67174"/>
                    </a:cubicBezTo>
                    <a:lnTo>
                      <a:pt x="50912" y="5407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65849D7F-D014-411D-8ED0-B7D970C802D1}"/>
                  </a:ext>
                </a:extLst>
              </p:cNvPr>
              <p:cNvSpPr/>
              <p:nvPr/>
            </p:nvSpPr>
            <p:spPr>
              <a:xfrm>
                <a:off x="5098561" y="2135041"/>
                <a:ext cx="385458" cy="157428"/>
              </a:xfrm>
              <a:custGeom>
                <a:avLst/>
                <a:gdLst>
                  <a:gd name="connsiteX0" fmla="*/ 183954 w 367908"/>
                  <a:gd name="connsiteY0" fmla="*/ 0 h 157428"/>
                  <a:gd name="connsiteX1" fmla="*/ 367084 w 367908"/>
                  <a:gd name="connsiteY1" fmla="*/ 149256 h 157428"/>
                  <a:gd name="connsiteX2" fmla="*/ 367908 w 367908"/>
                  <a:gd name="connsiteY2" fmla="*/ 157428 h 157428"/>
                  <a:gd name="connsiteX3" fmla="*/ 0 w 367908"/>
                  <a:gd name="connsiteY3" fmla="*/ 157428 h 157428"/>
                  <a:gd name="connsiteX4" fmla="*/ 824 w 367908"/>
                  <a:gd name="connsiteY4" fmla="*/ 149256 h 157428"/>
                  <a:gd name="connsiteX5" fmla="*/ 183954 w 367908"/>
                  <a:gd name="connsiteY5" fmla="*/ 0 h 157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7908" h="157428">
                    <a:moveTo>
                      <a:pt x="183954" y="0"/>
                    </a:moveTo>
                    <a:cubicBezTo>
                      <a:pt x="274287" y="0"/>
                      <a:pt x="349654" y="64076"/>
                      <a:pt x="367084" y="149256"/>
                    </a:cubicBezTo>
                    <a:lnTo>
                      <a:pt x="367908" y="157428"/>
                    </a:lnTo>
                    <a:lnTo>
                      <a:pt x="0" y="157428"/>
                    </a:lnTo>
                    <a:lnTo>
                      <a:pt x="824" y="149256"/>
                    </a:lnTo>
                    <a:cubicBezTo>
                      <a:pt x="18254" y="64076"/>
                      <a:pt x="93622" y="0"/>
                      <a:pt x="18395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C2E23CF0-C9C3-4632-A898-E6C736C4A4A4}"/>
                  </a:ext>
                </a:extLst>
              </p:cNvPr>
              <p:cNvSpPr/>
              <p:nvPr/>
            </p:nvSpPr>
            <p:spPr>
              <a:xfrm rot="16200000">
                <a:off x="5394482" y="2330008"/>
                <a:ext cx="115494" cy="112634"/>
              </a:xfrm>
              <a:custGeom>
                <a:avLst/>
                <a:gdLst>
                  <a:gd name="connsiteX0" fmla="*/ 115494 w 115494"/>
                  <a:gd name="connsiteY0" fmla="*/ 66915 h 112634"/>
                  <a:gd name="connsiteX1" fmla="*/ 115494 w 115494"/>
                  <a:gd name="connsiteY1" fmla="*/ 89774 h 112634"/>
                  <a:gd name="connsiteX2" fmla="*/ 92634 w 115494"/>
                  <a:gd name="connsiteY2" fmla="*/ 112634 h 112634"/>
                  <a:gd name="connsiteX3" fmla="*/ 22860 w 115494"/>
                  <a:gd name="connsiteY3" fmla="*/ 112634 h 112634"/>
                  <a:gd name="connsiteX4" fmla="*/ 0 w 115494"/>
                  <a:gd name="connsiteY4" fmla="*/ 89774 h 112634"/>
                  <a:gd name="connsiteX5" fmla="*/ 1 w 115494"/>
                  <a:gd name="connsiteY5" fmla="*/ 66915 h 112634"/>
                  <a:gd name="connsiteX6" fmla="*/ 14560 w 115494"/>
                  <a:gd name="connsiteY6" fmla="*/ 66915 h 112634"/>
                  <a:gd name="connsiteX7" fmla="*/ 27107 w 115494"/>
                  <a:gd name="connsiteY7" fmla="*/ 0 h 112634"/>
                  <a:gd name="connsiteX8" fmla="*/ 91270 w 115494"/>
                  <a:gd name="connsiteY8" fmla="*/ 0 h 112634"/>
                  <a:gd name="connsiteX9" fmla="*/ 103818 w 115494"/>
                  <a:gd name="connsiteY9" fmla="*/ 66915 h 112634"/>
                  <a:gd name="connsiteX0" fmla="*/ 115494 w 115494"/>
                  <a:gd name="connsiteY0" fmla="*/ 66915 h 112634"/>
                  <a:gd name="connsiteX1" fmla="*/ 115494 w 115494"/>
                  <a:gd name="connsiteY1" fmla="*/ 89774 h 112634"/>
                  <a:gd name="connsiteX2" fmla="*/ 92634 w 115494"/>
                  <a:gd name="connsiteY2" fmla="*/ 112634 h 112634"/>
                  <a:gd name="connsiteX3" fmla="*/ 22860 w 115494"/>
                  <a:gd name="connsiteY3" fmla="*/ 112634 h 112634"/>
                  <a:gd name="connsiteX4" fmla="*/ 0 w 115494"/>
                  <a:gd name="connsiteY4" fmla="*/ 89774 h 112634"/>
                  <a:gd name="connsiteX5" fmla="*/ 1 w 115494"/>
                  <a:gd name="connsiteY5" fmla="*/ 66915 h 112634"/>
                  <a:gd name="connsiteX6" fmla="*/ 14560 w 115494"/>
                  <a:gd name="connsiteY6" fmla="*/ 66915 h 112634"/>
                  <a:gd name="connsiteX7" fmla="*/ 27107 w 115494"/>
                  <a:gd name="connsiteY7" fmla="*/ 0 h 112634"/>
                  <a:gd name="connsiteX8" fmla="*/ 91270 w 115494"/>
                  <a:gd name="connsiteY8" fmla="*/ 0 h 112634"/>
                  <a:gd name="connsiteX9" fmla="*/ 115494 w 115494"/>
                  <a:gd name="connsiteY9" fmla="*/ 66915 h 112634"/>
                  <a:gd name="connsiteX0" fmla="*/ 115494 w 115494"/>
                  <a:gd name="connsiteY0" fmla="*/ 66915 h 112634"/>
                  <a:gd name="connsiteX1" fmla="*/ 115494 w 115494"/>
                  <a:gd name="connsiteY1" fmla="*/ 89774 h 112634"/>
                  <a:gd name="connsiteX2" fmla="*/ 92634 w 115494"/>
                  <a:gd name="connsiteY2" fmla="*/ 112634 h 112634"/>
                  <a:gd name="connsiteX3" fmla="*/ 22860 w 115494"/>
                  <a:gd name="connsiteY3" fmla="*/ 112634 h 112634"/>
                  <a:gd name="connsiteX4" fmla="*/ 0 w 115494"/>
                  <a:gd name="connsiteY4" fmla="*/ 89774 h 112634"/>
                  <a:gd name="connsiteX5" fmla="*/ 1 w 115494"/>
                  <a:gd name="connsiteY5" fmla="*/ 66915 h 112634"/>
                  <a:gd name="connsiteX6" fmla="*/ 27107 w 115494"/>
                  <a:gd name="connsiteY6" fmla="*/ 0 h 112634"/>
                  <a:gd name="connsiteX7" fmla="*/ 91270 w 115494"/>
                  <a:gd name="connsiteY7" fmla="*/ 0 h 112634"/>
                  <a:gd name="connsiteX8" fmla="*/ 115494 w 115494"/>
                  <a:gd name="connsiteY8" fmla="*/ 66915 h 11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494" h="112634">
                    <a:moveTo>
                      <a:pt x="115494" y="66915"/>
                    </a:moveTo>
                    <a:lnTo>
                      <a:pt x="115494" y="89774"/>
                    </a:lnTo>
                    <a:cubicBezTo>
                      <a:pt x="115494" y="102399"/>
                      <a:pt x="105259" y="112634"/>
                      <a:pt x="92634" y="112634"/>
                    </a:cubicBezTo>
                    <a:lnTo>
                      <a:pt x="22860" y="112634"/>
                    </a:lnTo>
                    <a:cubicBezTo>
                      <a:pt x="10235" y="112634"/>
                      <a:pt x="0" y="102399"/>
                      <a:pt x="0" y="89774"/>
                    </a:cubicBezTo>
                    <a:cubicBezTo>
                      <a:pt x="0" y="82154"/>
                      <a:pt x="1" y="74535"/>
                      <a:pt x="1" y="66915"/>
                    </a:cubicBezTo>
                    <a:lnTo>
                      <a:pt x="27107" y="0"/>
                    </a:lnTo>
                    <a:lnTo>
                      <a:pt x="91270" y="0"/>
                    </a:lnTo>
                    <a:lnTo>
                      <a:pt x="115494" y="6691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3" name="四角形: 上の 2 つの角を丸める 912">
                <a:extLst>
                  <a:ext uri="{FF2B5EF4-FFF2-40B4-BE49-F238E27FC236}">
                    <a16:creationId xmlns:a16="http://schemas.microsoft.com/office/drawing/2014/main" id="{4B902735-8BAF-463B-8C79-CE4CAA758516}"/>
                  </a:ext>
                </a:extLst>
              </p:cNvPr>
              <p:cNvSpPr/>
              <p:nvPr/>
            </p:nvSpPr>
            <p:spPr>
              <a:xfrm rot="5400000">
                <a:off x="5428059" y="2363465"/>
                <a:ext cx="115493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4" name="四角形: 上の 2 つの角を丸める 913">
                <a:extLst>
                  <a:ext uri="{FF2B5EF4-FFF2-40B4-BE49-F238E27FC236}">
                    <a16:creationId xmlns:a16="http://schemas.microsoft.com/office/drawing/2014/main" id="{22905BDD-B67B-404D-AC88-345B5B485AD3}"/>
                  </a:ext>
                </a:extLst>
              </p:cNvPr>
              <p:cNvSpPr/>
              <p:nvPr/>
            </p:nvSpPr>
            <p:spPr>
              <a:xfrm rot="5400000">
                <a:off x="5223284" y="2238742"/>
                <a:ext cx="56720" cy="306168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5" name="四角形: 角を丸くする 914">
                <a:extLst>
                  <a:ext uri="{FF2B5EF4-FFF2-40B4-BE49-F238E27FC236}">
                    <a16:creationId xmlns:a16="http://schemas.microsoft.com/office/drawing/2014/main" id="{D41AC57E-647E-4AE9-A947-B7B07BE905D9}"/>
                  </a:ext>
                </a:extLst>
              </p:cNvPr>
              <p:cNvSpPr/>
              <p:nvPr/>
            </p:nvSpPr>
            <p:spPr>
              <a:xfrm rot="20993972">
                <a:off x="5071534" y="2255113"/>
                <a:ext cx="431004" cy="109319"/>
              </a:xfrm>
              <a:prstGeom prst="roundRect">
                <a:avLst>
                  <a:gd name="adj" fmla="val 2858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6" name="四角形: 角を丸くする 915">
                <a:extLst>
                  <a:ext uri="{FF2B5EF4-FFF2-40B4-BE49-F238E27FC236}">
                    <a16:creationId xmlns:a16="http://schemas.microsoft.com/office/drawing/2014/main" id="{C860FAD7-2F5F-4A0E-A6E7-6F08F72A7A0A}"/>
                  </a:ext>
                </a:extLst>
              </p:cNvPr>
              <p:cNvSpPr/>
              <p:nvPr/>
            </p:nvSpPr>
            <p:spPr>
              <a:xfrm>
                <a:off x="5245571" y="2130976"/>
                <a:ext cx="45719" cy="253188"/>
              </a:xfrm>
              <a:prstGeom prst="round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17" name="グループ化 916">
                <a:extLst>
                  <a:ext uri="{FF2B5EF4-FFF2-40B4-BE49-F238E27FC236}">
                    <a16:creationId xmlns:a16="http://schemas.microsoft.com/office/drawing/2014/main" id="{4BE0C518-68D8-464C-9A39-87A64AB0F0EE}"/>
                  </a:ext>
                </a:extLst>
              </p:cNvPr>
              <p:cNvGrpSpPr/>
              <p:nvPr/>
            </p:nvGrpSpPr>
            <p:grpSpPr>
              <a:xfrm>
                <a:off x="5165370" y="2311998"/>
                <a:ext cx="201968" cy="201968"/>
                <a:chOff x="5151611" y="2298239"/>
                <a:chExt cx="229486" cy="229486"/>
              </a:xfrm>
            </p:grpSpPr>
            <p:sp>
              <p:nvSpPr>
                <p:cNvPr id="918" name="星: 24 pt 917">
                  <a:extLst>
                    <a:ext uri="{FF2B5EF4-FFF2-40B4-BE49-F238E27FC236}">
                      <a16:creationId xmlns:a16="http://schemas.microsoft.com/office/drawing/2014/main" id="{5285193D-3DB0-45B0-8A0C-F77D154876A5}"/>
                    </a:ext>
                  </a:extLst>
                </p:cNvPr>
                <p:cNvSpPr/>
                <p:nvPr/>
              </p:nvSpPr>
              <p:spPr>
                <a:xfrm>
                  <a:off x="5151611" y="2298239"/>
                  <a:ext cx="229486" cy="229486"/>
                </a:xfrm>
                <a:prstGeom prst="star24">
                  <a:avLst>
                    <a:gd name="adj" fmla="val 4830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9" name="楕円 918">
                  <a:extLst>
                    <a:ext uri="{FF2B5EF4-FFF2-40B4-BE49-F238E27FC236}">
                      <a16:creationId xmlns:a16="http://schemas.microsoft.com/office/drawing/2014/main" id="{D4998F8B-5704-412E-8693-5F1C5AE210BE}"/>
                    </a:ext>
                  </a:extLst>
                </p:cNvPr>
                <p:cNvSpPr/>
                <p:nvPr/>
              </p:nvSpPr>
              <p:spPr>
                <a:xfrm>
                  <a:off x="5199374" y="2341932"/>
                  <a:ext cx="138112" cy="138112"/>
                </a:xfrm>
                <a:prstGeom prst="ellipse">
                  <a:avLst/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908" name="四角形: 上の 2 つの角を丸める 907">
              <a:extLst>
                <a:ext uri="{FF2B5EF4-FFF2-40B4-BE49-F238E27FC236}">
                  <a16:creationId xmlns:a16="http://schemas.microsoft.com/office/drawing/2014/main" id="{FD32941D-D355-494B-9F6F-792540904F45}"/>
                </a:ext>
              </a:extLst>
            </p:cNvPr>
            <p:cNvSpPr/>
            <p:nvPr/>
          </p:nvSpPr>
          <p:spPr>
            <a:xfrm rot="1541001">
              <a:off x="4503535" y="2429863"/>
              <a:ext cx="224084" cy="72792"/>
            </a:xfrm>
            <a:prstGeom prst="round2SameRect">
              <a:avLst>
                <a:gd name="adj1" fmla="val 44309"/>
                <a:gd name="adj2" fmla="val 10136"/>
              </a:avLst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939" name="グループ化 938">
            <a:extLst>
              <a:ext uri="{FF2B5EF4-FFF2-40B4-BE49-F238E27FC236}">
                <a16:creationId xmlns:a16="http://schemas.microsoft.com/office/drawing/2014/main" id="{BCAE4C8D-E60E-4099-8603-3BCE812A2D78}"/>
              </a:ext>
            </a:extLst>
          </p:cNvPr>
          <p:cNvGrpSpPr/>
          <p:nvPr/>
        </p:nvGrpSpPr>
        <p:grpSpPr>
          <a:xfrm>
            <a:off x="3768316" y="1627879"/>
            <a:ext cx="2430505" cy="1372797"/>
            <a:chOff x="2659769" y="3519272"/>
            <a:chExt cx="2869999" cy="1621032"/>
          </a:xfrm>
        </p:grpSpPr>
        <p:grpSp>
          <p:nvGrpSpPr>
            <p:cNvPr id="940" name="グループ化 939">
              <a:extLst>
                <a:ext uri="{FF2B5EF4-FFF2-40B4-BE49-F238E27FC236}">
                  <a16:creationId xmlns:a16="http://schemas.microsoft.com/office/drawing/2014/main" id="{46EE2408-7CB9-41DB-B8AB-CFFA52D92846}"/>
                </a:ext>
              </a:extLst>
            </p:cNvPr>
            <p:cNvGrpSpPr/>
            <p:nvPr/>
          </p:nvGrpSpPr>
          <p:grpSpPr>
            <a:xfrm>
              <a:off x="2659769" y="3603605"/>
              <a:ext cx="2562286" cy="1536699"/>
              <a:chOff x="746064" y="1894185"/>
              <a:chExt cx="2562286" cy="1536699"/>
            </a:xfrm>
          </p:grpSpPr>
          <p:grpSp>
            <p:nvGrpSpPr>
              <p:cNvPr id="977" name="グループ化 976">
                <a:extLst>
                  <a:ext uri="{FF2B5EF4-FFF2-40B4-BE49-F238E27FC236}">
                    <a16:creationId xmlns:a16="http://schemas.microsoft.com/office/drawing/2014/main" id="{EFF711EE-DF52-4F92-A5B7-9CED211DBF53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980" name="フリーフォーム: 図形 979">
                  <a:extLst>
                    <a:ext uri="{FF2B5EF4-FFF2-40B4-BE49-F238E27FC236}">
                      <a16:creationId xmlns:a16="http://schemas.microsoft.com/office/drawing/2014/main" id="{05939AA5-C61C-4EDD-AA4B-3AB8AF62F8C4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1" name="楕円 980">
                  <a:extLst>
                    <a:ext uri="{FF2B5EF4-FFF2-40B4-BE49-F238E27FC236}">
                      <a16:creationId xmlns:a16="http://schemas.microsoft.com/office/drawing/2014/main" id="{AFAE76C3-0565-4472-8A59-072213B01E05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78" name="楕円 977">
                <a:extLst>
                  <a:ext uri="{FF2B5EF4-FFF2-40B4-BE49-F238E27FC236}">
                    <a16:creationId xmlns:a16="http://schemas.microsoft.com/office/drawing/2014/main" id="{38F237FD-B1B4-4367-834C-F2CB8559A411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9" name="フリーフォーム: 図形 978">
                <a:extLst>
                  <a:ext uri="{FF2B5EF4-FFF2-40B4-BE49-F238E27FC236}">
                    <a16:creationId xmlns:a16="http://schemas.microsoft.com/office/drawing/2014/main" id="{9348D34E-2EF9-4C1E-969B-8BE87F2978E6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41" name="グループ化 940">
              <a:extLst>
                <a:ext uri="{FF2B5EF4-FFF2-40B4-BE49-F238E27FC236}">
                  <a16:creationId xmlns:a16="http://schemas.microsoft.com/office/drawing/2014/main" id="{D624F1A6-5A6D-481A-B023-626230F6D69F}"/>
                </a:ext>
              </a:extLst>
            </p:cNvPr>
            <p:cNvGrpSpPr/>
            <p:nvPr/>
          </p:nvGrpSpPr>
          <p:grpSpPr>
            <a:xfrm rot="21036504">
              <a:off x="2853810" y="3519272"/>
              <a:ext cx="2589547" cy="705008"/>
              <a:chOff x="2312157" y="1186202"/>
              <a:chExt cx="3125357" cy="850883"/>
            </a:xfrm>
          </p:grpSpPr>
          <p:sp>
            <p:nvSpPr>
              <p:cNvPr id="960" name="楕円 37">
                <a:extLst>
                  <a:ext uri="{FF2B5EF4-FFF2-40B4-BE49-F238E27FC236}">
                    <a16:creationId xmlns:a16="http://schemas.microsoft.com/office/drawing/2014/main" id="{8C7005C0-3E8C-4936-B9AE-42F1954BB474}"/>
                  </a:ext>
                </a:extLst>
              </p:cNvPr>
              <p:cNvSpPr/>
              <p:nvPr/>
            </p:nvSpPr>
            <p:spPr>
              <a:xfrm rot="762760" flipH="1" flipV="1">
                <a:off x="3552824" y="1186202"/>
                <a:ext cx="499632" cy="255054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5952 w 585384"/>
                  <a:gd name="connsiteY0" fmla="*/ 232697 h 824393"/>
                  <a:gd name="connsiteX1" fmla="*/ 312190 w 585384"/>
                  <a:gd name="connsiteY1" fmla="*/ 16724 h 824393"/>
                  <a:gd name="connsiteX2" fmla="*/ 585384 w 585384"/>
                  <a:gd name="connsiteY2" fmla="*/ 95126 h 824393"/>
                  <a:gd name="connsiteX3" fmla="*/ 109293 w 585384"/>
                  <a:gd name="connsiteY3" fmla="*/ 824393 h 824393"/>
                  <a:gd name="connsiteX4" fmla="*/ 5952 w 585384"/>
                  <a:gd name="connsiteY4" fmla="*/ 232697 h 82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384" h="824393">
                    <a:moveTo>
                      <a:pt x="5952" y="232697"/>
                    </a:moveTo>
                    <a:cubicBezTo>
                      <a:pt x="39768" y="98086"/>
                      <a:pt x="215618" y="39652"/>
                      <a:pt x="312190" y="16724"/>
                    </a:cubicBezTo>
                    <a:cubicBezTo>
                      <a:pt x="408762" y="-6204"/>
                      <a:pt x="585384" y="-24153"/>
                      <a:pt x="585384" y="95126"/>
                    </a:cubicBezTo>
                    <a:cubicBezTo>
                      <a:pt x="585384" y="214405"/>
                      <a:pt x="312181" y="645390"/>
                      <a:pt x="109293" y="824393"/>
                    </a:cubicBezTo>
                    <a:cubicBezTo>
                      <a:pt x="92718" y="473279"/>
                      <a:pt x="-27864" y="367308"/>
                      <a:pt x="5952" y="232697"/>
                    </a:cubicBezTo>
                    <a:close/>
                  </a:path>
                </a:pathLst>
              </a:custGeom>
              <a:pattFill prst="dkHorz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1" name="楕円 37">
                <a:extLst>
                  <a:ext uri="{FF2B5EF4-FFF2-40B4-BE49-F238E27FC236}">
                    <a16:creationId xmlns:a16="http://schemas.microsoft.com/office/drawing/2014/main" id="{7194EE83-B25E-4CFA-B272-581F6110CF8E}"/>
                  </a:ext>
                </a:extLst>
              </p:cNvPr>
              <p:cNvSpPr/>
              <p:nvPr/>
            </p:nvSpPr>
            <p:spPr>
              <a:xfrm flipV="1">
                <a:off x="4589109" y="1442012"/>
                <a:ext cx="288651" cy="142352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562" h="755720">
                    <a:moveTo>
                      <a:pt x="130" y="232697"/>
                    </a:moveTo>
                    <a:cubicBezTo>
                      <a:pt x="-6043" y="109531"/>
                      <a:pt x="209796" y="39652"/>
                      <a:pt x="306368" y="16724"/>
                    </a:cubicBezTo>
                    <a:cubicBezTo>
                      <a:pt x="402940" y="-6204"/>
                      <a:pt x="579562" y="-24153"/>
                      <a:pt x="579562" y="95126"/>
                    </a:cubicBezTo>
                    <a:cubicBezTo>
                      <a:pt x="579562" y="214405"/>
                      <a:pt x="406796" y="480579"/>
                      <a:pt x="343406" y="755720"/>
                    </a:cubicBezTo>
                    <a:cubicBezTo>
                      <a:pt x="114796" y="679292"/>
                      <a:pt x="6303" y="355863"/>
                      <a:pt x="130" y="232697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2" name="楕円 37">
                <a:extLst>
                  <a:ext uri="{FF2B5EF4-FFF2-40B4-BE49-F238E27FC236}">
                    <a16:creationId xmlns:a16="http://schemas.microsoft.com/office/drawing/2014/main" id="{F62720F7-5E70-4703-B921-F0553F682658}"/>
                  </a:ext>
                </a:extLst>
              </p:cNvPr>
              <p:cNvSpPr/>
              <p:nvPr/>
            </p:nvSpPr>
            <p:spPr>
              <a:xfrm rot="9900000">
                <a:off x="4520756" y="1807429"/>
                <a:ext cx="387433" cy="209045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614504"/>
                  <a:gd name="connsiteY0" fmla="*/ 232697 h 741968"/>
                  <a:gd name="connsiteX1" fmla="*/ 309552 w 614504"/>
                  <a:gd name="connsiteY1" fmla="*/ 16724 h 741968"/>
                  <a:gd name="connsiteX2" fmla="*/ 582746 w 614504"/>
                  <a:gd name="connsiteY2" fmla="*/ 95126 h 741968"/>
                  <a:gd name="connsiteX3" fmla="*/ 516586 w 614504"/>
                  <a:gd name="connsiteY3" fmla="*/ 741968 h 741968"/>
                  <a:gd name="connsiteX4" fmla="*/ 3314 w 614504"/>
                  <a:gd name="connsiteY4" fmla="*/ 232697 h 741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504" h="741968">
                    <a:moveTo>
                      <a:pt x="3314" y="232697"/>
                    </a:moveTo>
                    <a:cubicBezTo>
                      <a:pt x="-31192" y="111823"/>
                      <a:pt x="212980" y="39652"/>
                      <a:pt x="309552" y="16724"/>
                    </a:cubicBezTo>
                    <a:cubicBezTo>
                      <a:pt x="406124" y="-6204"/>
                      <a:pt x="582746" y="-24153"/>
                      <a:pt x="582746" y="95126"/>
                    </a:cubicBezTo>
                    <a:cubicBezTo>
                      <a:pt x="582746" y="214405"/>
                      <a:pt x="687467" y="548780"/>
                      <a:pt x="516586" y="741968"/>
                    </a:cubicBezTo>
                    <a:cubicBezTo>
                      <a:pt x="86016" y="719444"/>
                      <a:pt x="37820" y="353571"/>
                      <a:pt x="3314" y="232697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3" name="フリーフォーム: 図形 962">
                <a:extLst>
                  <a:ext uri="{FF2B5EF4-FFF2-40B4-BE49-F238E27FC236}">
                    <a16:creationId xmlns:a16="http://schemas.microsoft.com/office/drawing/2014/main" id="{273D4AB4-E4FC-42DA-8E46-CCADC3D2DE53}"/>
                  </a:ext>
                </a:extLst>
              </p:cNvPr>
              <p:cNvSpPr/>
              <p:nvPr/>
            </p:nvSpPr>
            <p:spPr>
              <a:xfrm rot="16200000">
                <a:off x="4840241" y="1439812"/>
                <a:ext cx="655960" cy="53858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42092 w 626966"/>
                  <a:gd name="connsiteY4" fmla="*/ 335874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1960 w 626966"/>
                  <a:gd name="connsiteY4" fmla="*/ 407467 h 435689"/>
                  <a:gd name="connsiteX5" fmla="*/ 2567 w 626966"/>
                  <a:gd name="connsiteY5" fmla="*/ 435689 h 435689"/>
                  <a:gd name="connsiteX6" fmla="*/ 0 w 626966"/>
                  <a:gd name="connsiteY6" fmla="*/ 435689 h 435689"/>
                  <a:gd name="connsiteX7" fmla="*/ 313483 w 626966"/>
                  <a:gd name="connsiteY7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322065" y="324328"/>
                    </a:lnTo>
                    <a:cubicBezTo>
                      <a:pt x="218562" y="341648"/>
                      <a:pt x="59582" y="419053"/>
                      <a:pt x="2567" y="435689"/>
                    </a:cubicBez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4" name="フリーフォーム: 図形 963">
                <a:extLst>
                  <a:ext uri="{FF2B5EF4-FFF2-40B4-BE49-F238E27FC236}">
                    <a16:creationId xmlns:a16="http://schemas.microsoft.com/office/drawing/2014/main" id="{C0363342-1872-4205-8A14-00CDD300E7AB}"/>
                  </a:ext>
                </a:extLst>
              </p:cNvPr>
              <p:cNvSpPr/>
              <p:nvPr/>
            </p:nvSpPr>
            <p:spPr>
              <a:xfrm>
                <a:off x="2312157" y="1382818"/>
                <a:ext cx="704014" cy="598340"/>
              </a:xfrm>
              <a:custGeom>
                <a:avLst/>
                <a:gdLst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5934 w 704014"/>
                  <a:gd name="connsiteY13" fmla="*/ 345725 h 598340"/>
                  <a:gd name="connsiteX14" fmla="*/ 178 w 704014"/>
                  <a:gd name="connsiteY14" fmla="*/ 301887 h 598340"/>
                  <a:gd name="connsiteX15" fmla="*/ 482376 w 704014"/>
                  <a:gd name="connsiteY15" fmla="*/ 12281 h 598340"/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178 w 704014"/>
                  <a:gd name="connsiteY13" fmla="*/ 301887 h 598340"/>
                  <a:gd name="connsiteX14" fmla="*/ 482376 w 704014"/>
                  <a:gd name="connsiteY14" fmla="*/ 12281 h 598340"/>
                  <a:gd name="connsiteX15" fmla="*/ 569188 w 704014"/>
                  <a:gd name="connsiteY15" fmla="*/ 0 h 598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04014" h="598340">
                    <a:moveTo>
                      <a:pt x="569188" y="0"/>
                    </a:moveTo>
                    <a:lnTo>
                      <a:pt x="613919" y="42384"/>
                    </a:lnTo>
                    <a:cubicBezTo>
                      <a:pt x="670801" y="108204"/>
                      <a:pt x="704014" y="187552"/>
                      <a:pt x="704014" y="272965"/>
                    </a:cubicBezTo>
                    <a:cubicBezTo>
                      <a:pt x="704014" y="386849"/>
                      <a:pt x="644968" y="489951"/>
                      <a:pt x="549503" y="564582"/>
                    </a:cubicBezTo>
                    <a:lnTo>
                      <a:pt x="497166" y="598340"/>
                    </a:lnTo>
                    <a:lnTo>
                      <a:pt x="341641" y="563664"/>
                    </a:lnTo>
                    <a:cubicBezTo>
                      <a:pt x="186159" y="521191"/>
                      <a:pt x="75845" y="500348"/>
                      <a:pt x="27393" y="413704"/>
                    </a:cubicBezTo>
                    <a:lnTo>
                      <a:pt x="21457" y="398325"/>
                    </a:lnTo>
                    <a:lnTo>
                      <a:pt x="46871" y="408060"/>
                    </a:lnTo>
                    <a:cubicBezTo>
                      <a:pt x="75683" y="411909"/>
                      <a:pt x="113383" y="407712"/>
                      <a:pt x="145497" y="407449"/>
                    </a:cubicBezTo>
                    <a:cubicBezTo>
                      <a:pt x="209727" y="406922"/>
                      <a:pt x="216795" y="397586"/>
                      <a:pt x="301603" y="394334"/>
                    </a:cubicBezTo>
                    <a:cubicBezTo>
                      <a:pt x="264879" y="373348"/>
                      <a:pt x="209975" y="342458"/>
                      <a:pt x="150411" y="332529"/>
                    </a:cubicBezTo>
                    <a:cubicBezTo>
                      <a:pt x="98292" y="323841"/>
                      <a:pt x="28694" y="302804"/>
                      <a:pt x="7501" y="340453"/>
                    </a:cubicBezTo>
                    <a:lnTo>
                      <a:pt x="178" y="301887"/>
                    </a:lnTo>
                    <a:cubicBezTo>
                      <a:pt x="-6966" y="114917"/>
                      <a:pt x="202204" y="62235"/>
                      <a:pt x="482376" y="12281"/>
                    </a:cubicBezTo>
                    <a:lnTo>
                      <a:pt x="569188" y="0"/>
                    </a:ln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85000"/>
                    </a:sysClr>
                  </a:gs>
                  <a:gs pos="0">
                    <a:srgbClr val="44546A">
                      <a:lumMod val="75000"/>
                    </a:srgbClr>
                  </a:gs>
                  <a:gs pos="74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5" name="フリーフォーム: 図形 964">
                <a:extLst>
                  <a:ext uri="{FF2B5EF4-FFF2-40B4-BE49-F238E27FC236}">
                    <a16:creationId xmlns:a16="http://schemas.microsoft.com/office/drawing/2014/main" id="{6C8E92DE-F3C3-4255-9D27-98067E567750}"/>
                  </a:ext>
                </a:extLst>
              </p:cNvPr>
              <p:cNvSpPr/>
              <p:nvPr/>
            </p:nvSpPr>
            <p:spPr>
              <a:xfrm>
                <a:off x="2809323" y="1344977"/>
                <a:ext cx="2323298" cy="686825"/>
              </a:xfrm>
              <a:custGeom>
                <a:avLst/>
                <a:gdLst>
                  <a:gd name="connsiteX0" fmla="*/ 567733 w 2323298"/>
                  <a:gd name="connsiteY0" fmla="*/ 571 h 686825"/>
                  <a:gd name="connsiteX1" fmla="*/ 1982401 w 2323298"/>
                  <a:gd name="connsiteY1" fmla="*/ 213697 h 686825"/>
                  <a:gd name="connsiteX2" fmla="*/ 2323295 w 2323298"/>
                  <a:gd name="connsiteY2" fmla="*/ 359237 h 686825"/>
                  <a:gd name="connsiteX3" fmla="*/ 1985886 w 2323298"/>
                  <a:gd name="connsiteY3" fmla="*/ 528237 h 686825"/>
                  <a:gd name="connsiteX4" fmla="*/ 567734 w 2323298"/>
                  <a:gd name="connsiteY4" fmla="*/ 686770 h 686825"/>
                  <a:gd name="connsiteX5" fmla="*/ 10489 w 2323298"/>
                  <a:gd name="connsiteY5" fmla="*/ 638520 h 686825"/>
                  <a:gd name="connsiteX6" fmla="*/ 0 w 2323298"/>
                  <a:gd name="connsiteY6" fmla="*/ 636182 h 686825"/>
                  <a:gd name="connsiteX7" fmla="*/ 52337 w 2323298"/>
                  <a:gd name="connsiteY7" fmla="*/ 602424 h 686825"/>
                  <a:gd name="connsiteX8" fmla="*/ 206848 w 2323298"/>
                  <a:gd name="connsiteY8" fmla="*/ 310807 h 686825"/>
                  <a:gd name="connsiteX9" fmla="*/ 116753 w 2323298"/>
                  <a:gd name="connsiteY9" fmla="*/ 80226 h 686825"/>
                  <a:gd name="connsiteX10" fmla="*/ 72022 w 2323298"/>
                  <a:gd name="connsiteY10" fmla="*/ 37842 h 686825"/>
                  <a:gd name="connsiteX11" fmla="*/ 163414 w 2323298"/>
                  <a:gd name="connsiteY11" fmla="*/ 24912 h 686825"/>
                  <a:gd name="connsiteX12" fmla="*/ 567733 w 2323298"/>
                  <a:gd name="connsiteY12" fmla="*/ 571 h 68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23298" h="686825">
                    <a:moveTo>
                      <a:pt x="567733" y="571"/>
                    </a:moveTo>
                    <a:cubicBezTo>
                      <a:pt x="1138128" y="-10909"/>
                      <a:pt x="1689807" y="153919"/>
                      <a:pt x="1982401" y="213697"/>
                    </a:cubicBezTo>
                    <a:cubicBezTo>
                      <a:pt x="2274995" y="273475"/>
                      <a:pt x="2322714" y="259188"/>
                      <a:pt x="2323295" y="359237"/>
                    </a:cubicBezTo>
                    <a:cubicBezTo>
                      <a:pt x="2323877" y="459286"/>
                      <a:pt x="2250701" y="473067"/>
                      <a:pt x="1985886" y="528237"/>
                    </a:cubicBezTo>
                    <a:cubicBezTo>
                      <a:pt x="1721072" y="583407"/>
                      <a:pt x="1057746" y="689613"/>
                      <a:pt x="567734" y="686770"/>
                    </a:cubicBezTo>
                    <a:cubicBezTo>
                      <a:pt x="383979" y="685704"/>
                      <a:pt x="185635" y="670131"/>
                      <a:pt x="10489" y="638520"/>
                    </a:cubicBezTo>
                    <a:lnTo>
                      <a:pt x="0" y="636182"/>
                    </a:lnTo>
                    <a:lnTo>
                      <a:pt x="52337" y="602424"/>
                    </a:lnTo>
                    <a:cubicBezTo>
                      <a:pt x="147802" y="527793"/>
                      <a:pt x="206848" y="424691"/>
                      <a:pt x="206848" y="310807"/>
                    </a:cubicBezTo>
                    <a:cubicBezTo>
                      <a:pt x="206848" y="225394"/>
                      <a:pt x="173635" y="146046"/>
                      <a:pt x="116753" y="80226"/>
                    </a:cubicBezTo>
                    <a:lnTo>
                      <a:pt x="72022" y="37842"/>
                    </a:lnTo>
                    <a:lnTo>
                      <a:pt x="163414" y="24912"/>
                    </a:lnTo>
                    <a:cubicBezTo>
                      <a:pt x="288481" y="11186"/>
                      <a:pt x="425134" y="3441"/>
                      <a:pt x="567733" y="57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60000"/>
                      <a:lumOff val="40000"/>
                    </a:srgbClr>
                  </a:gs>
                  <a:gs pos="77000">
                    <a:sysClr val="window" lastClr="FFFFFF">
                      <a:lumMod val="85000"/>
                    </a:sysClr>
                  </a:gs>
                  <a:gs pos="25000">
                    <a:srgbClr val="E7E6E6">
                      <a:lumMod val="75000"/>
                    </a:srgbClr>
                  </a:gs>
                  <a:gs pos="44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66" name="グループ化 965">
                <a:extLst>
                  <a:ext uri="{FF2B5EF4-FFF2-40B4-BE49-F238E27FC236}">
                    <a16:creationId xmlns:a16="http://schemas.microsoft.com/office/drawing/2014/main" id="{FD327884-5BF1-481A-8DE4-AF291B1298A7}"/>
                  </a:ext>
                </a:extLst>
              </p:cNvPr>
              <p:cNvGrpSpPr/>
              <p:nvPr/>
            </p:nvGrpSpPr>
            <p:grpSpPr>
              <a:xfrm>
                <a:off x="2472662" y="1465001"/>
                <a:ext cx="278185" cy="147461"/>
                <a:chOff x="2411945" y="884766"/>
                <a:chExt cx="281199" cy="149059"/>
              </a:xfrm>
            </p:grpSpPr>
            <p:sp>
              <p:nvSpPr>
                <p:cNvPr id="973" name="楕円 972">
                  <a:extLst>
                    <a:ext uri="{FF2B5EF4-FFF2-40B4-BE49-F238E27FC236}">
                      <a16:creationId xmlns:a16="http://schemas.microsoft.com/office/drawing/2014/main" id="{BC0D75FE-A156-47E9-91CB-E9F0727E9724}"/>
                    </a:ext>
                  </a:extLst>
                </p:cNvPr>
                <p:cNvSpPr/>
                <p:nvPr/>
              </p:nvSpPr>
              <p:spPr>
                <a:xfrm>
                  <a:off x="2544085" y="884766"/>
                  <a:ext cx="149059" cy="14905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4" name="楕円 973">
                  <a:extLst>
                    <a:ext uri="{FF2B5EF4-FFF2-40B4-BE49-F238E27FC236}">
                      <a16:creationId xmlns:a16="http://schemas.microsoft.com/office/drawing/2014/main" id="{4E214B49-6A1D-4E37-B542-39A5C9991492}"/>
                    </a:ext>
                  </a:extLst>
                </p:cNvPr>
                <p:cNvSpPr/>
                <p:nvPr/>
              </p:nvSpPr>
              <p:spPr>
                <a:xfrm>
                  <a:off x="2555205" y="898021"/>
                  <a:ext cx="122549" cy="12254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5" name="楕円 974">
                  <a:extLst>
                    <a:ext uri="{FF2B5EF4-FFF2-40B4-BE49-F238E27FC236}">
                      <a16:creationId xmlns:a16="http://schemas.microsoft.com/office/drawing/2014/main" id="{D78FBEF7-DA3F-4259-92AD-2F27F53E3AFB}"/>
                    </a:ext>
                  </a:extLst>
                </p:cNvPr>
                <p:cNvSpPr/>
                <p:nvPr/>
              </p:nvSpPr>
              <p:spPr>
                <a:xfrm>
                  <a:off x="2564015" y="912128"/>
                  <a:ext cx="94335" cy="9433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6" name="楕円 975">
                  <a:extLst>
                    <a:ext uri="{FF2B5EF4-FFF2-40B4-BE49-F238E27FC236}">
                      <a16:creationId xmlns:a16="http://schemas.microsoft.com/office/drawing/2014/main" id="{369567F0-F63F-40CB-BDAF-A896E31713B5}"/>
                    </a:ext>
                  </a:extLst>
                </p:cNvPr>
                <p:cNvSpPr/>
                <p:nvPr/>
              </p:nvSpPr>
              <p:spPr>
                <a:xfrm>
                  <a:off x="2411945" y="912128"/>
                  <a:ext cx="46214" cy="4621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67" name="フリーフォーム: 図形 966">
                <a:extLst>
                  <a:ext uri="{FF2B5EF4-FFF2-40B4-BE49-F238E27FC236}">
                    <a16:creationId xmlns:a16="http://schemas.microsoft.com/office/drawing/2014/main" id="{8DD8080D-FECC-438F-A35A-5EABE807497E}"/>
                  </a:ext>
                </a:extLst>
              </p:cNvPr>
              <p:cNvSpPr/>
              <p:nvPr/>
            </p:nvSpPr>
            <p:spPr>
              <a:xfrm>
                <a:off x="3108260" y="1345548"/>
                <a:ext cx="1820951" cy="594349"/>
              </a:xfrm>
              <a:custGeom>
                <a:avLst/>
                <a:gdLst>
                  <a:gd name="connsiteX0" fmla="*/ 1811298 w 1820951"/>
                  <a:gd name="connsiteY0" fmla="*/ 279360 h 594349"/>
                  <a:gd name="connsiteX1" fmla="*/ 1804346 w 1820951"/>
                  <a:gd name="connsiteY1" fmla="*/ 333894 h 594349"/>
                  <a:gd name="connsiteX2" fmla="*/ 1820852 w 1820951"/>
                  <a:gd name="connsiteY2" fmla="*/ 379706 h 594349"/>
                  <a:gd name="connsiteX3" fmla="*/ 1809500 w 1820951"/>
                  <a:gd name="connsiteY3" fmla="*/ 417150 h 594349"/>
                  <a:gd name="connsiteX4" fmla="*/ 1776426 w 1820951"/>
                  <a:gd name="connsiteY4" fmla="*/ 467840 h 594349"/>
                  <a:gd name="connsiteX5" fmla="*/ 1785453 w 1820951"/>
                  <a:gd name="connsiteY5" fmla="*/ 410245 h 594349"/>
                  <a:gd name="connsiteX6" fmla="*/ 1788583 w 1820951"/>
                  <a:gd name="connsiteY6" fmla="*/ 373818 h 594349"/>
                  <a:gd name="connsiteX7" fmla="*/ 1777290 w 1820951"/>
                  <a:gd name="connsiteY7" fmla="*/ 334550 h 594349"/>
                  <a:gd name="connsiteX8" fmla="*/ 1811298 w 1820951"/>
                  <a:gd name="connsiteY8" fmla="*/ 279360 h 594349"/>
                  <a:gd name="connsiteX9" fmla="*/ 1544117 w 1820951"/>
                  <a:gd name="connsiteY9" fmla="*/ 240950 h 594349"/>
                  <a:gd name="connsiteX10" fmla="*/ 1537165 w 1820951"/>
                  <a:gd name="connsiteY10" fmla="*/ 319329 h 594349"/>
                  <a:gd name="connsiteX11" fmla="*/ 1553671 w 1820951"/>
                  <a:gd name="connsiteY11" fmla="*/ 385173 h 594349"/>
                  <a:gd name="connsiteX12" fmla="*/ 1542319 w 1820951"/>
                  <a:gd name="connsiteY12" fmla="*/ 438988 h 594349"/>
                  <a:gd name="connsiteX13" fmla="*/ 1509244 w 1820951"/>
                  <a:gd name="connsiteY13" fmla="*/ 511843 h 594349"/>
                  <a:gd name="connsiteX14" fmla="*/ 1518271 w 1820951"/>
                  <a:gd name="connsiteY14" fmla="*/ 429064 h 594349"/>
                  <a:gd name="connsiteX15" fmla="*/ 1521402 w 1820951"/>
                  <a:gd name="connsiteY15" fmla="*/ 376710 h 594349"/>
                  <a:gd name="connsiteX16" fmla="*/ 1510109 w 1820951"/>
                  <a:gd name="connsiteY16" fmla="*/ 320272 h 594349"/>
                  <a:gd name="connsiteX17" fmla="*/ 1544117 w 1820951"/>
                  <a:gd name="connsiteY17" fmla="*/ 240950 h 594349"/>
                  <a:gd name="connsiteX18" fmla="*/ 1657424 w 1820951"/>
                  <a:gd name="connsiteY18" fmla="*/ 207379 h 594349"/>
                  <a:gd name="connsiteX19" fmla="*/ 1678210 w 1820951"/>
                  <a:gd name="connsiteY19" fmla="*/ 211966 h 594349"/>
                  <a:gd name="connsiteX20" fmla="*/ 1676031 w 1820951"/>
                  <a:gd name="connsiteY20" fmla="*/ 228533 h 594349"/>
                  <a:gd name="connsiteX21" fmla="*/ 1692537 w 1820951"/>
                  <a:gd name="connsiteY21" fmla="*/ 274345 h 594349"/>
                  <a:gd name="connsiteX22" fmla="*/ 1681185 w 1820951"/>
                  <a:gd name="connsiteY22" fmla="*/ 311789 h 594349"/>
                  <a:gd name="connsiteX23" fmla="*/ 1648111 w 1820951"/>
                  <a:gd name="connsiteY23" fmla="*/ 362479 h 594349"/>
                  <a:gd name="connsiteX24" fmla="*/ 1657138 w 1820951"/>
                  <a:gd name="connsiteY24" fmla="*/ 304884 h 594349"/>
                  <a:gd name="connsiteX25" fmla="*/ 1660268 w 1820951"/>
                  <a:gd name="connsiteY25" fmla="*/ 268457 h 594349"/>
                  <a:gd name="connsiteX26" fmla="*/ 1648975 w 1820951"/>
                  <a:gd name="connsiteY26" fmla="*/ 229189 h 594349"/>
                  <a:gd name="connsiteX27" fmla="*/ 1403079 w 1820951"/>
                  <a:gd name="connsiteY27" fmla="*/ 149513 h 594349"/>
                  <a:gd name="connsiteX28" fmla="*/ 1414892 w 1820951"/>
                  <a:gd name="connsiteY28" fmla="*/ 152063 h 594349"/>
                  <a:gd name="connsiteX29" fmla="*/ 1414017 w 1820951"/>
                  <a:gd name="connsiteY29" fmla="*/ 157509 h 594349"/>
                  <a:gd name="connsiteX30" fmla="*/ 1408850 w 1820951"/>
                  <a:gd name="connsiteY30" fmla="*/ 213968 h 594349"/>
                  <a:gd name="connsiteX31" fmla="*/ 1425356 w 1820951"/>
                  <a:gd name="connsiteY31" fmla="*/ 279812 h 594349"/>
                  <a:gd name="connsiteX32" fmla="*/ 1414004 w 1820951"/>
                  <a:gd name="connsiteY32" fmla="*/ 333627 h 594349"/>
                  <a:gd name="connsiteX33" fmla="*/ 1380929 w 1820951"/>
                  <a:gd name="connsiteY33" fmla="*/ 406482 h 594349"/>
                  <a:gd name="connsiteX34" fmla="*/ 1389956 w 1820951"/>
                  <a:gd name="connsiteY34" fmla="*/ 323703 h 594349"/>
                  <a:gd name="connsiteX35" fmla="*/ 1393087 w 1820951"/>
                  <a:gd name="connsiteY35" fmla="*/ 271349 h 594349"/>
                  <a:gd name="connsiteX36" fmla="*/ 1381794 w 1820951"/>
                  <a:gd name="connsiteY36" fmla="*/ 214911 h 594349"/>
                  <a:gd name="connsiteX37" fmla="*/ 1397107 w 1820951"/>
                  <a:gd name="connsiteY37" fmla="*/ 158099 h 594349"/>
                  <a:gd name="connsiteX38" fmla="*/ 1270142 w 1820951"/>
                  <a:gd name="connsiteY38" fmla="*/ 120818 h 594349"/>
                  <a:gd name="connsiteX39" fmla="*/ 1283367 w 1820951"/>
                  <a:gd name="connsiteY39" fmla="*/ 123673 h 594349"/>
                  <a:gd name="connsiteX40" fmla="*/ 1282776 w 1820951"/>
                  <a:gd name="connsiteY40" fmla="*/ 129250 h 594349"/>
                  <a:gd name="connsiteX41" fmla="*/ 1277609 w 1820951"/>
                  <a:gd name="connsiteY41" fmla="*/ 214925 h 594349"/>
                  <a:gd name="connsiteX42" fmla="*/ 1294115 w 1820951"/>
                  <a:gd name="connsiteY42" fmla="*/ 314842 h 594349"/>
                  <a:gd name="connsiteX43" fmla="*/ 1282763 w 1820951"/>
                  <a:gd name="connsiteY43" fmla="*/ 396506 h 594349"/>
                  <a:gd name="connsiteX44" fmla="*/ 1249688 w 1820951"/>
                  <a:gd name="connsiteY44" fmla="*/ 507063 h 594349"/>
                  <a:gd name="connsiteX45" fmla="*/ 1258715 w 1820951"/>
                  <a:gd name="connsiteY45" fmla="*/ 381447 h 594349"/>
                  <a:gd name="connsiteX46" fmla="*/ 1261846 w 1820951"/>
                  <a:gd name="connsiteY46" fmla="*/ 302001 h 594349"/>
                  <a:gd name="connsiteX47" fmla="*/ 1250553 w 1820951"/>
                  <a:gd name="connsiteY47" fmla="*/ 216357 h 594349"/>
                  <a:gd name="connsiteX48" fmla="*/ 1265866 w 1820951"/>
                  <a:gd name="connsiteY48" fmla="*/ 130145 h 594349"/>
                  <a:gd name="connsiteX49" fmla="*/ 1124342 w 1820951"/>
                  <a:gd name="connsiteY49" fmla="*/ 89347 h 594349"/>
                  <a:gd name="connsiteX50" fmla="*/ 1149822 w 1820951"/>
                  <a:gd name="connsiteY50" fmla="*/ 94846 h 594349"/>
                  <a:gd name="connsiteX51" fmla="*/ 1149294 w 1820951"/>
                  <a:gd name="connsiteY51" fmla="*/ 109564 h 594349"/>
                  <a:gd name="connsiteX52" fmla="*/ 1165800 w 1820951"/>
                  <a:gd name="connsiteY52" fmla="*/ 209481 h 594349"/>
                  <a:gd name="connsiteX53" fmla="*/ 1154448 w 1820951"/>
                  <a:gd name="connsiteY53" fmla="*/ 291145 h 594349"/>
                  <a:gd name="connsiteX54" fmla="*/ 1121373 w 1820951"/>
                  <a:gd name="connsiteY54" fmla="*/ 401702 h 594349"/>
                  <a:gd name="connsiteX55" fmla="*/ 1130400 w 1820951"/>
                  <a:gd name="connsiteY55" fmla="*/ 276086 h 594349"/>
                  <a:gd name="connsiteX56" fmla="*/ 1133531 w 1820951"/>
                  <a:gd name="connsiteY56" fmla="*/ 196640 h 594349"/>
                  <a:gd name="connsiteX57" fmla="*/ 1122238 w 1820951"/>
                  <a:gd name="connsiteY57" fmla="*/ 110996 h 594349"/>
                  <a:gd name="connsiteX58" fmla="*/ 991870 w 1820951"/>
                  <a:gd name="connsiteY58" fmla="*/ 64413 h 594349"/>
                  <a:gd name="connsiteX59" fmla="*/ 1019970 w 1820951"/>
                  <a:gd name="connsiteY59" fmla="*/ 69315 h 594349"/>
                  <a:gd name="connsiteX60" fmla="*/ 1019051 w 1820951"/>
                  <a:gd name="connsiteY60" fmla="*/ 79931 h 594349"/>
                  <a:gd name="connsiteX61" fmla="*/ 1016784 w 1820951"/>
                  <a:gd name="connsiteY61" fmla="*/ 146799 h 594349"/>
                  <a:gd name="connsiteX62" fmla="*/ 1038535 w 1820951"/>
                  <a:gd name="connsiteY62" fmla="*/ 285998 h 594349"/>
                  <a:gd name="connsiteX63" fmla="*/ 1023576 w 1820951"/>
                  <a:gd name="connsiteY63" fmla="*/ 399768 h 594349"/>
                  <a:gd name="connsiteX64" fmla="*/ 979994 w 1820951"/>
                  <a:gd name="connsiteY64" fmla="*/ 553788 h 594349"/>
                  <a:gd name="connsiteX65" fmla="*/ 991888 w 1820951"/>
                  <a:gd name="connsiteY65" fmla="*/ 378789 h 594349"/>
                  <a:gd name="connsiteX66" fmla="*/ 996013 w 1820951"/>
                  <a:gd name="connsiteY66" fmla="*/ 268108 h 594349"/>
                  <a:gd name="connsiteX67" fmla="*/ 981133 w 1820951"/>
                  <a:gd name="connsiteY67" fmla="*/ 148794 h 594349"/>
                  <a:gd name="connsiteX68" fmla="*/ 987299 w 1820951"/>
                  <a:gd name="connsiteY68" fmla="*/ 81708 h 594349"/>
                  <a:gd name="connsiteX69" fmla="*/ 852974 w 1820951"/>
                  <a:gd name="connsiteY69" fmla="*/ 41733 h 594349"/>
                  <a:gd name="connsiteX70" fmla="*/ 889322 w 1820951"/>
                  <a:gd name="connsiteY70" fmla="*/ 46549 h 594349"/>
                  <a:gd name="connsiteX71" fmla="*/ 900140 w 1820951"/>
                  <a:gd name="connsiteY71" fmla="*/ 111380 h 594349"/>
                  <a:gd name="connsiteX72" fmla="*/ 910220 w 1820951"/>
                  <a:gd name="connsiteY72" fmla="*/ 180637 h 594349"/>
                  <a:gd name="connsiteX73" fmla="*/ 895261 w 1820951"/>
                  <a:gd name="connsiteY73" fmla="*/ 294407 h 594349"/>
                  <a:gd name="connsiteX74" fmla="*/ 851679 w 1820951"/>
                  <a:gd name="connsiteY74" fmla="*/ 448427 h 594349"/>
                  <a:gd name="connsiteX75" fmla="*/ 863573 w 1820951"/>
                  <a:gd name="connsiteY75" fmla="*/ 273428 h 594349"/>
                  <a:gd name="connsiteX76" fmla="*/ 867698 w 1820951"/>
                  <a:gd name="connsiteY76" fmla="*/ 162747 h 594349"/>
                  <a:gd name="connsiteX77" fmla="*/ 852818 w 1820951"/>
                  <a:gd name="connsiteY77" fmla="*/ 43433 h 594349"/>
                  <a:gd name="connsiteX78" fmla="*/ 175839 w 1820951"/>
                  <a:gd name="connsiteY78" fmla="*/ 21583 h 594349"/>
                  <a:gd name="connsiteX79" fmla="*/ 166678 w 1820951"/>
                  <a:gd name="connsiteY79" fmla="*/ 187282 h 594349"/>
                  <a:gd name="connsiteX80" fmla="*/ 188429 w 1820951"/>
                  <a:gd name="connsiteY80" fmla="*/ 326480 h 594349"/>
                  <a:gd name="connsiteX81" fmla="*/ 173470 w 1820951"/>
                  <a:gd name="connsiteY81" fmla="*/ 440250 h 594349"/>
                  <a:gd name="connsiteX82" fmla="*/ 129888 w 1820951"/>
                  <a:gd name="connsiteY82" fmla="*/ 594270 h 594349"/>
                  <a:gd name="connsiteX83" fmla="*/ 141782 w 1820951"/>
                  <a:gd name="connsiteY83" fmla="*/ 419271 h 594349"/>
                  <a:gd name="connsiteX84" fmla="*/ 145907 w 1820951"/>
                  <a:gd name="connsiteY84" fmla="*/ 308590 h 594349"/>
                  <a:gd name="connsiteX85" fmla="*/ 131027 w 1820951"/>
                  <a:gd name="connsiteY85" fmla="*/ 189276 h 594349"/>
                  <a:gd name="connsiteX86" fmla="*/ 175839 w 1820951"/>
                  <a:gd name="connsiteY86" fmla="*/ 21583 h 594349"/>
                  <a:gd name="connsiteX87" fmla="*/ 681741 w 1820951"/>
                  <a:gd name="connsiteY87" fmla="*/ 19445 h 594349"/>
                  <a:gd name="connsiteX88" fmla="*/ 689328 w 1820951"/>
                  <a:gd name="connsiteY88" fmla="*/ 20052 h 594349"/>
                  <a:gd name="connsiteX89" fmla="*/ 708769 w 1820951"/>
                  <a:gd name="connsiteY89" fmla="*/ 22627 h 594349"/>
                  <a:gd name="connsiteX90" fmla="*/ 707107 w 1820951"/>
                  <a:gd name="connsiteY90" fmla="*/ 41831 h 594349"/>
                  <a:gd name="connsiteX91" fmla="*/ 704840 w 1820951"/>
                  <a:gd name="connsiteY91" fmla="*/ 108699 h 594349"/>
                  <a:gd name="connsiteX92" fmla="*/ 726591 w 1820951"/>
                  <a:gd name="connsiteY92" fmla="*/ 247898 h 594349"/>
                  <a:gd name="connsiteX93" fmla="*/ 711632 w 1820951"/>
                  <a:gd name="connsiteY93" fmla="*/ 361668 h 594349"/>
                  <a:gd name="connsiteX94" fmla="*/ 668050 w 1820951"/>
                  <a:gd name="connsiteY94" fmla="*/ 515688 h 594349"/>
                  <a:gd name="connsiteX95" fmla="*/ 679944 w 1820951"/>
                  <a:gd name="connsiteY95" fmla="*/ 340689 h 594349"/>
                  <a:gd name="connsiteX96" fmla="*/ 684069 w 1820951"/>
                  <a:gd name="connsiteY96" fmla="*/ 230008 h 594349"/>
                  <a:gd name="connsiteX97" fmla="*/ 669189 w 1820951"/>
                  <a:gd name="connsiteY97" fmla="*/ 110694 h 594349"/>
                  <a:gd name="connsiteX98" fmla="*/ 675355 w 1820951"/>
                  <a:gd name="connsiteY98" fmla="*/ 43608 h 594349"/>
                  <a:gd name="connsiteX99" fmla="*/ 41095 w 1820951"/>
                  <a:gd name="connsiteY99" fmla="*/ 9675 h 594349"/>
                  <a:gd name="connsiteX100" fmla="*/ 40630 w 1820951"/>
                  <a:gd name="connsiteY100" fmla="*/ 15052 h 594349"/>
                  <a:gd name="connsiteX101" fmla="*/ 38363 w 1820951"/>
                  <a:gd name="connsiteY101" fmla="*/ 81920 h 594349"/>
                  <a:gd name="connsiteX102" fmla="*/ 60114 w 1820951"/>
                  <a:gd name="connsiteY102" fmla="*/ 221119 h 594349"/>
                  <a:gd name="connsiteX103" fmla="*/ 45155 w 1820951"/>
                  <a:gd name="connsiteY103" fmla="*/ 334889 h 594349"/>
                  <a:gd name="connsiteX104" fmla="*/ 1573 w 1820951"/>
                  <a:gd name="connsiteY104" fmla="*/ 488909 h 594349"/>
                  <a:gd name="connsiteX105" fmla="*/ 13467 w 1820951"/>
                  <a:gd name="connsiteY105" fmla="*/ 313910 h 594349"/>
                  <a:gd name="connsiteX106" fmla="*/ 17592 w 1820951"/>
                  <a:gd name="connsiteY106" fmla="*/ 203229 h 594349"/>
                  <a:gd name="connsiteX107" fmla="*/ 2712 w 1820951"/>
                  <a:gd name="connsiteY107" fmla="*/ 83915 h 594349"/>
                  <a:gd name="connsiteX108" fmla="*/ 8878 w 1820951"/>
                  <a:gd name="connsiteY108" fmla="*/ 16829 h 594349"/>
                  <a:gd name="connsiteX109" fmla="*/ 10089 w 1820951"/>
                  <a:gd name="connsiteY109" fmla="*/ 12250 h 594349"/>
                  <a:gd name="connsiteX110" fmla="*/ 541064 w 1820951"/>
                  <a:gd name="connsiteY110" fmla="*/ 8188 h 594349"/>
                  <a:gd name="connsiteX111" fmla="*/ 577825 w 1820951"/>
                  <a:gd name="connsiteY111" fmla="*/ 11130 h 594349"/>
                  <a:gd name="connsiteX112" fmla="*/ 588196 w 1820951"/>
                  <a:gd name="connsiteY112" fmla="*/ 73280 h 594349"/>
                  <a:gd name="connsiteX113" fmla="*/ 598276 w 1820951"/>
                  <a:gd name="connsiteY113" fmla="*/ 142537 h 594349"/>
                  <a:gd name="connsiteX114" fmla="*/ 583317 w 1820951"/>
                  <a:gd name="connsiteY114" fmla="*/ 256307 h 594349"/>
                  <a:gd name="connsiteX115" fmla="*/ 539735 w 1820951"/>
                  <a:gd name="connsiteY115" fmla="*/ 410327 h 594349"/>
                  <a:gd name="connsiteX116" fmla="*/ 551629 w 1820951"/>
                  <a:gd name="connsiteY116" fmla="*/ 235328 h 594349"/>
                  <a:gd name="connsiteX117" fmla="*/ 555754 w 1820951"/>
                  <a:gd name="connsiteY117" fmla="*/ 124647 h 594349"/>
                  <a:gd name="connsiteX118" fmla="*/ 542338 w 1820951"/>
                  <a:gd name="connsiteY118" fmla="*/ 27338 h 594349"/>
                  <a:gd name="connsiteX119" fmla="*/ 419370 w 1820951"/>
                  <a:gd name="connsiteY119" fmla="*/ 2416 h 594349"/>
                  <a:gd name="connsiteX120" fmla="*/ 436710 w 1820951"/>
                  <a:gd name="connsiteY120" fmla="*/ 2694 h 594349"/>
                  <a:gd name="connsiteX121" fmla="*/ 435424 w 1820951"/>
                  <a:gd name="connsiteY121" fmla="*/ 15536 h 594349"/>
                  <a:gd name="connsiteX122" fmla="*/ 428615 w 1820951"/>
                  <a:gd name="connsiteY122" fmla="*/ 134893 h 594349"/>
                  <a:gd name="connsiteX123" fmla="*/ 450366 w 1820951"/>
                  <a:gd name="connsiteY123" fmla="*/ 274092 h 594349"/>
                  <a:gd name="connsiteX124" fmla="*/ 435407 w 1820951"/>
                  <a:gd name="connsiteY124" fmla="*/ 387862 h 594349"/>
                  <a:gd name="connsiteX125" fmla="*/ 391825 w 1820951"/>
                  <a:gd name="connsiteY125" fmla="*/ 541882 h 594349"/>
                  <a:gd name="connsiteX126" fmla="*/ 403719 w 1820951"/>
                  <a:gd name="connsiteY126" fmla="*/ 366883 h 594349"/>
                  <a:gd name="connsiteX127" fmla="*/ 407844 w 1820951"/>
                  <a:gd name="connsiteY127" fmla="*/ 256202 h 594349"/>
                  <a:gd name="connsiteX128" fmla="*/ 392964 w 1820951"/>
                  <a:gd name="connsiteY128" fmla="*/ 136888 h 594349"/>
                  <a:gd name="connsiteX129" fmla="*/ 413142 w 1820951"/>
                  <a:gd name="connsiteY129" fmla="*/ 16783 h 594349"/>
                  <a:gd name="connsiteX130" fmla="*/ 268797 w 1820951"/>
                  <a:gd name="connsiteY130" fmla="*/ 0 h 594349"/>
                  <a:gd name="connsiteX131" fmla="*/ 301284 w 1820951"/>
                  <a:gd name="connsiteY131" fmla="*/ 521 h 594349"/>
                  <a:gd name="connsiteX132" fmla="*/ 300300 w 1820951"/>
                  <a:gd name="connsiteY132" fmla="*/ 29532 h 594349"/>
                  <a:gd name="connsiteX133" fmla="*/ 322051 w 1820951"/>
                  <a:gd name="connsiteY133" fmla="*/ 168731 h 594349"/>
                  <a:gd name="connsiteX134" fmla="*/ 307092 w 1820951"/>
                  <a:gd name="connsiteY134" fmla="*/ 282501 h 594349"/>
                  <a:gd name="connsiteX135" fmla="*/ 263510 w 1820951"/>
                  <a:gd name="connsiteY135" fmla="*/ 436521 h 594349"/>
                  <a:gd name="connsiteX136" fmla="*/ 275404 w 1820951"/>
                  <a:gd name="connsiteY136" fmla="*/ 261522 h 594349"/>
                  <a:gd name="connsiteX137" fmla="*/ 279529 w 1820951"/>
                  <a:gd name="connsiteY137" fmla="*/ 150841 h 594349"/>
                  <a:gd name="connsiteX138" fmla="*/ 264649 w 1820951"/>
                  <a:gd name="connsiteY138" fmla="*/ 31527 h 594349"/>
                  <a:gd name="connsiteX139" fmla="*/ 267543 w 1820951"/>
                  <a:gd name="connsiteY139" fmla="*/ 49 h 59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820951" h="594349">
                    <a:moveTo>
                      <a:pt x="1811298" y="279360"/>
                    </a:moveTo>
                    <a:cubicBezTo>
                      <a:pt x="1815807" y="279250"/>
                      <a:pt x="1804346" y="301962"/>
                      <a:pt x="1804346" y="333894"/>
                    </a:cubicBezTo>
                    <a:cubicBezTo>
                      <a:pt x="1806814" y="348070"/>
                      <a:pt x="1819993" y="365830"/>
                      <a:pt x="1820852" y="379706"/>
                    </a:cubicBezTo>
                    <a:cubicBezTo>
                      <a:pt x="1821711" y="393582"/>
                      <a:pt x="1816905" y="402461"/>
                      <a:pt x="1809500" y="417150"/>
                    </a:cubicBezTo>
                    <a:cubicBezTo>
                      <a:pt x="1802096" y="431838"/>
                      <a:pt x="1780434" y="468991"/>
                      <a:pt x="1776426" y="467840"/>
                    </a:cubicBezTo>
                    <a:cubicBezTo>
                      <a:pt x="1772418" y="466689"/>
                      <a:pt x="1779287" y="441978"/>
                      <a:pt x="1785453" y="410245"/>
                    </a:cubicBezTo>
                    <a:cubicBezTo>
                      <a:pt x="1786496" y="398103"/>
                      <a:pt x="1793228" y="389900"/>
                      <a:pt x="1788583" y="373818"/>
                    </a:cubicBezTo>
                    <a:cubicBezTo>
                      <a:pt x="1783938" y="357737"/>
                      <a:pt x="1777290" y="342533"/>
                      <a:pt x="1777290" y="334550"/>
                    </a:cubicBezTo>
                    <a:cubicBezTo>
                      <a:pt x="1777290" y="302619"/>
                      <a:pt x="1806789" y="279469"/>
                      <a:pt x="1811298" y="279360"/>
                    </a:cubicBezTo>
                    <a:close/>
                    <a:moveTo>
                      <a:pt x="1544117" y="240950"/>
                    </a:moveTo>
                    <a:cubicBezTo>
                      <a:pt x="1548626" y="240793"/>
                      <a:pt x="1537165" y="273435"/>
                      <a:pt x="1537165" y="319329"/>
                    </a:cubicBezTo>
                    <a:cubicBezTo>
                      <a:pt x="1539632" y="339704"/>
                      <a:pt x="1552812" y="365229"/>
                      <a:pt x="1553671" y="385173"/>
                    </a:cubicBezTo>
                    <a:cubicBezTo>
                      <a:pt x="1554530" y="405116"/>
                      <a:pt x="1549723" y="417877"/>
                      <a:pt x="1542319" y="438988"/>
                    </a:cubicBezTo>
                    <a:cubicBezTo>
                      <a:pt x="1534914" y="460100"/>
                      <a:pt x="1513252" y="513497"/>
                      <a:pt x="1509244" y="511843"/>
                    </a:cubicBezTo>
                    <a:cubicBezTo>
                      <a:pt x="1505236" y="510189"/>
                      <a:pt x="1512105" y="474672"/>
                      <a:pt x="1518271" y="429064"/>
                    </a:cubicBezTo>
                    <a:cubicBezTo>
                      <a:pt x="1519315" y="411613"/>
                      <a:pt x="1526047" y="399824"/>
                      <a:pt x="1521402" y="376710"/>
                    </a:cubicBezTo>
                    <a:cubicBezTo>
                      <a:pt x="1516756" y="353597"/>
                      <a:pt x="1510109" y="331746"/>
                      <a:pt x="1510109" y="320272"/>
                    </a:cubicBezTo>
                    <a:cubicBezTo>
                      <a:pt x="1510109" y="274379"/>
                      <a:pt x="1539608" y="241107"/>
                      <a:pt x="1544117" y="240950"/>
                    </a:cubicBezTo>
                    <a:close/>
                    <a:moveTo>
                      <a:pt x="1657424" y="207379"/>
                    </a:moveTo>
                    <a:lnTo>
                      <a:pt x="1678210" y="211966"/>
                    </a:lnTo>
                    <a:lnTo>
                      <a:pt x="1676031" y="228533"/>
                    </a:lnTo>
                    <a:cubicBezTo>
                      <a:pt x="1678499" y="242709"/>
                      <a:pt x="1691678" y="260469"/>
                      <a:pt x="1692537" y="274345"/>
                    </a:cubicBezTo>
                    <a:cubicBezTo>
                      <a:pt x="1693396" y="288221"/>
                      <a:pt x="1688590" y="297100"/>
                      <a:pt x="1681185" y="311789"/>
                    </a:cubicBezTo>
                    <a:cubicBezTo>
                      <a:pt x="1673781" y="326477"/>
                      <a:pt x="1652119" y="363630"/>
                      <a:pt x="1648111" y="362479"/>
                    </a:cubicBezTo>
                    <a:cubicBezTo>
                      <a:pt x="1644102" y="361328"/>
                      <a:pt x="1650972" y="336617"/>
                      <a:pt x="1657138" y="304884"/>
                    </a:cubicBezTo>
                    <a:cubicBezTo>
                      <a:pt x="1658181" y="292742"/>
                      <a:pt x="1664913" y="284539"/>
                      <a:pt x="1660268" y="268457"/>
                    </a:cubicBezTo>
                    <a:cubicBezTo>
                      <a:pt x="1655623" y="252376"/>
                      <a:pt x="1648975" y="237172"/>
                      <a:pt x="1648975" y="229189"/>
                    </a:cubicBezTo>
                    <a:close/>
                    <a:moveTo>
                      <a:pt x="1403079" y="149513"/>
                    </a:moveTo>
                    <a:lnTo>
                      <a:pt x="1414892" y="152063"/>
                    </a:lnTo>
                    <a:lnTo>
                      <a:pt x="1414017" y="157509"/>
                    </a:lnTo>
                    <a:cubicBezTo>
                      <a:pt x="1411715" y="171387"/>
                      <a:pt x="1408850" y="191021"/>
                      <a:pt x="1408850" y="213968"/>
                    </a:cubicBezTo>
                    <a:cubicBezTo>
                      <a:pt x="1411317" y="234343"/>
                      <a:pt x="1424497" y="259868"/>
                      <a:pt x="1425356" y="279812"/>
                    </a:cubicBezTo>
                    <a:cubicBezTo>
                      <a:pt x="1426215" y="299755"/>
                      <a:pt x="1421408" y="312516"/>
                      <a:pt x="1414004" y="333627"/>
                    </a:cubicBezTo>
                    <a:cubicBezTo>
                      <a:pt x="1406599" y="354739"/>
                      <a:pt x="1384937" y="408136"/>
                      <a:pt x="1380929" y="406482"/>
                    </a:cubicBezTo>
                    <a:cubicBezTo>
                      <a:pt x="1376921" y="404828"/>
                      <a:pt x="1383790" y="369311"/>
                      <a:pt x="1389956" y="323703"/>
                    </a:cubicBezTo>
                    <a:cubicBezTo>
                      <a:pt x="1391000" y="306252"/>
                      <a:pt x="1397732" y="294463"/>
                      <a:pt x="1393087" y="271349"/>
                    </a:cubicBezTo>
                    <a:cubicBezTo>
                      <a:pt x="1388441" y="248236"/>
                      <a:pt x="1381794" y="226385"/>
                      <a:pt x="1381794" y="214911"/>
                    </a:cubicBezTo>
                    <a:cubicBezTo>
                      <a:pt x="1381794" y="191965"/>
                      <a:pt x="1389169" y="172173"/>
                      <a:pt x="1397107" y="158099"/>
                    </a:cubicBezTo>
                    <a:close/>
                    <a:moveTo>
                      <a:pt x="1270142" y="120818"/>
                    </a:moveTo>
                    <a:lnTo>
                      <a:pt x="1283367" y="123673"/>
                    </a:lnTo>
                    <a:lnTo>
                      <a:pt x="1282776" y="129250"/>
                    </a:lnTo>
                    <a:cubicBezTo>
                      <a:pt x="1280475" y="150310"/>
                      <a:pt x="1277609" y="180104"/>
                      <a:pt x="1277609" y="214925"/>
                    </a:cubicBezTo>
                    <a:cubicBezTo>
                      <a:pt x="1280076" y="245844"/>
                      <a:pt x="1293256" y="284579"/>
                      <a:pt x="1294115" y="314842"/>
                    </a:cubicBezTo>
                    <a:cubicBezTo>
                      <a:pt x="1294974" y="345106"/>
                      <a:pt x="1290167" y="364470"/>
                      <a:pt x="1282763" y="396506"/>
                    </a:cubicBezTo>
                    <a:cubicBezTo>
                      <a:pt x="1275358" y="428543"/>
                      <a:pt x="1253696" y="509573"/>
                      <a:pt x="1249688" y="507063"/>
                    </a:cubicBezTo>
                    <a:cubicBezTo>
                      <a:pt x="1245680" y="504553"/>
                      <a:pt x="1252549" y="450656"/>
                      <a:pt x="1258715" y="381447"/>
                    </a:cubicBezTo>
                    <a:cubicBezTo>
                      <a:pt x="1259759" y="354965"/>
                      <a:pt x="1266491" y="337075"/>
                      <a:pt x="1261846" y="302001"/>
                    </a:cubicBezTo>
                    <a:cubicBezTo>
                      <a:pt x="1257200" y="266927"/>
                      <a:pt x="1250553" y="233768"/>
                      <a:pt x="1250553" y="216357"/>
                    </a:cubicBezTo>
                    <a:cubicBezTo>
                      <a:pt x="1250553" y="181536"/>
                      <a:pt x="1257928" y="151503"/>
                      <a:pt x="1265866" y="130145"/>
                    </a:cubicBezTo>
                    <a:close/>
                    <a:moveTo>
                      <a:pt x="1124342" y="89347"/>
                    </a:moveTo>
                    <a:lnTo>
                      <a:pt x="1149822" y="94846"/>
                    </a:lnTo>
                    <a:lnTo>
                      <a:pt x="1149294" y="109564"/>
                    </a:lnTo>
                    <a:cubicBezTo>
                      <a:pt x="1151761" y="140483"/>
                      <a:pt x="1164941" y="179218"/>
                      <a:pt x="1165800" y="209481"/>
                    </a:cubicBezTo>
                    <a:cubicBezTo>
                      <a:pt x="1166659" y="239745"/>
                      <a:pt x="1161852" y="259109"/>
                      <a:pt x="1154448" y="291145"/>
                    </a:cubicBezTo>
                    <a:cubicBezTo>
                      <a:pt x="1147043" y="323182"/>
                      <a:pt x="1125381" y="404212"/>
                      <a:pt x="1121373" y="401702"/>
                    </a:cubicBezTo>
                    <a:cubicBezTo>
                      <a:pt x="1117365" y="399192"/>
                      <a:pt x="1124234" y="345295"/>
                      <a:pt x="1130400" y="276086"/>
                    </a:cubicBezTo>
                    <a:cubicBezTo>
                      <a:pt x="1131444" y="249604"/>
                      <a:pt x="1138176" y="231714"/>
                      <a:pt x="1133531" y="196640"/>
                    </a:cubicBezTo>
                    <a:cubicBezTo>
                      <a:pt x="1128885" y="161565"/>
                      <a:pt x="1122238" y="128407"/>
                      <a:pt x="1122238" y="110996"/>
                    </a:cubicBezTo>
                    <a:close/>
                    <a:moveTo>
                      <a:pt x="991870" y="64413"/>
                    </a:moveTo>
                    <a:lnTo>
                      <a:pt x="1019970" y="69315"/>
                    </a:lnTo>
                    <a:lnTo>
                      <a:pt x="1019051" y="79931"/>
                    </a:lnTo>
                    <a:cubicBezTo>
                      <a:pt x="1017728" y="100039"/>
                      <a:pt x="1016784" y="122544"/>
                      <a:pt x="1016784" y="146799"/>
                    </a:cubicBezTo>
                    <a:cubicBezTo>
                      <a:pt x="1020036" y="189874"/>
                      <a:pt x="1037403" y="243837"/>
                      <a:pt x="1038535" y="285998"/>
                    </a:cubicBezTo>
                    <a:cubicBezTo>
                      <a:pt x="1039667" y="328160"/>
                      <a:pt x="1033333" y="355137"/>
                      <a:pt x="1023576" y="399768"/>
                    </a:cubicBezTo>
                    <a:cubicBezTo>
                      <a:pt x="1013819" y="444399"/>
                      <a:pt x="985275" y="557285"/>
                      <a:pt x="979994" y="553788"/>
                    </a:cubicBezTo>
                    <a:cubicBezTo>
                      <a:pt x="974712" y="550291"/>
                      <a:pt x="983764" y="475206"/>
                      <a:pt x="991888" y="378789"/>
                    </a:cubicBezTo>
                    <a:cubicBezTo>
                      <a:pt x="993263" y="341895"/>
                      <a:pt x="1002134" y="316972"/>
                      <a:pt x="996013" y="268108"/>
                    </a:cubicBezTo>
                    <a:cubicBezTo>
                      <a:pt x="989892" y="219245"/>
                      <a:pt x="981133" y="173050"/>
                      <a:pt x="981133" y="148794"/>
                    </a:cubicBezTo>
                    <a:cubicBezTo>
                      <a:pt x="981133" y="124539"/>
                      <a:pt x="983562" y="101951"/>
                      <a:pt x="987299" y="81708"/>
                    </a:cubicBezTo>
                    <a:close/>
                    <a:moveTo>
                      <a:pt x="852974" y="41733"/>
                    </a:moveTo>
                    <a:lnTo>
                      <a:pt x="889322" y="46549"/>
                    </a:lnTo>
                    <a:lnTo>
                      <a:pt x="900140" y="111380"/>
                    </a:lnTo>
                    <a:cubicBezTo>
                      <a:pt x="905029" y="135525"/>
                      <a:pt x="909654" y="159556"/>
                      <a:pt x="910220" y="180637"/>
                    </a:cubicBezTo>
                    <a:cubicBezTo>
                      <a:pt x="911352" y="222799"/>
                      <a:pt x="905018" y="249776"/>
                      <a:pt x="895261" y="294407"/>
                    </a:cubicBezTo>
                    <a:cubicBezTo>
                      <a:pt x="885504" y="339038"/>
                      <a:pt x="856960" y="451924"/>
                      <a:pt x="851679" y="448427"/>
                    </a:cubicBezTo>
                    <a:cubicBezTo>
                      <a:pt x="846397" y="444930"/>
                      <a:pt x="855449" y="369845"/>
                      <a:pt x="863573" y="273428"/>
                    </a:cubicBezTo>
                    <a:cubicBezTo>
                      <a:pt x="864948" y="236534"/>
                      <a:pt x="873819" y="211611"/>
                      <a:pt x="867698" y="162747"/>
                    </a:cubicBezTo>
                    <a:cubicBezTo>
                      <a:pt x="861577" y="113884"/>
                      <a:pt x="852818" y="67689"/>
                      <a:pt x="852818" y="43433"/>
                    </a:cubicBezTo>
                    <a:close/>
                    <a:moveTo>
                      <a:pt x="175839" y="21583"/>
                    </a:moveTo>
                    <a:cubicBezTo>
                      <a:pt x="181781" y="21250"/>
                      <a:pt x="166678" y="90260"/>
                      <a:pt x="166678" y="187282"/>
                    </a:cubicBezTo>
                    <a:cubicBezTo>
                      <a:pt x="169930" y="230356"/>
                      <a:pt x="187297" y="284319"/>
                      <a:pt x="188429" y="326480"/>
                    </a:cubicBezTo>
                    <a:cubicBezTo>
                      <a:pt x="189561" y="368642"/>
                      <a:pt x="183227" y="395619"/>
                      <a:pt x="173470" y="440250"/>
                    </a:cubicBezTo>
                    <a:cubicBezTo>
                      <a:pt x="163713" y="484881"/>
                      <a:pt x="135169" y="597767"/>
                      <a:pt x="129888" y="594270"/>
                    </a:cubicBezTo>
                    <a:cubicBezTo>
                      <a:pt x="124606" y="590773"/>
                      <a:pt x="133658" y="515688"/>
                      <a:pt x="141782" y="419271"/>
                    </a:cubicBezTo>
                    <a:cubicBezTo>
                      <a:pt x="143157" y="382377"/>
                      <a:pt x="152028" y="357454"/>
                      <a:pt x="145907" y="308590"/>
                    </a:cubicBezTo>
                    <a:cubicBezTo>
                      <a:pt x="139786" y="259727"/>
                      <a:pt x="131027" y="213532"/>
                      <a:pt x="131027" y="189276"/>
                    </a:cubicBezTo>
                    <a:cubicBezTo>
                      <a:pt x="131027" y="92254"/>
                      <a:pt x="169897" y="21915"/>
                      <a:pt x="175839" y="21583"/>
                    </a:cubicBezTo>
                    <a:close/>
                    <a:moveTo>
                      <a:pt x="681741" y="19445"/>
                    </a:moveTo>
                    <a:lnTo>
                      <a:pt x="689328" y="20052"/>
                    </a:lnTo>
                    <a:lnTo>
                      <a:pt x="708769" y="22627"/>
                    </a:lnTo>
                    <a:lnTo>
                      <a:pt x="707107" y="41831"/>
                    </a:lnTo>
                    <a:cubicBezTo>
                      <a:pt x="705784" y="61939"/>
                      <a:pt x="704840" y="84444"/>
                      <a:pt x="704840" y="108699"/>
                    </a:cubicBezTo>
                    <a:cubicBezTo>
                      <a:pt x="708092" y="151774"/>
                      <a:pt x="725459" y="205737"/>
                      <a:pt x="726591" y="247898"/>
                    </a:cubicBezTo>
                    <a:cubicBezTo>
                      <a:pt x="727723" y="290060"/>
                      <a:pt x="721389" y="317037"/>
                      <a:pt x="711632" y="361668"/>
                    </a:cubicBezTo>
                    <a:cubicBezTo>
                      <a:pt x="701875" y="406299"/>
                      <a:pt x="673331" y="519185"/>
                      <a:pt x="668050" y="515688"/>
                    </a:cubicBezTo>
                    <a:cubicBezTo>
                      <a:pt x="662768" y="512191"/>
                      <a:pt x="671820" y="437106"/>
                      <a:pt x="679944" y="340689"/>
                    </a:cubicBezTo>
                    <a:cubicBezTo>
                      <a:pt x="681319" y="303795"/>
                      <a:pt x="690190" y="278872"/>
                      <a:pt x="684069" y="230008"/>
                    </a:cubicBezTo>
                    <a:cubicBezTo>
                      <a:pt x="677948" y="181145"/>
                      <a:pt x="669189" y="134950"/>
                      <a:pt x="669189" y="110694"/>
                    </a:cubicBezTo>
                    <a:cubicBezTo>
                      <a:pt x="669189" y="86439"/>
                      <a:pt x="671619" y="63851"/>
                      <a:pt x="675355" y="43608"/>
                    </a:cubicBezTo>
                    <a:close/>
                    <a:moveTo>
                      <a:pt x="41095" y="9675"/>
                    </a:moveTo>
                    <a:lnTo>
                      <a:pt x="40630" y="15052"/>
                    </a:lnTo>
                    <a:cubicBezTo>
                      <a:pt x="39307" y="35160"/>
                      <a:pt x="38363" y="57665"/>
                      <a:pt x="38363" y="81920"/>
                    </a:cubicBezTo>
                    <a:cubicBezTo>
                      <a:pt x="41615" y="124995"/>
                      <a:pt x="58982" y="178958"/>
                      <a:pt x="60114" y="221119"/>
                    </a:cubicBezTo>
                    <a:cubicBezTo>
                      <a:pt x="61246" y="263281"/>
                      <a:pt x="54912" y="290258"/>
                      <a:pt x="45155" y="334889"/>
                    </a:cubicBezTo>
                    <a:cubicBezTo>
                      <a:pt x="35398" y="379520"/>
                      <a:pt x="6854" y="492406"/>
                      <a:pt x="1573" y="488909"/>
                    </a:cubicBezTo>
                    <a:cubicBezTo>
                      <a:pt x="-3709" y="485412"/>
                      <a:pt x="5343" y="410327"/>
                      <a:pt x="13467" y="313910"/>
                    </a:cubicBezTo>
                    <a:cubicBezTo>
                      <a:pt x="14842" y="277016"/>
                      <a:pt x="23713" y="252093"/>
                      <a:pt x="17592" y="203229"/>
                    </a:cubicBezTo>
                    <a:cubicBezTo>
                      <a:pt x="11471" y="154366"/>
                      <a:pt x="2712" y="108171"/>
                      <a:pt x="2712" y="83915"/>
                    </a:cubicBezTo>
                    <a:cubicBezTo>
                      <a:pt x="2712" y="59660"/>
                      <a:pt x="5142" y="37072"/>
                      <a:pt x="8878" y="16829"/>
                    </a:cubicBezTo>
                    <a:lnTo>
                      <a:pt x="10089" y="12250"/>
                    </a:lnTo>
                    <a:close/>
                    <a:moveTo>
                      <a:pt x="541064" y="8188"/>
                    </a:moveTo>
                    <a:lnTo>
                      <a:pt x="577825" y="11130"/>
                    </a:lnTo>
                    <a:lnTo>
                      <a:pt x="588196" y="73280"/>
                    </a:lnTo>
                    <a:cubicBezTo>
                      <a:pt x="593085" y="97425"/>
                      <a:pt x="597710" y="121456"/>
                      <a:pt x="598276" y="142537"/>
                    </a:cubicBezTo>
                    <a:cubicBezTo>
                      <a:pt x="599408" y="184699"/>
                      <a:pt x="593074" y="211676"/>
                      <a:pt x="583317" y="256307"/>
                    </a:cubicBezTo>
                    <a:cubicBezTo>
                      <a:pt x="573560" y="300938"/>
                      <a:pt x="545016" y="413824"/>
                      <a:pt x="539735" y="410327"/>
                    </a:cubicBezTo>
                    <a:cubicBezTo>
                      <a:pt x="534453" y="406830"/>
                      <a:pt x="543505" y="331745"/>
                      <a:pt x="551629" y="235328"/>
                    </a:cubicBezTo>
                    <a:cubicBezTo>
                      <a:pt x="553004" y="198434"/>
                      <a:pt x="561875" y="173511"/>
                      <a:pt x="555754" y="124647"/>
                    </a:cubicBezTo>
                    <a:cubicBezTo>
                      <a:pt x="551163" y="88000"/>
                      <a:pt x="545089" y="52853"/>
                      <a:pt x="542338" y="27338"/>
                    </a:cubicBezTo>
                    <a:close/>
                    <a:moveTo>
                      <a:pt x="419370" y="2416"/>
                    </a:moveTo>
                    <a:lnTo>
                      <a:pt x="436710" y="2694"/>
                    </a:lnTo>
                    <a:lnTo>
                      <a:pt x="435424" y="15536"/>
                    </a:lnTo>
                    <a:cubicBezTo>
                      <a:pt x="432391" y="44875"/>
                      <a:pt x="428615" y="86383"/>
                      <a:pt x="428615" y="134893"/>
                    </a:cubicBezTo>
                    <a:cubicBezTo>
                      <a:pt x="431867" y="177968"/>
                      <a:pt x="449234" y="231931"/>
                      <a:pt x="450366" y="274092"/>
                    </a:cubicBezTo>
                    <a:cubicBezTo>
                      <a:pt x="451498" y="316254"/>
                      <a:pt x="445164" y="343231"/>
                      <a:pt x="435407" y="387862"/>
                    </a:cubicBezTo>
                    <a:cubicBezTo>
                      <a:pt x="425650" y="432493"/>
                      <a:pt x="397106" y="545379"/>
                      <a:pt x="391825" y="541882"/>
                    </a:cubicBezTo>
                    <a:cubicBezTo>
                      <a:pt x="386543" y="538385"/>
                      <a:pt x="395595" y="463300"/>
                      <a:pt x="403719" y="366883"/>
                    </a:cubicBezTo>
                    <a:cubicBezTo>
                      <a:pt x="405094" y="329989"/>
                      <a:pt x="413965" y="305066"/>
                      <a:pt x="407844" y="256202"/>
                    </a:cubicBezTo>
                    <a:cubicBezTo>
                      <a:pt x="401723" y="207339"/>
                      <a:pt x="392964" y="161144"/>
                      <a:pt x="392964" y="136888"/>
                    </a:cubicBezTo>
                    <a:cubicBezTo>
                      <a:pt x="392964" y="88377"/>
                      <a:pt x="402682" y="46537"/>
                      <a:pt x="413142" y="16783"/>
                    </a:cubicBezTo>
                    <a:close/>
                    <a:moveTo>
                      <a:pt x="268797" y="0"/>
                    </a:moveTo>
                    <a:lnTo>
                      <a:pt x="301284" y="521"/>
                    </a:lnTo>
                    <a:lnTo>
                      <a:pt x="300300" y="29532"/>
                    </a:lnTo>
                    <a:cubicBezTo>
                      <a:pt x="303552" y="72607"/>
                      <a:pt x="320919" y="126569"/>
                      <a:pt x="322051" y="168731"/>
                    </a:cubicBezTo>
                    <a:cubicBezTo>
                      <a:pt x="323183" y="210893"/>
                      <a:pt x="316849" y="237870"/>
                      <a:pt x="307092" y="282501"/>
                    </a:cubicBezTo>
                    <a:cubicBezTo>
                      <a:pt x="297335" y="327132"/>
                      <a:pt x="268791" y="440018"/>
                      <a:pt x="263510" y="436521"/>
                    </a:cubicBezTo>
                    <a:cubicBezTo>
                      <a:pt x="258228" y="433024"/>
                      <a:pt x="267280" y="357939"/>
                      <a:pt x="275404" y="261522"/>
                    </a:cubicBezTo>
                    <a:cubicBezTo>
                      <a:pt x="276779" y="224628"/>
                      <a:pt x="285650" y="199705"/>
                      <a:pt x="279529" y="150841"/>
                    </a:cubicBezTo>
                    <a:cubicBezTo>
                      <a:pt x="273408" y="101978"/>
                      <a:pt x="264649" y="55783"/>
                      <a:pt x="264649" y="31527"/>
                    </a:cubicBezTo>
                    <a:lnTo>
                      <a:pt x="267543" y="49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68" name="グループ化 967">
                <a:extLst>
                  <a:ext uri="{FF2B5EF4-FFF2-40B4-BE49-F238E27FC236}">
                    <a16:creationId xmlns:a16="http://schemas.microsoft.com/office/drawing/2014/main" id="{49C62E59-7BF7-4F52-8F3E-4E476E5E2942}"/>
                  </a:ext>
                </a:extLst>
              </p:cNvPr>
              <p:cNvGrpSpPr/>
              <p:nvPr/>
            </p:nvGrpSpPr>
            <p:grpSpPr>
              <a:xfrm>
                <a:off x="3064817" y="1760853"/>
                <a:ext cx="528304" cy="200648"/>
                <a:chOff x="8988495" y="5041820"/>
                <a:chExt cx="526275" cy="199878"/>
              </a:xfrm>
            </p:grpSpPr>
            <p:sp>
              <p:nvSpPr>
                <p:cNvPr id="971" name="フリーフォーム: 図形 970">
                  <a:extLst>
                    <a:ext uri="{FF2B5EF4-FFF2-40B4-BE49-F238E27FC236}">
                      <a16:creationId xmlns:a16="http://schemas.microsoft.com/office/drawing/2014/main" id="{4807448C-4BAC-4902-921F-0486697C3AF2}"/>
                    </a:ext>
                  </a:extLst>
                </p:cNvPr>
                <p:cNvSpPr/>
                <p:nvPr/>
              </p:nvSpPr>
              <p:spPr>
                <a:xfrm>
                  <a:off x="9022007" y="5041820"/>
                  <a:ext cx="492763" cy="19987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ysClr val="windowText" lastClr="000000">
                      <a:lumMod val="85000"/>
                      <a:lumOff val="1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1E73E3B0-C238-4367-B30E-E0ED9DE00D3C}"/>
                    </a:ext>
                  </a:extLst>
                </p:cNvPr>
                <p:cNvSpPr/>
                <p:nvPr/>
              </p:nvSpPr>
              <p:spPr>
                <a:xfrm rot="777701">
                  <a:off x="8988495" y="5069970"/>
                  <a:ext cx="97872" cy="141028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69" name="フリーフォーム: 図形 968">
                <a:extLst>
                  <a:ext uri="{FF2B5EF4-FFF2-40B4-BE49-F238E27FC236}">
                    <a16:creationId xmlns:a16="http://schemas.microsoft.com/office/drawing/2014/main" id="{8F38071E-A817-4062-A161-36E0F7385635}"/>
                  </a:ext>
                </a:extLst>
              </p:cNvPr>
              <p:cNvSpPr/>
              <p:nvPr/>
            </p:nvSpPr>
            <p:spPr>
              <a:xfrm rot="452032">
                <a:off x="3954754" y="1926140"/>
                <a:ext cx="362684" cy="97932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0" name="フリーフォーム: 図形 969">
                <a:extLst>
                  <a:ext uri="{FF2B5EF4-FFF2-40B4-BE49-F238E27FC236}">
                    <a16:creationId xmlns:a16="http://schemas.microsoft.com/office/drawing/2014/main" id="{D9400B3E-D49B-4761-B6AC-52B0622031FC}"/>
                  </a:ext>
                </a:extLst>
              </p:cNvPr>
              <p:cNvSpPr/>
              <p:nvPr/>
            </p:nvSpPr>
            <p:spPr>
              <a:xfrm rot="16200000">
                <a:off x="5004673" y="1567022"/>
                <a:ext cx="528700" cy="284871"/>
              </a:xfrm>
              <a:custGeom>
                <a:avLst/>
                <a:gdLst>
                  <a:gd name="connsiteX0" fmla="*/ 528700 w 528700"/>
                  <a:gd name="connsiteY0" fmla="*/ 284871 h 284871"/>
                  <a:gd name="connsiteX1" fmla="*/ 273681 w 528700"/>
                  <a:gd name="connsiteY1" fmla="*/ 173586 h 284871"/>
                  <a:gd name="connsiteX2" fmla="*/ 1575 w 528700"/>
                  <a:gd name="connsiteY2" fmla="*/ 284073 h 284871"/>
                  <a:gd name="connsiteX3" fmla="*/ 0 w 528700"/>
                  <a:gd name="connsiteY3" fmla="*/ 284801 h 284871"/>
                  <a:gd name="connsiteX4" fmla="*/ 3426 w 528700"/>
                  <a:gd name="connsiteY4" fmla="*/ 278003 h 284871"/>
                  <a:gd name="connsiteX5" fmla="*/ 264702 w 528700"/>
                  <a:gd name="connsiteY5" fmla="*/ 0 h 284871"/>
                  <a:gd name="connsiteX6" fmla="*/ 527264 w 528700"/>
                  <a:gd name="connsiteY6" fmla="*/ 282021 h 284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8700" h="284871">
                    <a:moveTo>
                      <a:pt x="528700" y="284871"/>
                    </a:moveTo>
                    <a:lnTo>
                      <a:pt x="273681" y="173586"/>
                    </a:lnTo>
                    <a:cubicBezTo>
                      <a:pt x="192464" y="189644"/>
                      <a:pt x="78598" y="247482"/>
                      <a:pt x="1575" y="284073"/>
                    </a:cubicBezTo>
                    <a:lnTo>
                      <a:pt x="0" y="284801"/>
                    </a:lnTo>
                    <a:lnTo>
                      <a:pt x="3426" y="278003"/>
                    </a:lnTo>
                    <a:cubicBezTo>
                      <a:pt x="85947" y="125559"/>
                      <a:pt x="184467" y="21"/>
                      <a:pt x="264702" y="0"/>
                    </a:cubicBezTo>
                    <a:cubicBezTo>
                      <a:pt x="344937" y="-21"/>
                      <a:pt x="444600" y="129116"/>
                      <a:pt x="527264" y="28202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42" name="グループ化 941">
              <a:extLst>
                <a:ext uri="{FF2B5EF4-FFF2-40B4-BE49-F238E27FC236}">
                  <a16:creationId xmlns:a16="http://schemas.microsoft.com/office/drawing/2014/main" id="{784177FB-C09E-4F74-A494-A0AE982D9602}"/>
                </a:ext>
              </a:extLst>
            </p:cNvPr>
            <p:cNvGrpSpPr/>
            <p:nvPr/>
          </p:nvGrpSpPr>
          <p:grpSpPr>
            <a:xfrm rot="21036504">
              <a:off x="2940221" y="3825992"/>
              <a:ext cx="2589547" cy="792313"/>
              <a:chOff x="2312157" y="1186202"/>
              <a:chExt cx="3125357" cy="850883"/>
            </a:xfrm>
          </p:grpSpPr>
          <p:sp>
            <p:nvSpPr>
              <p:cNvPr id="943" name="楕円 37">
                <a:extLst>
                  <a:ext uri="{FF2B5EF4-FFF2-40B4-BE49-F238E27FC236}">
                    <a16:creationId xmlns:a16="http://schemas.microsoft.com/office/drawing/2014/main" id="{122387BB-0741-4D6D-B580-3D69080246C9}"/>
                  </a:ext>
                </a:extLst>
              </p:cNvPr>
              <p:cNvSpPr/>
              <p:nvPr/>
            </p:nvSpPr>
            <p:spPr>
              <a:xfrm rot="762760" flipH="1" flipV="1">
                <a:off x="3552824" y="1186202"/>
                <a:ext cx="499632" cy="255054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46790 w 626222"/>
                  <a:gd name="connsiteY0" fmla="*/ 232697 h 824393"/>
                  <a:gd name="connsiteX1" fmla="*/ 353028 w 626222"/>
                  <a:gd name="connsiteY1" fmla="*/ 16724 h 824393"/>
                  <a:gd name="connsiteX2" fmla="*/ 626222 w 626222"/>
                  <a:gd name="connsiteY2" fmla="*/ 95126 h 824393"/>
                  <a:gd name="connsiteX3" fmla="*/ 150131 w 626222"/>
                  <a:gd name="connsiteY3" fmla="*/ 824393 h 824393"/>
                  <a:gd name="connsiteX4" fmla="*/ 46790 w 626222"/>
                  <a:gd name="connsiteY4" fmla="*/ 232697 h 824393"/>
                  <a:gd name="connsiteX0" fmla="*/ 5952 w 585384"/>
                  <a:gd name="connsiteY0" fmla="*/ 232697 h 824393"/>
                  <a:gd name="connsiteX1" fmla="*/ 312190 w 585384"/>
                  <a:gd name="connsiteY1" fmla="*/ 16724 h 824393"/>
                  <a:gd name="connsiteX2" fmla="*/ 585384 w 585384"/>
                  <a:gd name="connsiteY2" fmla="*/ 95126 h 824393"/>
                  <a:gd name="connsiteX3" fmla="*/ 109293 w 585384"/>
                  <a:gd name="connsiteY3" fmla="*/ 824393 h 824393"/>
                  <a:gd name="connsiteX4" fmla="*/ 5952 w 585384"/>
                  <a:gd name="connsiteY4" fmla="*/ 232697 h 82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384" h="824393">
                    <a:moveTo>
                      <a:pt x="5952" y="232697"/>
                    </a:moveTo>
                    <a:cubicBezTo>
                      <a:pt x="39768" y="98086"/>
                      <a:pt x="215618" y="39652"/>
                      <a:pt x="312190" y="16724"/>
                    </a:cubicBezTo>
                    <a:cubicBezTo>
                      <a:pt x="408762" y="-6204"/>
                      <a:pt x="585384" y="-24153"/>
                      <a:pt x="585384" y="95126"/>
                    </a:cubicBezTo>
                    <a:cubicBezTo>
                      <a:pt x="585384" y="214405"/>
                      <a:pt x="312181" y="645390"/>
                      <a:pt x="109293" y="824393"/>
                    </a:cubicBezTo>
                    <a:cubicBezTo>
                      <a:pt x="92718" y="473279"/>
                      <a:pt x="-27864" y="367308"/>
                      <a:pt x="5952" y="232697"/>
                    </a:cubicBezTo>
                    <a:close/>
                  </a:path>
                </a:pathLst>
              </a:custGeom>
              <a:pattFill prst="dkHorz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4" name="楕円 37">
                <a:extLst>
                  <a:ext uri="{FF2B5EF4-FFF2-40B4-BE49-F238E27FC236}">
                    <a16:creationId xmlns:a16="http://schemas.microsoft.com/office/drawing/2014/main" id="{BFC7389B-CDB9-4B33-A1E7-2B94ACC46ADB}"/>
                  </a:ext>
                </a:extLst>
              </p:cNvPr>
              <p:cNvSpPr/>
              <p:nvPr/>
            </p:nvSpPr>
            <p:spPr>
              <a:xfrm flipV="1">
                <a:off x="4589109" y="1442012"/>
                <a:ext cx="288651" cy="142352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562" h="755720">
                    <a:moveTo>
                      <a:pt x="130" y="232697"/>
                    </a:moveTo>
                    <a:cubicBezTo>
                      <a:pt x="-6043" y="109531"/>
                      <a:pt x="209796" y="39652"/>
                      <a:pt x="306368" y="16724"/>
                    </a:cubicBezTo>
                    <a:cubicBezTo>
                      <a:pt x="402940" y="-6204"/>
                      <a:pt x="579562" y="-24153"/>
                      <a:pt x="579562" y="95126"/>
                    </a:cubicBezTo>
                    <a:cubicBezTo>
                      <a:pt x="579562" y="214405"/>
                      <a:pt x="406796" y="480579"/>
                      <a:pt x="343406" y="755720"/>
                    </a:cubicBezTo>
                    <a:cubicBezTo>
                      <a:pt x="114796" y="679292"/>
                      <a:pt x="6303" y="355863"/>
                      <a:pt x="130" y="232697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5" name="楕円 37">
                <a:extLst>
                  <a:ext uri="{FF2B5EF4-FFF2-40B4-BE49-F238E27FC236}">
                    <a16:creationId xmlns:a16="http://schemas.microsoft.com/office/drawing/2014/main" id="{E166C467-0EBE-4FFF-826B-1D3239707706}"/>
                  </a:ext>
                </a:extLst>
              </p:cNvPr>
              <p:cNvSpPr/>
              <p:nvPr/>
            </p:nvSpPr>
            <p:spPr>
              <a:xfrm rot="9900000">
                <a:off x="4520756" y="1807429"/>
                <a:ext cx="387433" cy="209045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3314 w 614504"/>
                  <a:gd name="connsiteY0" fmla="*/ 232697 h 741968"/>
                  <a:gd name="connsiteX1" fmla="*/ 309552 w 614504"/>
                  <a:gd name="connsiteY1" fmla="*/ 16724 h 741968"/>
                  <a:gd name="connsiteX2" fmla="*/ 582746 w 614504"/>
                  <a:gd name="connsiteY2" fmla="*/ 95126 h 741968"/>
                  <a:gd name="connsiteX3" fmla="*/ 516586 w 614504"/>
                  <a:gd name="connsiteY3" fmla="*/ 741968 h 741968"/>
                  <a:gd name="connsiteX4" fmla="*/ 3314 w 614504"/>
                  <a:gd name="connsiteY4" fmla="*/ 232697 h 741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504" h="741968">
                    <a:moveTo>
                      <a:pt x="3314" y="232697"/>
                    </a:moveTo>
                    <a:cubicBezTo>
                      <a:pt x="-31192" y="111823"/>
                      <a:pt x="212980" y="39652"/>
                      <a:pt x="309552" y="16724"/>
                    </a:cubicBezTo>
                    <a:cubicBezTo>
                      <a:pt x="406124" y="-6204"/>
                      <a:pt x="582746" y="-24153"/>
                      <a:pt x="582746" y="95126"/>
                    </a:cubicBezTo>
                    <a:cubicBezTo>
                      <a:pt x="582746" y="214405"/>
                      <a:pt x="687467" y="548780"/>
                      <a:pt x="516586" y="741968"/>
                    </a:cubicBezTo>
                    <a:cubicBezTo>
                      <a:pt x="86016" y="719444"/>
                      <a:pt x="37820" y="353571"/>
                      <a:pt x="3314" y="232697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A2270C3F-5B1E-4A45-BB6B-BC5E9DFFDDFC}"/>
                  </a:ext>
                </a:extLst>
              </p:cNvPr>
              <p:cNvSpPr/>
              <p:nvPr/>
            </p:nvSpPr>
            <p:spPr>
              <a:xfrm rot="16200000">
                <a:off x="4840241" y="1439812"/>
                <a:ext cx="655960" cy="538586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42092 w 626966"/>
                  <a:gd name="connsiteY4" fmla="*/ 335874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1960 w 626966"/>
                  <a:gd name="connsiteY4" fmla="*/ 407467 h 435689"/>
                  <a:gd name="connsiteX5" fmla="*/ 2567 w 626966"/>
                  <a:gd name="connsiteY5" fmla="*/ 435689 h 435689"/>
                  <a:gd name="connsiteX6" fmla="*/ 0 w 626966"/>
                  <a:gd name="connsiteY6" fmla="*/ 435689 h 435689"/>
                  <a:gd name="connsiteX7" fmla="*/ 313483 w 626966"/>
                  <a:gd name="connsiteY7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42092 w 626966"/>
                  <a:gd name="connsiteY3" fmla="*/ 335874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322065 w 626966"/>
                  <a:gd name="connsiteY3" fmla="*/ 324328 h 435689"/>
                  <a:gd name="connsiteX4" fmla="*/ 2567 w 626966"/>
                  <a:gd name="connsiteY4" fmla="*/ 435689 h 435689"/>
                  <a:gd name="connsiteX5" fmla="*/ 0 w 626966"/>
                  <a:gd name="connsiteY5" fmla="*/ 435689 h 435689"/>
                  <a:gd name="connsiteX6" fmla="*/ 313483 w 626966"/>
                  <a:gd name="connsiteY6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322065" y="324328"/>
                    </a:lnTo>
                    <a:cubicBezTo>
                      <a:pt x="218562" y="341648"/>
                      <a:pt x="59582" y="419053"/>
                      <a:pt x="2567" y="435689"/>
                    </a:cubicBez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7" name="フリーフォーム: 図形 946">
                <a:extLst>
                  <a:ext uri="{FF2B5EF4-FFF2-40B4-BE49-F238E27FC236}">
                    <a16:creationId xmlns:a16="http://schemas.microsoft.com/office/drawing/2014/main" id="{52CA45BC-E53C-4B63-84CE-E5D5C296A821}"/>
                  </a:ext>
                </a:extLst>
              </p:cNvPr>
              <p:cNvSpPr/>
              <p:nvPr/>
            </p:nvSpPr>
            <p:spPr>
              <a:xfrm>
                <a:off x="2312157" y="1382818"/>
                <a:ext cx="704014" cy="598340"/>
              </a:xfrm>
              <a:custGeom>
                <a:avLst/>
                <a:gdLst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5934 w 704014"/>
                  <a:gd name="connsiteY13" fmla="*/ 345725 h 598340"/>
                  <a:gd name="connsiteX14" fmla="*/ 178 w 704014"/>
                  <a:gd name="connsiteY14" fmla="*/ 301887 h 598340"/>
                  <a:gd name="connsiteX15" fmla="*/ 482376 w 704014"/>
                  <a:gd name="connsiteY15" fmla="*/ 12281 h 598340"/>
                  <a:gd name="connsiteX0" fmla="*/ 569188 w 704014"/>
                  <a:gd name="connsiteY0" fmla="*/ 0 h 598340"/>
                  <a:gd name="connsiteX1" fmla="*/ 613919 w 704014"/>
                  <a:gd name="connsiteY1" fmla="*/ 42384 h 598340"/>
                  <a:gd name="connsiteX2" fmla="*/ 704014 w 704014"/>
                  <a:gd name="connsiteY2" fmla="*/ 272965 h 598340"/>
                  <a:gd name="connsiteX3" fmla="*/ 549503 w 704014"/>
                  <a:gd name="connsiteY3" fmla="*/ 564582 h 598340"/>
                  <a:gd name="connsiteX4" fmla="*/ 497166 w 704014"/>
                  <a:gd name="connsiteY4" fmla="*/ 598340 h 598340"/>
                  <a:gd name="connsiteX5" fmla="*/ 341641 w 704014"/>
                  <a:gd name="connsiteY5" fmla="*/ 563664 h 598340"/>
                  <a:gd name="connsiteX6" fmla="*/ 27393 w 704014"/>
                  <a:gd name="connsiteY6" fmla="*/ 413704 h 598340"/>
                  <a:gd name="connsiteX7" fmla="*/ 21457 w 704014"/>
                  <a:gd name="connsiteY7" fmla="*/ 398325 h 598340"/>
                  <a:gd name="connsiteX8" fmla="*/ 46871 w 704014"/>
                  <a:gd name="connsiteY8" fmla="*/ 408060 h 598340"/>
                  <a:gd name="connsiteX9" fmla="*/ 145497 w 704014"/>
                  <a:gd name="connsiteY9" fmla="*/ 407449 h 598340"/>
                  <a:gd name="connsiteX10" fmla="*/ 301603 w 704014"/>
                  <a:gd name="connsiteY10" fmla="*/ 394334 h 598340"/>
                  <a:gd name="connsiteX11" fmla="*/ 150411 w 704014"/>
                  <a:gd name="connsiteY11" fmla="*/ 332529 h 598340"/>
                  <a:gd name="connsiteX12" fmla="*/ 7501 w 704014"/>
                  <a:gd name="connsiteY12" fmla="*/ 340453 h 598340"/>
                  <a:gd name="connsiteX13" fmla="*/ 178 w 704014"/>
                  <a:gd name="connsiteY13" fmla="*/ 301887 h 598340"/>
                  <a:gd name="connsiteX14" fmla="*/ 482376 w 704014"/>
                  <a:gd name="connsiteY14" fmla="*/ 12281 h 598340"/>
                  <a:gd name="connsiteX15" fmla="*/ 569188 w 704014"/>
                  <a:gd name="connsiteY15" fmla="*/ 0 h 598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04014" h="598340">
                    <a:moveTo>
                      <a:pt x="569188" y="0"/>
                    </a:moveTo>
                    <a:lnTo>
                      <a:pt x="613919" y="42384"/>
                    </a:lnTo>
                    <a:cubicBezTo>
                      <a:pt x="670801" y="108204"/>
                      <a:pt x="704014" y="187552"/>
                      <a:pt x="704014" y="272965"/>
                    </a:cubicBezTo>
                    <a:cubicBezTo>
                      <a:pt x="704014" y="386849"/>
                      <a:pt x="644968" y="489951"/>
                      <a:pt x="549503" y="564582"/>
                    </a:cubicBezTo>
                    <a:lnTo>
                      <a:pt x="497166" y="598340"/>
                    </a:lnTo>
                    <a:lnTo>
                      <a:pt x="341641" y="563664"/>
                    </a:lnTo>
                    <a:cubicBezTo>
                      <a:pt x="186159" y="521191"/>
                      <a:pt x="75845" y="500348"/>
                      <a:pt x="27393" y="413704"/>
                    </a:cubicBezTo>
                    <a:lnTo>
                      <a:pt x="21457" y="398325"/>
                    </a:lnTo>
                    <a:lnTo>
                      <a:pt x="46871" y="408060"/>
                    </a:lnTo>
                    <a:cubicBezTo>
                      <a:pt x="75683" y="411909"/>
                      <a:pt x="113383" y="407712"/>
                      <a:pt x="145497" y="407449"/>
                    </a:cubicBezTo>
                    <a:cubicBezTo>
                      <a:pt x="209727" y="406922"/>
                      <a:pt x="216795" y="397586"/>
                      <a:pt x="301603" y="394334"/>
                    </a:cubicBezTo>
                    <a:cubicBezTo>
                      <a:pt x="264879" y="373348"/>
                      <a:pt x="209975" y="342458"/>
                      <a:pt x="150411" y="332529"/>
                    </a:cubicBezTo>
                    <a:cubicBezTo>
                      <a:pt x="98292" y="323841"/>
                      <a:pt x="28694" y="302804"/>
                      <a:pt x="7501" y="340453"/>
                    </a:cubicBezTo>
                    <a:lnTo>
                      <a:pt x="178" y="301887"/>
                    </a:lnTo>
                    <a:cubicBezTo>
                      <a:pt x="-6966" y="114917"/>
                      <a:pt x="202204" y="62235"/>
                      <a:pt x="482376" y="12281"/>
                    </a:cubicBezTo>
                    <a:lnTo>
                      <a:pt x="569188" y="0"/>
                    </a:ln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85000"/>
                    </a:sysClr>
                  </a:gs>
                  <a:gs pos="0">
                    <a:srgbClr val="44546A">
                      <a:lumMod val="75000"/>
                    </a:srgbClr>
                  </a:gs>
                  <a:gs pos="74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8" name="フリーフォーム: 図形 947">
                <a:extLst>
                  <a:ext uri="{FF2B5EF4-FFF2-40B4-BE49-F238E27FC236}">
                    <a16:creationId xmlns:a16="http://schemas.microsoft.com/office/drawing/2014/main" id="{3403367D-00A1-44F6-851A-00458C3D4A1A}"/>
                  </a:ext>
                </a:extLst>
              </p:cNvPr>
              <p:cNvSpPr/>
              <p:nvPr/>
            </p:nvSpPr>
            <p:spPr>
              <a:xfrm>
                <a:off x="2809323" y="1344977"/>
                <a:ext cx="2323298" cy="686825"/>
              </a:xfrm>
              <a:custGeom>
                <a:avLst/>
                <a:gdLst>
                  <a:gd name="connsiteX0" fmla="*/ 567733 w 2323298"/>
                  <a:gd name="connsiteY0" fmla="*/ 571 h 686825"/>
                  <a:gd name="connsiteX1" fmla="*/ 1982401 w 2323298"/>
                  <a:gd name="connsiteY1" fmla="*/ 213697 h 686825"/>
                  <a:gd name="connsiteX2" fmla="*/ 2323295 w 2323298"/>
                  <a:gd name="connsiteY2" fmla="*/ 359237 h 686825"/>
                  <a:gd name="connsiteX3" fmla="*/ 1985886 w 2323298"/>
                  <a:gd name="connsiteY3" fmla="*/ 528237 h 686825"/>
                  <a:gd name="connsiteX4" fmla="*/ 567734 w 2323298"/>
                  <a:gd name="connsiteY4" fmla="*/ 686770 h 686825"/>
                  <a:gd name="connsiteX5" fmla="*/ 10489 w 2323298"/>
                  <a:gd name="connsiteY5" fmla="*/ 638520 h 686825"/>
                  <a:gd name="connsiteX6" fmla="*/ 0 w 2323298"/>
                  <a:gd name="connsiteY6" fmla="*/ 636182 h 686825"/>
                  <a:gd name="connsiteX7" fmla="*/ 52337 w 2323298"/>
                  <a:gd name="connsiteY7" fmla="*/ 602424 h 686825"/>
                  <a:gd name="connsiteX8" fmla="*/ 206848 w 2323298"/>
                  <a:gd name="connsiteY8" fmla="*/ 310807 h 686825"/>
                  <a:gd name="connsiteX9" fmla="*/ 116753 w 2323298"/>
                  <a:gd name="connsiteY9" fmla="*/ 80226 h 686825"/>
                  <a:gd name="connsiteX10" fmla="*/ 72022 w 2323298"/>
                  <a:gd name="connsiteY10" fmla="*/ 37842 h 686825"/>
                  <a:gd name="connsiteX11" fmla="*/ 163414 w 2323298"/>
                  <a:gd name="connsiteY11" fmla="*/ 24912 h 686825"/>
                  <a:gd name="connsiteX12" fmla="*/ 567733 w 2323298"/>
                  <a:gd name="connsiteY12" fmla="*/ 571 h 68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23298" h="686825">
                    <a:moveTo>
                      <a:pt x="567733" y="571"/>
                    </a:moveTo>
                    <a:cubicBezTo>
                      <a:pt x="1138128" y="-10909"/>
                      <a:pt x="1689807" y="153919"/>
                      <a:pt x="1982401" y="213697"/>
                    </a:cubicBezTo>
                    <a:cubicBezTo>
                      <a:pt x="2274995" y="273475"/>
                      <a:pt x="2322714" y="259188"/>
                      <a:pt x="2323295" y="359237"/>
                    </a:cubicBezTo>
                    <a:cubicBezTo>
                      <a:pt x="2323877" y="459286"/>
                      <a:pt x="2250701" y="473067"/>
                      <a:pt x="1985886" y="528237"/>
                    </a:cubicBezTo>
                    <a:cubicBezTo>
                      <a:pt x="1721072" y="583407"/>
                      <a:pt x="1057746" y="689613"/>
                      <a:pt x="567734" y="686770"/>
                    </a:cubicBezTo>
                    <a:cubicBezTo>
                      <a:pt x="383979" y="685704"/>
                      <a:pt x="185635" y="670131"/>
                      <a:pt x="10489" y="638520"/>
                    </a:cubicBezTo>
                    <a:lnTo>
                      <a:pt x="0" y="636182"/>
                    </a:lnTo>
                    <a:lnTo>
                      <a:pt x="52337" y="602424"/>
                    </a:lnTo>
                    <a:cubicBezTo>
                      <a:pt x="147802" y="527793"/>
                      <a:pt x="206848" y="424691"/>
                      <a:pt x="206848" y="310807"/>
                    </a:cubicBezTo>
                    <a:cubicBezTo>
                      <a:pt x="206848" y="225394"/>
                      <a:pt x="173635" y="146046"/>
                      <a:pt x="116753" y="80226"/>
                    </a:cubicBezTo>
                    <a:lnTo>
                      <a:pt x="72022" y="37842"/>
                    </a:lnTo>
                    <a:lnTo>
                      <a:pt x="163414" y="24912"/>
                    </a:lnTo>
                    <a:cubicBezTo>
                      <a:pt x="288481" y="11186"/>
                      <a:pt x="425134" y="3441"/>
                      <a:pt x="567733" y="57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ED7D31">
                      <a:lumMod val="60000"/>
                      <a:lumOff val="40000"/>
                    </a:srgbClr>
                  </a:gs>
                  <a:gs pos="77000">
                    <a:sysClr val="window" lastClr="FFFFFF">
                      <a:lumMod val="85000"/>
                    </a:sysClr>
                  </a:gs>
                  <a:gs pos="25000">
                    <a:srgbClr val="E7E6E6">
                      <a:lumMod val="75000"/>
                    </a:srgbClr>
                  </a:gs>
                  <a:gs pos="44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49" name="グループ化 948">
                <a:extLst>
                  <a:ext uri="{FF2B5EF4-FFF2-40B4-BE49-F238E27FC236}">
                    <a16:creationId xmlns:a16="http://schemas.microsoft.com/office/drawing/2014/main" id="{D08FCF02-09C8-4E4F-8B78-3C834B9C1E6C}"/>
                  </a:ext>
                </a:extLst>
              </p:cNvPr>
              <p:cNvGrpSpPr/>
              <p:nvPr/>
            </p:nvGrpSpPr>
            <p:grpSpPr>
              <a:xfrm>
                <a:off x="2472662" y="1465001"/>
                <a:ext cx="278185" cy="147461"/>
                <a:chOff x="2411945" y="884766"/>
                <a:chExt cx="281199" cy="149059"/>
              </a:xfrm>
            </p:grpSpPr>
            <p:sp>
              <p:nvSpPr>
                <p:cNvPr id="956" name="楕円 955">
                  <a:extLst>
                    <a:ext uri="{FF2B5EF4-FFF2-40B4-BE49-F238E27FC236}">
                      <a16:creationId xmlns:a16="http://schemas.microsoft.com/office/drawing/2014/main" id="{F0758399-C417-4DCB-9710-2B66390F11CC}"/>
                    </a:ext>
                  </a:extLst>
                </p:cNvPr>
                <p:cNvSpPr/>
                <p:nvPr/>
              </p:nvSpPr>
              <p:spPr>
                <a:xfrm>
                  <a:off x="2544085" y="884766"/>
                  <a:ext cx="149059" cy="14905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7" name="楕円 956">
                  <a:extLst>
                    <a:ext uri="{FF2B5EF4-FFF2-40B4-BE49-F238E27FC236}">
                      <a16:creationId xmlns:a16="http://schemas.microsoft.com/office/drawing/2014/main" id="{9E9518D7-139A-4C12-ACE0-77CC3C15C6FF}"/>
                    </a:ext>
                  </a:extLst>
                </p:cNvPr>
                <p:cNvSpPr/>
                <p:nvPr/>
              </p:nvSpPr>
              <p:spPr>
                <a:xfrm>
                  <a:off x="2555205" y="898021"/>
                  <a:ext cx="122549" cy="12254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8" name="楕円 957">
                  <a:extLst>
                    <a:ext uri="{FF2B5EF4-FFF2-40B4-BE49-F238E27FC236}">
                      <a16:creationId xmlns:a16="http://schemas.microsoft.com/office/drawing/2014/main" id="{A532772D-A55F-47A1-AE98-A0C01BC18149}"/>
                    </a:ext>
                  </a:extLst>
                </p:cNvPr>
                <p:cNvSpPr/>
                <p:nvPr/>
              </p:nvSpPr>
              <p:spPr>
                <a:xfrm>
                  <a:off x="2564015" y="912128"/>
                  <a:ext cx="94335" cy="9433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9" name="楕円 958">
                  <a:extLst>
                    <a:ext uri="{FF2B5EF4-FFF2-40B4-BE49-F238E27FC236}">
                      <a16:creationId xmlns:a16="http://schemas.microsoft.com/office/drawing/2014/main" id="{7116F04B-6BAD-4595-B91C-1F88CB183D18}"/>
                    </a:ext>
                  </a:extLst>
                </p:cNvPr>
                <p:cNvSpPr/>
                <p:nvPr/>
              </p:nvSpPr>
              <p:spPr>
                <a:xfrm>
                  <a:off x="2411945" y="912128"/>
                  <a:ext cx="46214" cy="4621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50" name="フリーフォーム: 図形 949">
                <a:extLst>
                  <a:ext uri="{FF2B5EF4-FFF2-40B4-BE49-F238E27FC236}">
                    <a16:creationId xmlns:a16="http://schemas.microsoft.com/office/drawing/2014/main" id="{BB39604C-2DFC-4551-A8D1-82C7F1CBF99B}"/>
                  </a:ext>
                </a:extLst>
              </p:cNvPr>
              <p:cNvSpPr/>
              <p:nvPr/>
            </p:nvSpPr>
            <p:spPr>
              <a:xfrm>
                <a:off x="3108260" y="1345548"/>
                <a:ext cx="1820951" cy="594349"/>
              </a:xfrm>
              <a:custGeom>
                <a:avLst/>
                <a:gdLst>
                  <a:gd name="connsiteX0" fmla="*/ 1811298 w 1820951"/>
                  <a:gd name="connsiteY0" fmla="*/ 279360 h 594349"/>
                  <a:gd name="connsiteX1" fmla="*/ 1804346 w 1820951"/>
                  <a:gd name="connsiteY1" fmla="*/ 333894 h 594349"/>
                  <a:gd name="connsiteX2" fmla="*/ 1820852 w 1820951"/>
                  <a:gd name="connsiteY2" fmla="*/ 379706 h 594349"/>
                  <a:gd name="connsiteX3" fmla="*/ 1809500 w 1820951"/>
                  <a:gd name="connsiteY3" fmla="*/ 417150 h 594349"/>
                  <a:gd name="connsiteX4" fmla="*/ 1776426 w 1820951"/>
                  <a:gd name="connsiteY4" fmla="*/ 467840 h 594349"/>
                  <a:gd name="connsiteX5" fmla="*/ 1785453 w 1820951"/>
                  <a:gd name="connsiteY5" fmla="*/ 410245 h 594349"/>
                  <a:gd name="connsiteX6" fmla="*/ 1788583 w 1820951"/>
                  <a:gd name="connsiteY6" fmla="*/ 373818 h 594349"/>
                  <a:gd name="connsiteX7" fmla="*/ 1777290 w 1820951"/>
                  <a:gd name="connsiteY7" fmla="*/ 334550 h 594349"/>
                  <a:gd name="connsiteX8" fmla="*/ 1811298 w 1820951"/>
                  <a:gd name="connsiteY8" fmla="*/ 279360 h 594349"/>
                  <a:gd name="connsiteX9" fmla="*/ 1544117 w 1820951"/>
                  <a:gd name="connsiteY9" fmla="*/ 240950 h 594349"/>
                  <a:gd name="connsiteX10" fmla="*/ 1537165 w 1820951"/>
                  <a:gd name="connsiteY10" fmla="*/ 319329 h 594349"/>
                  <a:gd name="connsiteX11" fmla="*/ 1553671 w 1820951"/>
                  <a:gd name="connsiteY11" fmla="*/ 385173 h 594349"/>
                  <a:gd name="connsiteX12" fmla="*/ 1542319 w 1820951"/>
                  <a:gd name="connsiteY12" fmla="*/ 438988 h 594349"/>
                  <a:gd name="connsiteX13" fmla="*/ 1509244 w 1820951"/>
                  <a:gd name="connsiteY13" fmla="*/ 511843 h 594349"/>
                  <a:gd name="connsiteX14" fmla="*/ 1518271 w 1820951"/>
                  <a:gd name="connsiteY14" fmla="*/ 429064 h 594349"/>
                  <a:gd name="connsiteX15" fmla="*/ 1521402 w 1820951"/>
                  <a:gd name="connsiteY15" fmla="*/ 376710 h 594349"/>
                  <a:gd name="connsiteX16" fmla="*/ 1510109 w 1820951"/>
                  <a:gd name="connsiteY16" fmla="*/ 320272 h 594349"/>
                  <a:gd name="connsiteX17" fmla="*/ 1544117 w 1820951"/>
                  <a:gd name="connsiteY17" fmla="*/ 240950 h 594349"/>
                  <a:gd name="connsiteX18" fmla="*/ 1657424 w 1820951"/>
                  <a:gd name="connsiteY18" fmla="*/ 207379 h 594349"/>
                  <a:gd name="connsiteX19" fmla="*/ 1678210 w 1820951"/>
                  <a:gd name="connsiteY19" fmla="*/ 211966 h 594349"/>
                  <a:gd name="connsiteX20" fmla="*/ 1676031 w 1820951"/>
                  <a:gd name="connsiteY20" fmla="*/ 228533 h 594349"/>
                  <a:gd name="connsiteX21" fmla="*/ 1692537 w 1820951"/>
                  <a:gd name="connsiteY21" fmla="*/ 274345 h 594349"/>
                  <a:gd name="connsiteX22" fmla="*/ 1681185 w 1820951"/>
                  <a:gd name="connsiteY22" fmla="*/ 311789 h 594349"/>
                  <a:gd name="connsiteX23" fmla="*/ 1648111 w 1820951"/>
                  <a:gd name="connsiteY23" fmla="*/ 362479 h 594349"/>
                  <a:gd name="connsiteX24" fmla="*/ 1657138 w 1820951"/>
                  <a:gd name="connsiteY24" fmla="*/ 304884 h 594349"/>
                  <a:gd name="connsiteX25" fmla="*/ 1660268 w 1820951"/>
                  <a:gd name="connsiteY25" fmla="*/ 268457 h 594349"/>
                  <a:gd name="connsiteX26" fmla="*/ 1648975 w 1820951"/>
                  <a:gd name="connsiteY26" fmla="*/ 229189 h 594349"/>
                  <a:gd name="connsiteX27" fmla="*/ 1403079 w 1820951"/>
                  <a:gd name="connsiteY27" fmla="*/ 149513 h 594349"/>
                  <a:gd name="connsiteX28" fmla="*/ 1414892 w 1820951"/>
                  <a:gd name="connsiteY28" fmla="*/ 152063 h 594349"/>
                  <a:gd name="connsiteX29" fmla="*/ 1414017 w 1820951"/>
                  <a:gd name="connsiteY29" fmla="*/ 157509 h 594349"/>
                  <a:gd name="connsiteX30" fmla="*/ 1408850 w 1820951"/>
                  <a:gd name="connsiteY30" fmla="*/ 213968 h 594349"/>
                  <a:gd name="connsiteX31" fmla="*/ 1425356 w 1820951"/>
                  <a:gd name="connsiteY31" fmla="*/ 279812 h 594349"/>
                  <a:gd name="connsiteX32" fmla="*/ 1414004 w 1820951"/>
                  <a:gd name="connsiteY32" fmla="*/ 333627 h 594349"/>
                  <a:gd name="connsiteX33" fmla="*/ 1380929 w 1820951"/>
                  <a:gd name="connsiteY33" fmla="*/ 406482 h 594349"/>
                  <a:gd name="connsiteX34" fmla="*/ 1389956 w 1820951"/>
                  <a:gd name="connsiteY34" fmla="*/ 323703 h 594349"/>
                  <a:gd name="connsiteX35" fmla="*/ 1393087 w 1820951"/>
                  <a:gd name="connsiteY35" fmla="*/ 271349 h 594349"/>
                  <a:gd name="connsiteX36" fmla="*/ 1381794 w 1820951"/>
                  <a:gd name="connsiteY36" fmla="*/ 214911 h 594349"/>
                  <a:gd name="connsiteX37" fmla="*/ 1397107 w 1820951"/>
                  <a:gd name="connsiteY37" fmla="*/ 158099 h 594349"/>
                  <a:gd name="connsiteX38" fmla="*/ 1270142 w 1820951"/>
                  <a:gd name="connsiteY38" fmla="*/ 120818 h 594349"/>
                  <a:gd name="connsiteX39" fmla="*/ 1283367 w 1820951"/>
                  <a:gd name="connsiteY39" fmla="*/ 123673 h 594349"/>
                  <a:gd name="connsiteX40" fmla="*/ 1282776 w 1820951"/>
                  <a:gd name="connsiteY40" fmla="*/ 129250 h 594349"/>
                  <a:gd name="connsiteX41" fmla="*/ 1277609 w 1820951"/>
                  <a:gd name="connsiteY41" fmla="*/ 214925 h 594349"/>
                  <a:gd name="connsiteX42" fmla="*/ 1294115 w 1820951"/>
                  <a:gd name="connsiteY42" fmla="*/ 314842 h 594349"/>
                  <a:gd name="connsiteX43" fmla="*/ 1282763 w 1820951"/>
                  <a:gd name="connsiteY43" fmla="*/ 396506 h 594349"/>
                  <a:gd name="connsiteX44" fmla="*/ 1249688 w 1820951"/>
                  <a:gd name="connsiteY44" fmla="*/ 507063 h 594349"/>
                  <a:gd name="connsiteX45" fmla="*/ 1258715 w 1820951"/>
                  <a:gd name="connsiteY45" fmla="*/ 381447 h 594349"/>
                  <a:gd name="connsiteX46" fmla="*/ 1261846 w 1820951"/>
                  <a:gd name="connsiteY46" fmla="*/ 302001 h 594349"/>
                  <a:gd name="connsiteX47" fmla="*/ 1250553 w 1820951"/>
                  <a:gd name="connsiteY47" fmla="*/ 216357 h 594349"/>
                  <a:gd name="connsiteX48" fmla="*/ 1265866 w 1820951"/>
                  <a:gd name="connsiteY48" fmla="*/ 130145 h 594349"/>
                  <a:gd name="connsiteX49" fmla="*/ 1124342 w 1820951"/>
                  <a:gd name="connsiteY49" fmla="*/ 89347 h 594349"/>
                  <a:gd name="connsiteX50" fmla="*/ 1149822 w 1820951"/>
                  <a:gd name="connsiteY50" fmla="*/ 94846 h 594349"/>
                  <a:gd name="connsiteX51" fmla="*/ 1149294 w 1820951"/>
                  <a:gd name="connsiteY51" fmla="*/ 109564 h 594349"/>
                  <a:gd name="connsiteX52" fmla="*/ 1165800 w 1820951"/>
                  <a:gd name="connsiteY52" fmla="*/ 209481 h 594349"/>
                  <a:gd name="connsiteX53" fmla="*/ 1154448 w 1820951"/>
                  <a:gd name="connsiteY53" fmla="*/ 291145 h 594349"/>
                  <a:gd name="connsiteX54" fmla="*/ 1121373 w 1820951"/>
                  <a:gd name="connsiteY54" fmla="*/ 401702 h 594349"/>
                  <a:gd name="connsiteX55" fmla="*/ 1130400 w 1820951"/>
                  <a:gd name="connsiteY55" fmla="*/ 276086 h 594349"/>
                  <a:gd name="connsiteX56" fmla="*/ 1133531 w 1820951"/>
                  <a:gd name="connsiteY56" fmla="*/ 196640 h 594349"/>
                  <a:gd name="connsiteX57" fmla="*/ 1122238 w 1820951"/>
                  <a:gd name="connsiteY57" fmla="*/ 110996 h 594349"/>
                  <a:gd name="connsiteX58" fmla="*/ 991870 w 1820951"/>
                  <a:gd name="connsiteY58" fmla="*/ 64413 h 594349"/>
                  <a:gd name="connsiteX59" fmla="*/ 1019970 w 1820951"/>
                  <a:gd name="connsiteY59" fmla="*/ 69315 h 594349"/>
                  <a:gd name="connsiteX60" fmla="*/ 1019051 w 1820951"/>
                  <a:gd name="connsiteY60" fmla="*/ 79931 h 594349"/>
                  <a:gd name="connsiteX61" fmla="*/ 1016784 w 1820951"/>
                  <a:gd name="connsiteY61" fmla="*/ 146799 h 594349"/>
                  <a:gd name="connsiteX62" fmla="*/ 1038535 w 1820951"/>
                  <a:gd name="connsiteY62" fmla="*/ 285998 h 594349"/>
                  <a:gd name="connsiteX63" fmla="*/ 1023576 w 1820951"/>
                  <a:gd name="connsiteY63" fmla="*/ 399768 h 594349"/>
                  <a:gd name="connsiteX64" fmla="*/ 979994 w 1820951"/>
                  <a:gd name="connsiteY64" fmla="*/ 553788 h 594349"/>
                  <a:gd name="connsiteX65" fmla="*/ 991888 w 1820951"/>
                  <a:gd name="connsiteY65" fmla="*/ 378789 h 594349"/>
                  <a:gd name="connsiteX66" fmla="*/ 996013 w 1820951"/>
                  <a:gd name="connsiteY66" fmla="*/ 268108 h 594349"/>
                  <a:gd name="connsiteX67" fmla="*/ 981133 w 1820951"/>
                  <a:gd name="connsiteY67" fmla="*/ 148794 h 594349"/>
                  <a:gd name="connsiteX68" fmla="*/ 987299 w 1820951"/>
                  <a:gd name="connsiteY68" fmla="*/ 81708 h 594349"/>
                  <a:gd name="connsiteX69" fmla="*/ 852974 w 1820951"/>
                  <a:gd name="connsiteY69" fmla="*/ 41733 h 594349"/>
                  <a:gd name="connsiteX70" fmla="*/ 889322 w 1820951"/>
                  <a:gd name="connsiteY70" fmla="*/ 46549 h 594349"/>
                  <a:gd name="connsiteX71" fmla="*/ 900140 w 1820951"/>
                  <a:gd name="connsiteY71" fmla="*/ 111380 h 594349"/>
                  <a:gd name="connsiteX72" fmla="*/ 910220 w 1820951"/>
                  <a:gd name="connsiteY72" fmla="*/ 180637 h 594349"/>
                  <a:gd name="connsiteX73" fmla="*/ 895261 w 1820951"/>
                  <a:gd name="connsiteY73" fmla="*/ 294407 h 594349"/>
                  <a:gd name="connsiteX74" fmla="*/ 851679 w 1820951"/>
                  <a:gd name="connsiteY74" fmla="*/ 448427 h 594349"/>
                  <a:gd name="connsiteX75" fmla="*/ 863573 w 1820951"/>
                  <a:gd name="connsiteY75" fmla="*/ 273428 h 594349"/>
                  <a:gd name="connsiteX76" fmla="*/ 867698 w 1820951"/>
                  <a:gd name="connsiteY76" fmla="*/ 162747 h 594349"/>
                  <a:gd name="connsiteX77" fmla="*/ 852818 w 1820951"/>
                  <a:gd name="connsiteY77" fmla="*/ 43433 h 594349"/>
                  <a:gd name="connsiteX78" fmla="*/ 175839 w 1820951"/>
                  <a:gd name="connsiteY78" fmla="*/ 21583 h 594349"/>
                  <a:gd name="connsiteX79" fmla="*/ 166678 w 1820951"/>
                  <a:gd name="connsiteY79" fmla="*/ 187282 h 594349"/>
                  <a:gd name="connsiteX80" fmla="*/ 188429 w 1820951"/>
                  <a:gd name="connsiteY80" fmla="*/ 326480 h 594349"/>
                  <a:gd name="connsiteX81" fmla="*/ 173470 w 1820951"/>
                  <a:gd name="connsiteY81" fmla="*/ 440250 h 594349"/>
                  <a:gd name="connsiteX82" fmla="*/ 129888 w 1820951"/>
                  <a:gd name="connsiteY82" fmla="*/ 594270 h 594349"/>
                  <a:gd name="connsiteX83" fmla="*/ 141782 w 1820951"/>
                  <a:gd name="connsiteY83" fmla="*/ 419271 h 594349"/>
                  <a:gd name="connsiteX84" fmla="*/ 145907 w 1820951"/>
                  <a:gd name="connsiteY84" fmla="*/ 308590 h 594349"/>
                  <a:gd name="connsiteX85" fmla="*/ 131027 w 1820951"/>
                  <a:gd name="connsiteY85" fmla="*/ 189276 h 594349"/>
                  <a:gd name="connsiteX86" fmla="*/ 175839 w 1820951"/>
                  <a:gd name="connsiteY86" fmla="*/ 21583 h 594349"/>
                  <a:gd name="connsiteX87" fmla="*/ 681741 w 1820951"/>
                  <a:gd name="connsiteY87" fmla="*/ 19445 h 594349"/>
                  <a:gd name="connsiteX88" fmla="*/ 689328 w 1820951"/>
                  <a:gd name="connsiteY88" fmla="*/ 20052 h 594349"/>
                  <a:gd name="connsiteX89" fmla="*/ 708769 w 1820951"/>
                  <a:gd name="connsiteY89" fmla="*/ 22627 h 594349"/>
                  <a:gd name="connsiteX90" fmla="*/ 707107 w 1820951"/>
                  <a:gd name="connsiteY90" fmla="*/ 41831 h 594349"/>
                  <a:gd name="connsiteX91" fmla="*/ 704840 w 1820951"/>
                  <a:gd name="connsiteY91" fmla="*/ 108699 h 594349"/>
                  <a:gd name="connsiteX92" fmla="*/ 726591 w 1820951"/>
                  <a:gd name="connsiteY92" fmla="*/ 247898 h 594349"/>
                  <a:gd name="connsiteX93" fmla="*/ 711632 w 1820951"/>
                  <a:gd name="connsiteY93" fmla="*/ 361668 h 594349"/>
                  <a:gd name="connsiteX94" fmla="*/ 668050 w 1820951"/>
                  <a:gd name="connsiteY94" fmla="*/ 515688 h 594349"/>
                  <a:gd name="connsiteX95" fmla="*/ 679944 w 1820951"/>
                  <a:gd name="connsiteY95" fmla="*/ 340689 h 594349"/>
                  <a:gd name="connsiteX96" fmla="*/ 684069 w 1820951"/>
                  <a:gd name="connsiteY96" fmla="*/ 230008 h 594349"/>
                  <a:gd name="connsiteX97" fmla="*/ 669189 w 1820951"/>
                  <a:gd name="connsiteY97" fmla="*/ 110694 h 594349"/>
                  <a:gd name="connsiteX98" fmla="*/ 675355 w 1820951"/>
                  <a:gd name="connsiteY98" fmla="*/ 43608 h 594349"/>
                  <a:gd name="connsiteX99" fmla="*/ 41095 w 1820951"/>
                  <a:gd name="connsiteY99" fmla="*/ 9675 h 594349"/>
                  <a:gd name="connsiteX100" fmla="*/ 40630 w 1820951"/>
                  <a:gd name="connsiteY100" fmla="*/ 15052 h 594349"/>
                  <a:gd name="connsiteX101" fmla="*/ 38363 w 1820951"/>
                  <a:gd name="connsiteY101" fmla="*/ 81920 h 594349"/>
                  <a:gd name="connsiteX102" fmla="*/ 60114 w 1820951"/>
                  <a:gd name="connsiteY102" fmla="*/ 221119 h 594349"/>
                  <a:gd name="connsiteX103" fmla="*/ 45155 w 1820951"/>
                  <a:gd name="connsiteY103" fmla="*/ 334889 h 594349"/>
                  <a:gd name="connsiteX104" fmla="*/ 1573 w 1820951"/>
                  <a:gd name="connsiteY104" fmla="*/ 488909 h 594349"/>
                  <a:gd name="connsiteX105" fmla="*/ 13467 w 1820951"/>
                  <a:gd name="connsiteY105" fmla="*/ 313910 h 594349"/>
                  <a:gd name="connsiteX106" fmla="*/ 17592 w 1820951"/>
                  <a:gd name="connsiteY106" fmla="*/ 203229 h 594349"/>
                  <a:gd name="connsiteX107" fmla="*/ 2712 w 1820951"/>
                  <a:gd name="connsiteY107" fmla="*/ 83915 h 594349"/>
                  <a:gd name="connsiteX108" fmla="*/ 8878 w 1820951"/>
                  <a:gd name="connsiteY108" fmla="*/ 16829 h 594349"/>
                  <a:gd name="connsiteX109" fmla="*/ 10089 w 1820951"/>
                  <a:gd name="connsiteY109" fmla="*/ 12250 h 594349"/>
                  <a:gd name="connsiteX110" fmla="*/ 541064 w 1820951"/>
                  <a:gd name="connsiteY110" fmla="*/ 8188 h 594349"/>
                  <a:gd name="connsiteX111" fmla="*/ 577825 w 1820951"/>
                  <a:gd name="connsiteY111" fmla="*/ 11130 h 594349"/>
                  <a:gd name="connsiteX112" fmla="*/ 588196 w 1820951"/>
                  <a:gd name="connsiteY112" fmla="*/ 73280 h 594349"/>
                  <a:gd name="connsiteX113" fmla="*/ 598276 w 1820951"/>
                  <a:gd name="connsiteY113" fmla="*/ 142537 h 594349"/>
                  <a:gd name="connsiteX114" fmla="*/ 583317 w 1820951"/>
                  <a:gd name="connsiteY114" fmla="*/ 256307 h 594349"/>
                  <a:gd name="connsiteX115" fmla="*/ 539735 w 1820951"/>
                  <a:gd name="connsiteY115" fmla="*/ 410327 h 594349"/>
                  <a:gd name="connsiteX116" fmla="*/ 551629 w 1820951"/>
                  <a:gd name="connsiteY116" fmla="*/ 235328 h 594349"/>
                  <a:gd name="connsiteX117" fmla="*/ 555754 w 1820951"/>
                  <a:gd name="connsiteY117" fmla="*/ 124647 h 594349"/>
                  <a:gd name="connsiteX118" fmla="*/ 542338 w 1820951"/>
                  <a:gd name="connsiteY118" fmla="*/ 27338 h 594349"/>
                  <a:gd name="connsiteX119" fmla="*/ 419370 w 1820951"/>
                  <a:gd name="connsiteY119" fmla="*/ 2416 h 594349"/>
                  <a:gd name="connsiteX120" fmla="*/ 436710 w 1820951"/>
                  <a:gd name="connsiteY120" fmla="*/ 2694 h 594349"/>
                  <a:gd name="connsiteX121" fmla="*/ 435424 w 1820951"/>
                  <a:gd name="connsiteY121" fmla="*/ 15536 h 594349"/>
                  <a:gd name="connsiteX122" fmla="*/ 428615 w 1820951"/>
                  <a:gd name="connsiteY122" fmla="*/ 134893 h 594349"/>
                  <a:gd name="connsiteX123" fmla="*/ 450366 w 1820951"/>
                  <a:gd name="connsiteY123" fmla="*/ 274092 h 594349"/>
                  <a:gd name="connsiteX124" fmla="*/ 435407 w 1820951"/>
                  <a:gd name="connsiteY124" fmla="*/ 387862 h 594349"/>
                  <a:gd name="connsiteX125" fmla="*/ 391825 w 1820951"/>
                  <a:gd name="connsiteY125" fmla="*/ 541882 h 594349"/>
                  <a:gd name="connsiteX126" fmla="*/ 403719 w 1820951"/>
                  <a:gd name="connsiteY126" fmla="*/ 366883 h 594349"/>
                  <a:gd name="connsiteX127" fmla="*/ 407844 w 1820951"/>
                  <a:gd name="connsiteY127" fmla="*/ 256202 h 594349"/>
                  <a:gd name="connsiteX128" fmla="*/ 392964 w 1820951"/>
                  <a:gd name="connsiteY128" fmla="*/ 136888 h 594349"/>
                  <a:gd name="connsiteX129" fmla="*/ 413142 w 1820951"/>
                  <a:gd name="connsiteY129" fmla="*/ 16783 h 594349"/>
                  <a:gd name="connsiteX130" fmla="*/ 268797 w 1820951"/>
                  <a:gd name="connsiteY130" fmla="*/ 0 h 594349"/>
                  <a:gd name="connsiteX131" fmla="*/ 301284 w 1820951"/>
                  <a:gd name="connsiteY131" fmla="*/ 521 h 594349"/>
                  <a:gd name="connsiteX132" fmla="*/ 300300 w 1820951"/>
                  <a:gd name="connsiteY132" fmla="*/ 29532 h 594349"/>
                  <a:gd name="connsiteX133" fmla="*/ 322051 w 1820951"/>
                  <a:gd name="connsiteY133" fmla="*/ 168731 h 594349"/>
                  <a:gd name="connsiteX134" fmla="*/ 307092 w 1820951"/>
                  <a:gd name="connsiteY134" fmla="*/ 282501 h 594349"/>
                  <a:gd name="connsiteX135" fmla="*/ 263510 w 1820951"/>
                  <a:gd name="connsiteY135" fmla="*/ 436521 h 594349"/>
                  <a:gd name="connsiteX136" fmla="*/ 275404 w 1820951"/>
                  <a:gd name="connsiteY136" fmla="*/ 261522 h 594349"/>
                  <a:gd name="connsiteX137" fmla="*/ 279529 w 1820951"/>
                  <a:gd name="connsiteY137" fmla="*/ 150841 h 594349"/>
                  <a:gd name="connsiteX138" fmla="*/ 264649 w 1820951"/>
                  <a:gd name="connsiteY138" fmla="*/ 31527 h 594349"/>
                  <a:gd name="connsiteX139" fmla="*/ 267543 w 1820951"/>
                  <a:gd name="connsiteY139" fmla="*/ 49 h 594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820951" h="594349">
                    <a:moveTo>
                      <a:pt x="1811298" y="279360"/>
                    </a:moveTo>
                    <a:cubicBezTo>
                      <a:pt x="1815807" y="279250"/>
                      <a:pt x="1804346" y="301962"/>
                      <a:pt x="1804346" y="333894"/>
                    </a:cubicBezTo>
                    <a:cubicBezTo>
                      <a:pt x="1806814" y="348070"/>
                      <a:pt x="1819993" y="365830"/>
                      <a:pt x="1820852" y="379706"/>
                    </a:cubicBezTo>
                    <a:cubicBezTo>
                      <a:pt x="1821711" y="393582"/>
                      <a:pt x="1816905" y="402461"/>
                      <a:pt x="1809500" y="417150"/>
                    </a:cubicBezTo>
                    <a:cubicBezTo>
                      <a:pt x="1802096" y="431838"/>
                      <a:pt x="1780434" y="468991"/>
                      <a:pt x="1776426" y="467840"/>
                    </a:cubicBezTo>
                    <a:cubicBezTo>
                      <a:pt x="1772418" y="466689"/>
                      <a:pt x="1779287" y="441978"/>
                      <a:pt x="1785453" y="410245"/>
                    </a:cubicBezTo>
                    <a:cubicBezTo>
                      <a:pt x="1786496" y="398103"/>
                      <a:pt x="1793228" y="389900"/>
                      <a:pt x="1788583" y="373818"/>
                    </a:cubicBezTo>
                    <a:cubicBezTo>
                      <a:pt x="1783938" y="357737"/>
                      <a:pt x="1777290" y="342533"/>
                      <a:pt x="1777290" y="334550"/>
                    </a:cubicBezTo>
                    <a:cubicBezTo>
                      <a:pt x="1777290" y="302619"/>
                      <a:pt x="1806789" y="279469"/>
                      <a:pt x="1811298" y="279360"/>
                    </a:cubicBezTo>
                    <a:close/>
                    <a:moveTo>
                      <a:pt x="1544117" y="240950"/>
                    </a:moveTo>
                    <a:cubicBezTo>
                      <a:pt x="1548626" y="240793"/>
                      <a:pt x="1537165" y="273435"/>
                      <a:pt x="1537165" y="319329"/>
                    </a:cubicBezTo>
                    <a:cubicBezTo>
                      <a:pt x="1539632" y="339704"/>
                      <a:pt x="1552812" y="365229"/>
                      <a:pt x="1553671" y="385173"/>
                    </a:cubicBezTo>
                    <a:cubicBezTo>
                      <a:pt x="1554530" y="405116"/>
                      <a:pt x="1549723" y="417877"/>
                      <a:pt x="1542319" y="438988"/>
                    </a:cubicBezTo>
                    <a:cubicBezTo>
                      <a:pt x="1534914" y="460100"/>
                      <a:pt x="1513252" y="513497"/>
                      <a:pt x="1509244" y="511843"/>
                    </a:cubicBezTo>
                    <a:cubicBezTo>
                      <a:pt x="1505236" y="510189"/>
                      <a:pt x="1512105" y="474672"/>
                      <a:pt x="1518271" y="429064"/>
                    </a:cubicBezTo>
                    <a:cubicBezTo>
                      <a:pt x="1519315" y="411613"/>
                      <a:pt x="1526047" y="399824"/>
                      <a:pt x="1521402" y="376710"/>
                    </a:cubicBezTo>
                    <a:cubicBezTo>
                      <a:pt x="1516756" y="353597"/>
                      <a:pt x="1510109" y="331746"/>
                      <a:pt x="1510109" y="320272"/>
                    </a:cubicBezTo>
                    <a:cubicBezTo>
                      <a:pt x="1510109" y="274379"/>
                      <a:pt x="1539608" y="241107"/>
                      <a:pt x="1544117" y="240950"/>
                    </a:cubicBezTo>
                    <a:close/>
                    <a:moveTo>
                      <a:pt x="1657424" y="207379"/>
                    </a:moveTo>
                    <a:lnTo>
                      <a:pt x="1678210" y="211966"/>
                    </a:lnTo>
                    <a:lnTo>
                      <a:pt x="1676031" y="228533"/>
                    </a:lnTo>
                    <a:cubicBezTo>
                      <a:pt x="1678499" y="242709"/>
                      <a:pt x="1691678" y="260469"/>
                      <a:pt x="1692537" y="274345"/>
                    </a:cubicBezTo>
                    <a:cubicBezTo>
                      <a:pt x="1693396" y="288221"/>
                      <a:pt x="1688590" y="297100"/>
                      <a:pt x="1681185" y="311789"/>
                    </a:cubicBezTo>
                    <a:cubicBezTo>
                      <a:pt x="1673781" y="326477"/>
                      <a:pt x="1652119" y="363630"/>
                      <a:pt x="1648111" y="362479"/>
                    </a:cubicBezTo>
                    <a:cubicBezTo>
                      <a:pt x="1644102" y="361328"/>
                      <a:pt x="1650972" y="336617"/>
                      <a:pt x="1657138" y="304884"/>
                    </a:cubicBezTo>
                    <a:cubicBezTo>
                      <a:pt x="1658181" y="292742"/>
                      <a:pt x="1664913" y="284539"/>
                      <a:pt x="1660268" y="268457"/>
                    </a:cubicBezTo>
                    <a:cubicBezTo>
                      <a:pt x="1655623" y="252376"/>
                      <a:pt x="1648975" y="237172"/>
                      <a:pt x="1648975" y="229189"/>
                    </a:cubicBezTo>
                    <a:close/>
                    <a:moveTo>
                      <a:pt x="1403079" y="149513"/>
                    </a:moveTo>
                    <a:lnTo>
                      <a:pt x="1414892" y="152063"/>
                    </a:lnTo>
                    <a:lnTo>
                      <a:pt x="1414017" y="157509"/>
                    </a:lnTo>
                    <a:cubicBezTo>
                      <a:pt x="1411715" y="171387"/>
                      <a:pt x="1408850" y="191021"/>
                      <a:pt x="1408850" y="213968"/>
                    </a:cubicBezTo>
                    <a:cubicBezTo>
                      <a:pt x="1411317" y="234343"/>
                      <a:pt x="1424497" y="259868"/>
                      <a:pt x="1425356" y="279812"/>
                    </a:cubicBezTo>
                    <a:cubicBezTo>
                      <a:pt x="1426215" y="299755"/>
                      <a:pt x="1421408" y="312516"/>
                      <a:pt x="1414004" y="333627"/>
                    </a:cubicBezTo>
                    <a:cubicBezTo>
                      <a:pt x="1406599" y="354739"/>
                      <a:pt x="1384937" y="408136"/>
                      <a:pt x="1380929" y="406482"/>
                    </a:cubicBezTo>
                    <a:cubicBezTo>
                      <a:pt x="1376921" y="404828"/>
                      <a:pt x="1383790" y="369311"/>
                      <a:pt x="1389956" y="323703"/>
                    </a:cubicBezTo>
                    <a:cubicBezTo>
                      <a:pt x="1391000" y="306252"/>
                      <a:pt x="1397732" y="294463"/>
                      <a:pt x="1393087" y="271349"/>
                    </a:cubicBezTo>
                    <a:cubicBezTo>
                      <a:pt x="1388441" y="248236"/>
                      <a:pt x="1381794" y="226385"/>
                      <a:pt x="1381794" y="214911"/>
                    </a:cubicBezTo>
                    <a:cubicBezTo>
                      <a:pt x="1381794" y="191965"/>
                      <a:pt x="1389169" y="172173"/>
                      <a:pt x="1397107" y="158099"/>
                    </a:cubicBezTo>
                    <a:close/>
                    <a:moveTo>
                      <a:pt x="1270142" y="120818"/>
                    </a:moveTo>
                    <a:lnTo>
                      <a:pt x="1283367" y="123673"/>
                    </a:lnTo>
                    <a:lnTo>
                      <a:pt x="1282776" y="129250"/>
                    </a:lnTo>
                    <a:cubicBezTo>
                      <a:pt x="1280475" y="150310"/>
                      <a:pt x="1277609" y="180104"/>
                      <a:pt x="1277609" y="214925"/>
                    </a:cubicBezTo>
                    <a:cubicBezTo>
                      <a:pt x="1280076" y="245844"/>
                      <a:pt x="1293256" y="284579"/>
                      <a:pt x="1294115" y="314842"/>
                    </a:cubicBezTo>
                    <a:cubicBezTo>
                      <a:pt x="1294974" y="345106"/>
                      <a:pt x="1290167" y="364470"/>
                      <a:pt x="1282763" y="396506"/>
                    </a:cubicBezTo>
                    <a:cubicBezTo>
                      <a:pt x="1275358" y="428543"/>
                      <a:pt x="1253696" y="509573"/>
                      <a:pt x="1249688" y="507063"/>
                    </a:cubicBezTo>
                    <a:cubicBezTo>
                      <a:pt x="1245680" y="504553"/>
                      <a:pt x="1252549" y="450656"/>
                      <a:pt x="1258715" y="381447"/>
                    </a:cubicBezTo>
                    <a:cubicBezTo>
                      <a:pt x="1259759" y="354965"/>
                      <a:pt x="1266491" y="337075"/>
                      <a:pt x="1261846" y="302001"/>
                    </a:cubicBezTo>
                    <a:cubicBezTo>
                      <a:pt x="1257200" y="266927"/>
                      <a:pt x="1250553" y="233768"/>
                      <a:pt x="1250553" y="216357"/>
                    </a:cubicBezTo>
                    <a:cubicBezTo>
                      <a:pt x="1250553" y="181536"/>
                      <a:pt x="1257928" y="151503"/>
                      <a:pt x="1265866" y="130145"/>
                    </a:cubicBezTo>
                    <a:close/>
                    <a:moveTo>
                      <a:pt x="1124342" y="89347"/>
                    </a:moveTo>
                    <a:lnTo>
                      <a:pt x="1149822" y="94846"/>
                    </a:lnTo>
                    <a:lnTo>
                      <a:pt x="1149294" y="109564"/>
                    </a:lnTo>
                    <a:cubicBezTo>
                      <a:pt x="1151761" y="140483"/>
                      <a:pt x="1164941" y="179218"/>
                      <a:pt x="1165800" y="209481"/>
                    </a:cubicBezTo>
                    <a:cubicBezTo>
                      <a:pt x="1166659" y="239745"/>
                      <a:pt x="1161852" y="259109"/>
                      <a:pt x="1154448" y="291145"/>
                    </a:cubicBezTo>
                    <a:cubicBezTo>
                      <a:pt x="1147043" y="323182"/>
                      <a:pt x="1125381" y="404212"/>
                      <a:pt x="1121373" y="401702"/>
                    </a:cubicBezTo>
                    <a:cubicBezTo>
                      <a:pt x="1117365" y="399192"/>
                      <a:pt x="1124234" y="345295"/>
                      <a:pt x="1130400" y="276086"/>
                    </a:cubicBezTo>
                    <a:cubicBezTo>
                      <a:pt x="1131444" y="249604"/>
                      <a:pt x="1138176" y="231714"/>
                      <a:pt x="1133531" y="196640"/>
                    </a:cubicBezTo>
                    <a:cubicBezTo>
                      <a:pt x="1128885" y="161565"/>
                      <a:pt x="1122238" y="128407"/>
                      <a:pt x="1122238" y="110996"/>
                    </a:cubicBezTo>
                    <a:close/>
                    <a:moveTo>
                      <a:pt x="991870" y="64413"/>
                    </a:moveTo>
                    <a:lnTo>
                      <a:pt x="1019970" y="69315"/>
                    </a:lnTo>
                    <a:lnTo>
                      <a:pt x="1019051" y="79931"/>
                    </a:lnTo>
                    <a:cubicBezTo>
                      <a:pt x="1017728" y="100039"/>
                      <a:pt x="1016784" y="122544"/>
                      <a:pt x="1016784" y="146799"/>
                    </a:cubicBezTo>
                    <a:cubicBezTo>
                      <a:pt x="1020036" y="189874"/>
                      <a:pt x="1037403" y="243837"/>
                      <a:pt x="1038535" y="285998"/>
                    </a:cubicBezTo>
                    <a:cubicBezTo>
                      <a:pt x="1039667" y="328160"/>
                      <a:pt x="1033333" y="355137"/>
                      <a:pt x="1023576" y="399768"/>
                    </a:cubicBezTo>
                    <a:cubicBezTo>
                      <a:pt x="1013819" y="444399"/>
                      <a:pt x="985275" y="557285"/>
                      <a:pt x="979994" y="553788"/>
                    </a:cubicBezTo>
                    <a:cubicBezTo>
                      <a:pt x="974712" y="550291"/>
                      <a:pt x="983764" y="475206"/>
                      <a:pt x="991888" y="378789"/>
                    </a:cubicBezTo>
                    <a:cubicBezTo>
                      <a:pt x="993263" y="341895"/>
                      <a:pt x="1002134" y="316972"/>
                      <a:pt x="996013" y="268108"/>
                    </a:cubicBezTo>
                    <a:cubicBezTo>
                      <a:pt x="989892" y="219245"/>
                      <a:pt x="981133" y="173050"/>
                      <a:pt x="981133" y="148794"/>
                    </a:cubicBezTo>
                    <a:cubicBezTo>
                      <a:pt x="981133" y="124539"/>
                      <a:pt x="983562" y="101951"/>
                      <a:pt x="987299" y="81708"/>
                    </a:cubicBezTo>
                    <a:close/>
                    <a:moveTo>
                      <a:pt x="852974" y="41733"/>
                    </a:moveTo>
                    <a:lnTo>
                      <a:pt x="889322" y="46549"/>
                    </a:lnTo>
                    <a:lnTo>
                      <a:pt x="900140" y="111380"/>
                    </a:lnTo>
                    <a:cubicBezTo>
                      <a:pt x="905029" y="135525"/>
                      <a:pt x="909654" y="159556"/>
                      <a:pt x="910220" y="180637"/>
                    </a:cubicBezTo>
                    <a:cubicBezTo>
                      <a:pt x="911352" y="222799"/>
                      <a:pt x="905018" y="249776"/>
                      <a:pt x="895261" y="294407"/>
                    </a:cubicBezTo>
                    <a:cubicBezTo>
                      <a:pt x="885504" y="339038"/>
                      <a:pt x="856960" y="451924"/>
                      <a:pt x="851679" y="448427"/>
                    </a:cubicBezTo>
                    <a:cubicBezTo>
                      <a:pt x="846397" y="444930"/>
                      <a:pt x="855449" y="369845"/>
                      <a:pt x="863573" y="273428"/>
                    </a:cubicBezTo>
                    <a:cubicBezTo>
                      <a:pt x="864948" y="236534"/>
                      <a:pt x="873819" y="211611"/>
                      <a:pt x="867698" y="162747"/>
                    </a:cubicBezTo>
                    <a:cubicBezTo>
                      <a:pt x="861577" y="113884"/>
                      <a:pt x="852818" y="67689"/>
                      <a:pt x="852818" y="43433"/>
                    </a:cubicBezTo>
                    <a:close/>
                    <a:moveTo>
                      <a:pt x="175839" y="21583"/>
                    </a:moveTo>
                    <a:cubicBezTo>
                      <a:pt x="181781" y="21250"/>
                      <a:pt x="166678" y="90260"/>
                      <a:pt x="166678" y="187282"/>
                    </a:cubicBezTo>
                    <a:cubicBezTo>
                      <a:pt x="169930" y="230356"/>
                      <a:pt x="187297" y="284319"/>
                      <a:pt x="188429" y="326480"/>
                    </a:cubicBezTo>
                    <a:cubicBezTo>
                      <a:pt x="189561" y="368642"/>
                      <a:pt x="183227" y="395619"/>
                      <a:pt x="173470" y="440250"/>
                    </a:cubicBezTo>
                    <a:cubicBezTo>
                      <a:pt x="163713" y="484881"/>
                      <a:pt x="135169" y="597767"/>
                      <a:pt x="129888" y="594270"/>
                    </a:cubicBezTo>
                    <a:cubicBezTo>
                      <a:pt x="124606" y="590773"/>
                      <a:pt x="133658" y="515688"/>
                      <a:pt x="141782" y="419271"/>
                    </a:cubicBezTo>
                    <a:cubicBezTo>
                      <a:pt x="143157" y="382377"/>
                      <a:pt x="152028" y="357454"/>
                      <a:pt x="145907" y="308590"/>
                    </a:cubicBezTo>
                    <a:cubicBezTo>
                      <a:pt x="139786" y="259727"/>
                      <a:pt x="131027" y="213532"/>
                      <a:pt x="131027" y="189276"/>
                    </a:cubicBezTo>
                    <a:cubicBezTo>
                      <a:pt x="131027" y="92254"/>
                      <a:pt x="169897" y="21915"/>
                      <a:pt x="175839" y="21583"/>
                    </a:cubicBezTo>
                    <a:close/>
                    <a:moveTo>
                      <a:pt x="681741" y="19445"/>
                    </a:moveTo>
                    <a:lnTo>
                      <a:pt x="689328" y="20052"/>
                    </a:lnTo>
                    <a:lnTo>
                      <a:pt x="708769" y="22627"/>
                    </a:lnTo>
                    <a:lnTo>
                      <a:pt x="707107" y="41831"/>
                    </a:lnTo>
                    <a:cubicBezTo>
                      <a:pt x="705784" y="61939"/>
                      <a:pt x="704840" y="84444"/>
                      <a:pt x="704840" y="108699"/>
                    </a:cubicBezTo>
                    <a:cubicBezTo>
                      <a:pt x="708092" y="151774"/>
                      <a:pt x="725459" y="205737"/>
                      <a:pt x="726591" y="247898"/>
                    </a:cubicBezTo>
                    <a:cubicBezTo>
                      <a:pt x="727723" y="290060"/>
                      <a:pt x="721389" y="317037"/>
                      <a:pt x="711632" y="361668"/>
                    </a:cubicBezTo>
                    <a:cubicBezTo>
                      <a:pt x="701875" y="406299"/>
                      <a:pt x="673331" y="519185"/>
                      <a:pt x="668050" y="515688"/>
                    </a:cubicBezTo>
                    <a:cubicBezTo>
                      <a:pt x="662768" y="512191"/>
                      <a:pt x="671820" y="437106"/>
                      <a:pt x="679944" y="340689"/>
                    </a:cubicBezTo>
                    <a:cubicBezTo>
                      <a:pt x="681319" y="303795"/>
                      <a:pt x="690190" y="278872"/>
                      <a:pt x="684069" y="230008"/>
                    </a:cubicBezTo>
                    <a:cubicBezTo>
                      <a:pt x="677948" y="181145"/>
                      <a:pt x="669189" y="134950"/>
                      <a:pt x="669189" y="110694"/>
                    </a:cubicBezTo>
                    <a:cubicBezTo>
                      <a:pt x="669189" y="86439"/>
                      <a:pt x="671619" y="63851"/>
                      <a:pt x="675355" y="43608"/>
                    </a:cubicBezTo>
                    <a:close/>
                    <a:moveTo>
                      <a:pt x="41095" y="9675"/>
                    </a:moveTo>
                    <a:lnTo>
                      <a:pt x="40630" y="15052"/>
                    </a:lnTo>
                    <a:cubicBezTo>
                      <a:pt x="39307" y="35160"/>
                      <a:pt x="38363" y="57665"/>
                      <a:pt x="38363" y="81920"/>
                    </a:cubicBezTo>
                    <a:cubicBezTo>
                      <a:pt x="41615" y="124995"/>
                      <a:pt x="58982" y="178958"/>
                      <a:pt x="60114" y="221119"/>
                    </a:cubicBezTo>
                    <a:cubicBezTo>
                      <a:pt x="61246" y="263281"/>
                      <a:pt x="54912" y="290258"/>
                      <a:pt x="45155" y="334889"/>
                    </a:cubicBezTo>
                    <a:cubicBezTo>
                      <a:pt x="35398" y="379520"/>
                      <a:pt x="6854" y="492406"/>
                      <a:pt x="1573" y="488909"/>
                    </a:cubicBezTo>
                    <a:cubicBezTo>
                      <a:pt x="-3709" y="485412"/>
                      <a:pt x="5343" y="410327"/>
                      <a:pt x="13467" y="313910"/>
                    </a:cubicBezTo>
                    <a:cubicBezTo>
                      <a:pt x="14842" y="277016"/>
                      <a:pt x="23713" y="252093"/>
                      <a:pt x="17592" y="203229"/>
                    </a:cubicBezTo>
                    <a:cubicBezTo>
                      <a:pt x="11471" y="154366"/>
                      <a:pt x="2712" y="108171"/>
                      <a:pt x="2712" y="83915"/>
                    </a:cubicBezTo>
                    <a:cubicBezTo>
                      <a:pt x="2712" y="59660"/>
                      <a:pt x="5142" y="37072"/>
                      <a:pt x="8878" y="16829"/>
                    </a:cubicBezTo>
                    <a:lnTo>
                      <a:pt x="10089" y="12250"/>
                    </a:lnTo>
                    <a:close/>
                    <a:moveTo>
                      <a:pt x="541064" y="8188"/>
                    </a:moveTo>
                    <a:lnTo>
                      <a:pt x="577825" y="11130"/>
                    </a:lnTo>
                    <a:lnTo>
                      <a:pt x="588196" y="73280"/>
                    </a:lnTo>
                    <a:cubicBezTo>
                      <a:pt x="593085" y="97425"/>
                      <a:pt x="597710" y="121456"/>
                      <a:pt x="598276" y="142537"/>
                    </a:cubicBezTo>
                    <a:cubicBezTo>
                      <a:pt x="599408" y="184699"/>
                      <a:pt x="593074" y="211676"/>
                      <a:pt x="583317" y="256307"/>
                    </a:cubicBezTo>
                    <a:cubicBezTo>
                      <a:pt x="573560" y="300938"/>
                      <a:pt x="545016" y="413824"/>
                      <a:pt x="539735" y="410327"/>
                    </a:cubicBezTo>
                    <a:cubicBezTo>
                      <a:pt x="534453" y="406830"/>
                      <a:pt x="543505" y="331745"/>
                      <a:pt x="551629" y="235328"/>
                    </a:cubicBezTo>
                    <a:cubicBezTo>
                      <a:pt x="553004" y="198434"/>
                      <a:pt x="561875" y="173511"/>
                      <a:pt x="555754" y="124647"/>
                    </a:cubicBezTo>
                    <a:cubicBezTo>
                      <a:pt x="551163" y="88000"/>
                      <a:pt x="545089" y="52853"/>
                      <a:pt x="542338" y="27338"/>
                    </a:cubicBezTo>
                    <a:close/>
                    <a:moveTo>
                      <a:pt x="419370" y="2416"/>
                    </a:moveTo>
                    <a:lnTo>
                      <a:pt x="436710" y="2694"/>
                    </a:lnTo>
                    <a:lnTo>
                      <a:pt x="435424" y="15536"/>
                    </a:lnTo>
                    <a:cubicBezTo>
                      <a:pt x="432391" y="44875"/>
                      <a:pt x="428615" y="86383"/>
                      <a:pt x="428615" y="134893"/>
                    </a:cubicBezTo>
                    <a:cubicBezTo>
                      <a:pt x="431867" y="177968"/>
                      <a:pt x="449234" y="231931"/>
                      <a:pt x="450366" y="274092"/>
                    </a:cubicBezTo>
                    <a:cubicBezTo>
                      <a:pt x="451498" y="316254"/>
                      <a:pt x="445164" y="343231"/>
                      <a:pt x="435407" y="387862"/>
                    </a:cubicBezTo>
                    <a:cubicBezTo>
                      <a:pt x="425650" y="432493"/>
                      <a:pt x="397106" y="545379"/>
                      <a:pt x="391825" y="541882"/>
                    </a:cubicBezTo>
                    <a:cubicBezTo>
                      <a:pt x="386543" y="538385"/>
                      <a:pt x="395595" y="463300"/>
                      <a:pt x="403719" y="366883"/>
                    </a:cubicBezTo>
                    <a:cubicBezTo>
                      <a:pt x="405094" y="329989"/>
                      <a:pt x="413965" y="305066"/>
                      <a:pt x="407844" y="256202"/>
                    </a:cubicBezTo>
                    <a:cubicBezTo>
                      <a:pt x="401723" y="207339"/>
                      <a:pt x="392964" y="161144"/>
                      <a:pt x="392964" y="136888"/>
                    </a:cubicBezTo>
                    <a:cubicBezTo>
                      <a:pt x="392964" y="88377"/>
                      <a:pt x="402682" y="46537"/>
                      <a:pt x="413142" y="16783"/>
                    </a:cubicBezTo>
                    <a:close/>
                    <a:moveTo>
                      <a:pt x="268797" y="0"/>
                    </a:moveTo>
                    <a:lnTo>
                      <a:pt x="301284" y="521"/>
                    </a:lnTo>
                    <a:lnTo>
                      <a:pt x="300300" y="29532"/>
                    </a:lnTo>
                    <a:cubicBezTo>
                      <a:pt x="303552" y="72607"/>
                      <a:pt x="320919" y="126569"/>
                      <a:pt x="322051" y="168731"/>
                    </a:cubicBezTo>
                    <a:cubicBezTo>
                      <a:pt x="323183" y="210893"/>
                      <a:pt x="316849" y="237870"/>
                      <a:pt x="307092" y="282501"/>
                    </a:cubicBezTo>
                    <a:cubicBezTo>
                      <a:pt x="297335" y="327132"/>
                      <a:pt x="268791" y="440018"/>
                      <a:pt x="263510" y="436521"/>
                    </a:cubicBezTo>
                    <a:cubicBezTo>
                      <a:pt x="258228" y="433024"/>
                      <a:pt x="267280" y="357939"/>
                      <a:pt x="275404" y="261522"/>
                    </a:cubicBezTo>
                    <a:cubicBezTo>
                      <a:pt x="276779" y="224628"/>
                      <a:pt x="285650" y="199705"/>
                      <a:pt x="279529" y="150841"/>
                    </a:cubicBezTo>
                    <a:cubicBezTo>
                      <a:pt x="273408" y="101978"/>
                      <a:pt x="264649" y="55783"/>
                      <a:pt x="264649" y="31527"/>
                    </a:cubicBezTo>
                    <a:lnTo>
                      <a:pt x="267543" y="49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51" name="グループ化 950">
                <a:extLst>
                  <a:ext uri="{FF2B5EF4-FFF2-40B4-BE49-F238E27FC236}">
                    <a16:creationId xmlns:a16="http://schemas.microsoft.com/office/drawing/2014/main" id="{51BB15DE-1E39-4BC2-8D0E-C732D21B721A}"/>
                  </a:ext>
                </a:extLst>
              </p:cNvPr>
              <p:cNvGrpSpPr/>
              <p:nvPr/>
            </p:nvGrpSpPr>
            <p:grpSpPr>
              <a:xfrm>
                <a:off x="3064817" y="1760853"/>
                <a:ext cx="528304" cy="200648"/>
                <a:chOff x="8988495" y="5041820"/>
                <a:chExt cx="526275" cy="199878"/>
              </a:xfrm>
            </p:grpSpPr>
            <p:sp>
              <p:nvSpPr>
                <p:cNvPr id="954" name="フリーフォーム: 図形 953">
                  <a:extLst>
                    <a:ext uri="{FF2B5EF4-FFF2-40B4-BE49-F238E27FC236}">
                      <a16:creationId xmlns:a16="http://schemas.microsoft.com/office/drawing/2014/main" id="{D2CA9ED5-3693-4451-9BDB-1D083E977FB4}"/>
                    </a:ext>
                  </a:extLst>
                </p:cNvPr>
                <p:cNvSpPr/>
                <p:nvPr/>
              </p:nvSpPr>
              <p:spPr>
                <a:xfrm>
                  <a:off x="9022007" y="5041820"/>
                  <a:ext cx="492763" cy="19987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ysClr val="windowText" lastClr="000000">
                      <a:lumMod val="85000"/>
                      <a:lumOff val="1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5" name="フリーフォーム: 図形 954">
                  <a:extLst>
                    <a:ext uri="{FF2B5EF4-FFF2-40B4-BE49-F238E27FC236}">
                      <a16:creationId xmlns:a16="http://schemas.microsoft.com/office/drawing/2014/main" id="{FE6A940A-6291-4DA5-8E41-E0192A870F8B}"/>
                    </a:ext>
                  </a:extLst>
                </p:cNvPr>
                <p:cNvSpPr/>
                <p:nvPr/>
              </p:nvSpPr>
              <p:spPr>
                <a:xfrm rot="777701">
                  <a:off x="8988495" y="5069970"/>
                  <a:ext cx="97872" cy="141028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52" name="フリーフォーム: 図形 951">
                <a:extLst>
                  <a:ext uri="{FF2B5EF4-FFF2-40B4-BE49-F238E27FC236}">
                    <a16:creationId xmlns:a16="http://schemas.microsoft.com/office/drawing/2014/main" id="{C16A8521-8E9F-4AF5-9F47-9429BBD6089C}"/>
                  </a:ext>
                </a:extLst>
              </p:cNvPr>
              <p:cNvSpPr/>
              <p:nvPr/>
            </p:nvSpPr>
            <p:spPr>
              <a:xfrm rot="452032">
                <a:off x="3954754" y="1926140"/>
                <a:ext cx="362684" cy="97932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3" name="フリーフォーム: 図形 952">
                <a:extLst>
                  <a:ext uri="{FF2B5EF4-FFF2-40B4-BE49-F238E27FC236}">
                    <a16:creationId xmlns:a16="http://schemas.microsoft.com/office/drawing/2014/main" id="{51CFC7EF-E912-467C-AC21-3070EA1F1AFC}"/>
                  </a:ext>
                </a:extLst>
              </p:cNvPr>
              <p:cNvSpPr/>
              <p:nvPr/>
            </p:nvSpPr>
            <p:spPr>
              <a:xfrm rot="16200000">
                <a:off x="5004673" y="1567022"/>
                <a:ext cx="528700" cy="284871"/>
              </a:xfrm>
              <a:custGeom>
                <a:avLst/>
                <a:gdLst>
                  <a:gd name="connsiteX0" fmla="*/ 528700 w 528700"/>
                  <a:gd name="connsiteY0" fmla="*/ 284871 h 284871"/>
                  <a:gd name="connsiteX1" fmla="*/ 273681 w 528700"/>
                  <a:gd name="connsiteY1" fmla="*/ 173586 h 284871"/>
                  <a:gd name="connsiteX2" fmla="*/ 1575 w 528700"/>
                  <a:gd name="connsiteY2" fmla="*/ 284073 h 284871"/>
                  <a:gd name="connsiteX3" fmla="*/ 0 w 528700"/>
                  <a:gd name="connsiteY3" fmla="*/ 284801 h 284871"/>
                  <a:gd name="connsiteX4" fmla="*/ 3426 w 528700"/>
                  <a:gd name="connsiteY4" fmla="*/ 278003 h 284871"/>
                  <a:gd name="connsiteX5" fmla="*/ 264702 w 528700"/>
                  <a:gd name="connsiteY5" fmla="*/ 0 h 284871"/>
                  <a:gd name="connsiteX6" fmla="*/ 527264 w 528700"/>
                  <a:gd name="connsiteY6" fmla="*/ 282021 h 284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8700" h="284871">
                    <a:moveTo>
                      <a:pt x="528700" y="284871"/>
                    </a:moveTo>
                    <a:lnTo>
                      <a:pt x="273681" y="173586"/>
                    </a:lnTo>
                    <a:cubicBezTo>
                      <a:pt x="192464" y="189644"/>
                      <a:pt x="78598" y="247482"/>
                      <a:pt x="1575" y="284073"/>
                    </a:cubicBezTo>
                    <a:lnTo>
                      <a:pt x="0" y="284801"/>
                    </a:lnTo>
                    <a:lnTo>
                      <a:pt x="3426" y="278003"/>
                    </a:lnTo>
                    <a:cubicBezTo>
                      <a:pt x="85947" y="125559"/>
                      <a:pt x="184467" y="21"/>
                      <a:pt x="264702" y="0"/>
                    </a:cubicBezTo>
                    <a:cubicBezTo>
                      <a:pt x="344937" y="-21"/>
                      <a:pt x="444600" y="129116"/>
                      <a:pt x="527264" y="28202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982" name="グループ化 981">
            <a:extLst>
              <a:ext uri="{FF2B5EF4-FFF2-40B4-BE49-F238E27FC236}">
                <a16:creationId xmlns:a16="http://schemas.microsoft.com/office/drawing/2014/main" id="{458FB4D5-329F-4608-B848-0C15761348AA}"/>
              </a:ext>
            </a:extLst>
          </p:cNvPr>
          <p:cNvGrpSpPr/>
          <p:nvPr/>
        </p:nvGrpSpPr>
        <p:grpSpPr>
          <a:xfrm>
            <a:off x="6628472" y="1577924"/>
            <a:ext cx="2550034" cy="1466810"/>
            <a:chOff x="2739125" y="2240757"/>
            <a:chExt cx="4096650" cy="2356443"/>
          </a:xfrm>
        </p:grpSpPr>
        <p:sp>
          <p:nvSpPr>
            <p:cNvPr id="983" name="台形 982">
              <a:extLst>
                <a:ext uri="{FF2B5EF4-FFF2-40B4-BE49-F238E27FC236}">
                  <a16:creationId xmlns:a16="http://schemas.microsoft.com/office/drawing/2014/main" id="{8DD55898-8D68-4F94-A0D0-AC432C4A22DE}"/>
                </a:ext>
              </a:extLst>
            </p:cNvPr>
            <p:cNvSpPr/>
            <p:nvPr/>
          </p:nvSpPr>
          <p:spPr>
            <a:xfrm rot="10800000">
              <a:off x="2869052" y="3408359"/>
              <a:ext cx="3836548" cy="503239"/>
            </a:xfrm>
            <a:prstGeom prst="trapezoid">
              <a:avLst>
                <a:gd name="adj" fmla="val 86468"/>
              </a:avLst>
            </a:prstGeom>
            <a:pattFill prst="dkVert">
              <a:fgClr>
                <a:srgbClr val="C00000"/>
              </a:fgClr>
              <a:bgClr>
                <a:srgbClr val="FF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84" name="正方形/長方形 983">
              <a:extLst>
                <a:ext uri="{FF2B5EF4-FFF2-40B4-BE49-F238E27FC236}">
                  <a16:creationId xmlns:a16="http://schemas.microsoft.com/office/drawing/2014/main" id="{B920F2A9-851E-4E17-8C01-F5B78A32A01F}"/>
                </a:ext>
              </a:extLst>
            </p:cNvPr>
            <p:cNvSpPr/>
            <p:nvPr/>
          </p:nvSpPr>
          <p:spPr>
            <a:xfrm>
              <a:off x="3456958" y="3649257"/>
              <a:ext cx="45719" cy="69751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85" name="正方形/長方形 984">
              <a:extLst>
                <a:ext uri="{FF2B5EF4-FFF2-40B4-BE49-F238E27FC236}">
                  <a16:creationId xmlns:a16="http://schemas.microsoft.com/office/drawing/2014/main" id="{0D7F48B3-745D-49A8-ABA6-E152FE44319F}"/>
                </a:ext>
              </a:extLst>
            </p:cNvPr>
            <p:cNvSpPr/>
            <p:nvPr/>
          </p:nvSpPr>
          <p:spPr>
            <a:xfrm>
              <a:off x="3556971" y="3649257"/>
              <a:ext cx="45719" cy="69751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86" name="正方形/長方形 985">
              <a:extLst>
                <a:ext uri="{FF2B5EF4-FFF2-40B4-BE49-F238E27FC236}">
                  <a16:creationId xmlns:a16="http://schemas.microsoft.com/office/drawing/2014/main" id="{44071B8B-9964-4B06-8784-7B6A991A6936}"/>
                </a:ext>
              </a:extLst>
            </p:cNvPr>
            <p:cNvSpPr/>
            <p:nvPr/>
          </p:nvSpPr>
          <p:spPr>
            <a:xfrm>
              <a:off x="3652221" y="3649257"/>
              <a:ext cx="45719" cy="69751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87" name="正方形/長方形 986">
              <a:extLst>
                <a:ext uri="{FF2B5EF4-FFF2-40B4-BE49-F238E27FC236}">
                  <a16:creationId xmlns:a16="http://schemas.microsoft.com/office/drawing/2014/main" id="{60FDE206-32A0-497A-BEE5-400B8B485933}"/>
                </a:ext>
              </a:extLst>
            </p:cNvPr>
            <p:cNvSpPr/>
            <p:nvPr/>
          </p:nvSpPr>
          <p:spPr>
            <a:xfrm>
              <a:off x="5890596" y="3649257"/>
              <a:ext cx="45719" cy="69751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88" name="正方形/長方形 987">
              <a:extLst>
                <a:ext uri="{FF2B5EF4-FFF2-40B4-BE49-F238E27FC236}">
                  <a16:creationId xmlns:a16="http://schemas.microsoft.com/office/drawing/2014/main" id="{2926D30D-9F8A-4609-94A1-F33C30CC2769}"/>
                </a:ext>
              </a:extLst>
            </p:cNvPr>
            <p:cNvSpPr/>
            <p:nvPr/>
          </p:nvSpPr>
          <p:spPr>
            <a:xfrm>
              <a:off x="5990609" y="3649257"/>
              <a:ext cx="45719" cy="69751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89" name="正方形/長方形 988">
              <a:extLst>
                <a:ext uri="{FF2B5EF4-FFF2-40B4-BE49-F238E27FC236}">
                  <a16:creationId xmlns:a16="http://schemas.microsoft.com/office/drawing/2014/main" id="{AD44291A-9CC9-4407-B42B-70B7559C2F5E}"/>
                </a:ext>
              </a:extLst>
            </p:cNvPr>
            <p:cNvSpPr/>
            <p:nvPr/>
          </p:nvSpPr>
          <p:spPr>
            <a:xfrm>
              <a:off x="6085859" y="3649257"/>
              <a:ext cx="45719" cy="697517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0" name="正方形/長方形 989">
              <a:extLst>
                <a:ext uri="{FF2B5EF4-FFF2-40B4-BE49-F238E27FC236}">
                  <a16:creationId xmlns:a16="http://schemas.microsoft.com/office/drawing/2014/main" id="{62411256-B963-4D97-B201-47C88B7890BC}"/>
                </a:ext>
              </a:extLst>
            </p:cNvPr>
            <p:cNvSpPr/>
            <p:nvPr/>
          </p:nvSpPr>
          <p:spPr>
            <a:xfrm>
              <a:off x="5414962" y="3647673"/>
              <a:ext cx="409575" cy="568727"/>
            </a:xfrm>
            <a:prstGeom prst="rect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1" name="正方形/長方形 990">
              <a:extLst>
                <a:ext uri="{FF2B5EF4-FFF2-40B4-BE49-F238E27FC236}">
                  <a16:creationId xmlns:a16="http://schemas.microsoft.com/office/drawing/2014/main" id="{261E98F8-0C36-4A95-A8D8-6D2842912259}"/>
                </a:ext>
              </a:extLst>
            </p:cNvPr>
            <p:cNvSpPr/>
            <p:nvPr/>
          </p:nvSpPr>
          <p:spPr>
            <a:xfrm>
              <a:off x="4191000" y="3647673"/>
              <a:ext cx="1223962" cy="568727"/>
            </a:xfrm>
            <a:prstGeom prst="rect">
              <a:avLst/>
            </a:prstGeom>
            <a:pattFill prst="smGrid">
              <a:fgClr>
                <a:sysClr val="windowText" lastClr="000000"/>
              </a:fgClr>
              <a:bgClr>
                <a:sysClr val="window" lastClr="FFFFFF">
                  <a:lumMod val="6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2" name="正方形/長方形 991">
              <a:extLst>
                <a:ext uri="{FF2B5EF4-FFF2-40B4-BE49-F238E27FC236}">
                  <a16:creationId xmlns:a16="http://schemas.microsoft.com/office/drawing/2014/main" id="{6D2F7B79-E25D-4565-A9B3-77606C2042B1}"/>
                </a:ext>
              </a:extLst>
            </p:cNvPr>
            <p:cNvSpPr/>
            <p:nvPr/>
          </p:nvSpPr>
          <p:spPr>
            <a:xfrm>
              <a:off x="5414962" y="3973513"/>
              <a:ext cx="409575" cy="244476"/>
            </a:xfrm>
            <a:prstGeom prst="rect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3" name="正方形/長方形 992">
              <a:extLst>
                <a:ext uri="{FF2B5EF4-FFF2-40B4-BE49-F238E27FC236}">
                  <a16:creationId xmlns:a16="http://schemas.microsoft.com/office/drawing/2014/main" id="{3CD7E0F4-E44A-489C-933F-59ADEC6DCD19}"/>
                </a:ext>
              </a:extLst>
            </p:cNvPr>
            <p:cNvSpPr/>
            <p:nvPr/>
          </p:nvSpPr>
          <p:spPr>
            <a:xfrm>
              <a:off x="4174473" y="4155673"/>
              <a:ext cx="1273828" cy="4572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4" name="正方形/長方形 993">
              <a:extLst>
                <a:ext uri="{FF2B5EF4-FFF2-40B4-BE49-F238E27FC236}">
                  <a16:creationId xmlns:a16="http://schemas.microsoft.com/office/drawing/2014/main" id="{D591F9A4-6582-4D07-9976-A238F823DBAF}"/>
                </a:ext>
              </a:extLst>
            </p:cNvPr>
            <p:cNvSpPr/>
            <p:nvPr/>
          </p:nvSpPr>
          <p:spPr>
            <a:xfrm>
              <a:off x="3781425" y="3647673"/>
              <a:ext cx="409575" cy="568727"/>
            </a:xfrm>
            <a:prstGeom prst="rect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5" name="正方形/長方形 994">
              <a:extLst>
                <a:ext uri="{FF2B5EF4-FFF2-40B4-BE49-F238E27FC236}">
                  <a16:creationId xmlns:a16="http://schemas.microsoft.com/office/drawing/2014/main" id="{03F7C78C-2F19-453F-B509-44C8CFBCBAC5}"/>
                </a:ext>
              </a:extLst>
            </p:cNvPr>
            <p:cNvSpPr/>
            <p:nvPr/>
          </p:nvSpPr>
          <p:spPr>
            <a:xfrm>
              <a:off x="3781425" y="3973513"/>
              <a:ext cx="409575" cy="244476"/>
            </a:xfrm>
            <a:prstGeom prst="rect">
              <a:avLst/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6" name="正方形/長方形 995">
              <a:extLst>
                <a:ext uri="{FF2B5EF4-FFF2-40B4-BE49-F238E27FC236}">
                  <a16:creationId xmlns:a16="http://schemas.microsoft.com/office/drawing/2014/main" id="{E1A9C6D0-56CD-42AB-9C40-8F8DFCCE9F5C}"/>
                </a:ext>
              </a:extLst>
            </p:cNvPr>
            <p:cNvSpPr/>
            <p:nvPr/>
          </p:nvSpPr>
          <p:spPr>
            <a:xfrm>
              <a:off x="5414962" y="3959226"/>
              <a:ext cx="409575" cy="5079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7" name="正方形/長方形 996">
              <a:extLst>
                <a:ext uri="{FF2B5EF4-FFF2-40B4-BE49-F238E27FC236}">
                  <a16:creationId xmlns:a16="http://schemas.microsoft.com/office/drawing/2014/main" id="{7773341F-0B2C-485C-BFA2-A62DFF4C51D4}"/>
                </a:ext>
              </a:extLst>
            </p:cNvPr>
            <p:cNvSpPr/>
            <p:nvPr/>
          </p:nvSpPr>
          <p:spPr>
            <a:xfrm>
              <a:off x="3781425" y="3959226"/>
              <a:ext cx="409575" cy="5079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8" name="台形 997">
              <a:extLst>
                <a:ext uri="{FF2B5EF4-FFF2-40B4-BE49-F238E27FC236}">
                  <a16:creationId xmlns:a16="http://schemas.microsoft.com/office/drawing/2014/main" id="{291B2C7B-F39B-4E8E-BE23-3790354901B6}"/>
                </a:ext>
              </a:extLst>
            </p:cNvPr>
            <p:cNvSpPr/>
            <p:nvPr/>
          </p:nvSpPr>
          <p:spPr>
            <a:xfrm>
              <a:off x="3158200" y="4349749"/>
              <a:ext cx="3258499" cy="244476"/>
            </a:xfrm>
            <a:prstGeom prst="trapezoid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9" name="フリーフォーム: 図形 998">
              <a:extLst>
                <a:ext uri="{FF2B5EF4-FFF2-40B4-BE49-F238E27FC236}">
                  <a16:creationId xmlns:a16="http://schemas.microsoft.com/office/drawing/2014/main" id="{61612586-73A1-46B8-8DC8-935DAF7C8C6D}"/>
                </a:ext>
              </a:extLst>
            </p:cNvPr>
            <p:cNvSpPr/>
            <p:nvPr/>
          </p:nvSpPr>
          <p:spPr>
            <a:xfrm>
              <a:off x="3158201" y="4352122"/>
              <a:ext cx="3258499" cy="245078"/>
            </a:xfrm>
            <a:custGeom>
              <a:avLst/>
              <a:gdLst>
                <a:gd name="connsiteX0" fmla="*/ 2968222 w 3258499"/>
                <a:gd name="connsiteY0" fmla="*/ 243452 h 245078"/>
                <a:gd name="connsiteX1" fmla="*/ 2982895 w 3258499"/>
                <a:gd name="connsiteY1" fmla="*/ 243452 h 245078"/>
                <a:gd name="connsiteX2" fmla="*/ 2984521 w 3258499"/>
                <a:gd name="connsiteY2" fmla="*/ 245078 h 245078"/>
                <a:gd name="connsiteX3" fmla="*/ 2966596 w 3258499"/>
                <a:gd name="connsiteY3" fmla="*/ 245078 h 245078"/>
                <a:gd name="connsiteX4" fmla="*/ 2635077 w 3258499"/>
                <a:gd name="connsiteY4" fmla="*/ 243452 h 245078"/>
                <a:gd name="connsiteX5" fmla="*/ 2649749 w 3258499"/>
                <a:gd name="connsiteY5" fmla="*/ 243452 h 245078"/>
                <a:gd name="connsiteX6" fmla="*/ 2651375 w 3258499"/>
                <a:gd name="connsiteY6" fmla="*/ 245078 h 245078"/>
                <a:gd name="connsiteX7" fmla="*/ 2633451 w 3258499"/>
                <a:gd name="connsiteY7" fmla="*/ 245078 h 245078"/>
                <a:gd name="connsiteX8" fmla="*/ 2301931 w 3258499"/>
                <a:gd name="connsiteY8" fmla="*/ 243452 h 245078"/>
                <a:gd name="connsiteX9" fmla="*/ 2316603 w 3258499"/>
                <a:gd name="connsiteY9" fmla="*/ 243452 h 245078"/>
                <a:gd name="connsiteX10" fmla="*/ 2318229 w 3258499"/>
                <a:gd name="connsiteY10" fmla="*/ 245078 h 245078"/>
                <a:gd name="connsiteX11" fmla="*/ 2300305 w 3258499"/>
                <a:gd name="connsiteY11" fmla="*/ 245078 h 245078"/>
                <a:gd name="connsiteX12" fmla="*/ 1968784 w 3258499"/>
                <a:gd name="connsiteY12" fmla="*/ 243452 h 245078"/>
                <a:gd name="connsiteX13" fmla="*/ 1983456 w 3258499"/>
                <a:gd name="connsiteY13" fmla="*/ 243452 h 245078"/>
                <a:gd name="connsiteX14" fmla="*/ 1985082 w 3258499"/>
                <a:gd name="connsiteY14" fmla="*/ 245078 h 245078"/>
                <a:gd name="connsiteX15" fmla="*/ 1967158 w 3258499"/>
                <a:gd name="connsiteY15" fmla="*/ 245078 h 245078"/>
                <a:gd name="connsiteX16" fmla="*/ 1635637 w 3258499"/>
                <a:gd name="connsiteY16" fmla="*/ 243452 h 245078"/>
                <a:gd name="connsiteX17" fmla="*/ 1650309 w 3258499"/>
                <a:gd name="connsiteY17" fmla="*/ 243452 h 245078"/>
                <a:gd name="connsiteX18" fmla="*/ 1651935 w 3258499"/>
                <a:gd name="connsiteY18" fmla="*/ 245078 h 245078"/>
                <a:gd name="connsiteX19" fmla="*/ 1634011 w 3258499"/>
                <a:gd name="connsiteY19" fmla="*/ 245078 h 245078"/>
                <a:gd name="connsiteX20" fmla="*/ 1302491 w 3258499"/>
                <a:gd name="connsiteY20" fmla="*/ 243452 h 245078"/>
                <a:gd name="connsiteX21" fmla="*/ 1317164 w 3258499"/>
                <a:gd name="connsiteY21" fmla="*/ 243452 h 245078"/>
                <a:gd name="connsiteX22" fmla="*/ 1318790 w 3258499"/>
                <a:gd name="connsiteY22" fmla="*/ 245078 h 245078"/>
                <a:gd name="connsiteX23" fmla="*/ 1300865 w 3258499"/>
                <a:gd name="connsiteY23" fmla="*/ 245078 h 245078"/>
                <a:gd name="connsiteX24" fmla="*/ 969345 w 3258499"/>
                <a:gd name="connsiteY24" fmla="*/ 243452 h 245078"/>
                <a:gd name="connsiteX25" fmla="*/ 984017 w 3258499"/>
                <a:gd name="connsiteY25" fmla="*/ 243452 h 245078"/>
                <a:gd name="connsiteX26" fmla="*/ 985643 w 3258499"/>
                <a:gd name="connsiteY26" fmla="*/ 245078 h 245078"/>
                <a:gd name="connsiteX27" fmla="*/ 967719 w 3258499"/>
                <a:gd name="connsiteY27" fmla="*/ 245078 h 245078"/>
                <a:gd name="connsiteX28" fmla="*/ 636199 w 3258499"/>
                <a:gd name="connsiteY28" fmla="*/ 243452 h 245078"/>
                <a:gd name="connsiteX29" fmla="*/ 650871 w 3258499"/>
                <a:gd name="connsiteY29" fmla="*/ 243452 h 245078"/>
                <a:gd name="connsiteX30" fmla="*/ 652497 w 3258499"/>
                <a:gd name="connsiteY30" fmla="*/ 245078 h 245078"/>
                <a:gd name="connsiteX31" fmla="*/ 634573 w 3258499"/>
                <a:gd name="connsiteY31" fmla="*/ 245078 h 245078"/>
                <a:gd name="connsiteX32" fmla="*/ 303052 w 3258499"/>
                <a:gd name="connsiteY32" fmla="*/ 243452 h 245078"/>
                <a:gd name="connsiteX33" fmla="*/ 317725 w 3258499"/>
                <a:gd name="connsiteY33" fmla="*/ 243452 h 245078"/>
                <a:gd name="connsiteX34" fmla="*/ 319351 w 3258499"/>
                <a:gd name="connsiteY34" fmla="*/ 245078 h 245078"/>
                <a:gd name="connsiteX35" fmla="*/ 301426 w 3258499"/>
                <a:gd name="connsiteY35" fmla="*/ 245078 h 245078"/>
                <a:gd name="connsiteX36" fmla="*/ 2948076 w 3258499"/>
                <a:gd name="connsiteY36" fmla="*/ 238829 h 245078"/>
                <a:gd name="connsiteX37" fmla="*/ 2950585 w 3258499"/>
                <a:gd name="connsiteY37" fmla="*/ 240781 h 245078"/>
                <a:gd name="connsiteX38" fmla="*/ 2953029 w 3258499"/>
                <a:gd name="connsiteY38" fmla="*/ 245078 h 245078"/>
                <a:gd name="connsiteX39" fmla="*/ 2938699 w 3258499"/>
                <a:gd name="connsiteY39" fmla="*/ 245078 h 245078"/>
                <a:gd name="connsiteX40" fmla="*/ 2939455 w 3258499"/>
                <a:gd name="connsiteY40" fmla="*/ 242331 h 245078"/>
                <a:gd name="connsiteX41" fmla="*/ 2944923 w 3258499"/>
                <a:gd name="connsiteY41" fmla="*/ 239222 h 245078"/>
                <a:gd name="connsiteX42" fmla="*/ 2948076 w 3258499"/>
                <a:gd name="connsiteY42" fmla="*/ 238829 h 245078"/>
                <a:gd name="connsiteX43" fmla="*/ 2614931 w 3258499"/>
                <a:gd name="connsiteY43" fmla="*/ 238829 h 245078"/>
                <a:gd name="connsiteX44" fmla="*/ 2617438 w 3258499"/>
                <a:gd name="connsiteY44" fmla="*/ 240781 h 245078"/>
                <a:gd name="connsiteX45" fmla="*/ 2619882 w 3258499"/>
                <a:gd name="connsiteY45" fmla="*/ 245078 h 245078"/>
                <a:gd name="connsiteX46" fmla="*/ 2605553 w 3258499"/>
                <a:gd name="connsiteY46" fmla="*/ 245078 h 245078"/>
                <a:gd name="connsiteX47" fmla="*/ 2606309 w 3258499"/>
                <a:gd name="connsiteY47" fmla="*/ 242331 h 245078"/>
                <a:gd name="connsiteX48" fmla="*/ 2611777 w 3258499"/>
                <a:gd name="connsiteY48" fmla="*/ 239222 h 245078"/>
                <a:gd name="connsiteX49" fmla="*/ 2614931 w 3258499"/>
                <a:gd name="connsiteY49" fmla="*/ 238829 h 245078"/>
                <a:gd name="connsiteX50" fmla="*/ 2281784 w 3258499"/>
                <a:gd name="connsiteY50" fmla="*/ 238829 h 245078"/>
                <a:gd name="connsiteX51" fmla="*/ 2284293 w 3258499"/>
                <a:gd name="connsiteY51" fmla="*/ 240781 h 245078"/>
                <a:gd name="connsiteX52" fmla="*/ 2286736 w 3258499"/>
                <a:gd name="connsiteY52" fmla="*/ 245078 h 245078"/>
                <a:gd name="connsiteX53" fmla="*/ 2272406 w 3258499"/>
                <a:gd name="connsiteY53" fmla="*/ 245078 h 245078"/>
                <a:gd name="connsiteX54" fmla="*/ 2273162 w 3258499"/>
                <a:gd name="connsiteY54" fmla="*/ 242331 h 245078"/>
                <a:gd name="connsiteX55" fmla="*/ 2278631 w 3258499"/>
                <a:gd name="connsiteY55" fmla="*/ 239222 h 245078"/>
                <a:gd name="connsiteX56" fmla="*/ 2281784 w 3258499"/>
                <a:gd name="connsiteY56" fmla="*/ 238829 h 245078"/>
                <a:gd name="connsiteX57" fmla="*/ 1948637 w 3258499"/>
                <a:gd name="connsiteY57" fmla="*/ 238829 h 245078"/>
                <a:gd name="connsiteX58" fmla="*/ 1951146 w 3258499"/>
                <a:gd name="connsiteY58" fmla="*/ 240781 h 245078"/>
                <a:gd name="connsiteX59" fmla="*/ 1953590 w 3258499"/>
                <a:gd name="connsiteY59" fmla="*/ 245078 h 245078"/>
                <a:gd name="connsiteX60" fmla="*/ 1939261 w 3258499"/>
                <a:gd name="connsiteY60" fmla="*/ 245078 h 245078"/>
                <a:gd name="connsiteX61" fmla="*/ 1940016 w 3258499"/>
                <a:gd name="connsiteY61" fmla="*/ 242331 h 245078"/>
                <a:gd name="connsiteX62" fmla="*/ 1945484 w 3258499"/>
                <a:gd name="connsiteY62" fmla="*/ 239222 h 245078"/>
                <a:gd name="connsiteX63" fmla="*/ 1948637 w 3258499"/>
                <a:gd name="connsiteY63" fmla="*/ 238829 h 245078"/>
                <a:gd name="connsiteX64" fmla="*/ 1615491 w 3258499"/>
                <a:gd name="connsiteY64" fmla="*/ 238829 h 245078"/>
                <a:gd name="connsiteX65" fmla="*/ 1618000 w 3258499"/>
                <a:gd name="connsiteY65" fmla="*/ 240781 h 245078"/>
                <a:gd name="connsiteX66" fmla="*/ 1620444 w 3258499"/>
                <a:gd name="connsiteY66" fmla="*/ 245078 h 245078"/>
                <a:gd name="connsiteX67" fmla="*/ 1606114 w 3258499"/>
                <a:gd name="connsiteY67" fmla="*/ 245078 h 245078"/>
                <a:gd name="connsiteX68" fmla="*/ 1606870 w 3258499"/>
                <a:gd name="connsiteY68" fmla="*/ 242331 h 245078"/>
                <a:gd name="connsiteX69" fmla="*/ 1612338 w 3258499"/>
                <a:gd name="connsiteY69" fmla="*/ 239222 h 245078"/>
                <a:gd name="connsiteX70" fmla="*/ 1615491 w 3258499"/>
                <a:gd name="connsiteY70" fmla="*/ 238829 h 245078"/>
                <a:gd name="connsiteX71" fmla="*/ 1282345 w 3258499"/>
                <a:gd name="connsiteY71" fmla="*/ 238829 h 245078"/>
                <a:gd name="connsiteX72" fmla="*/ 1284853 w 3258499"/>
                <a:gd name="connsiteY72" fmla="*/ 240781 h 245078"/>
                <a:gd name="connsiteX73" fmla="*/ 1287296 w 3258499"/>
                <a:gd name="connsiteY73" fmla="*/ 245078 h 245078"/>
                <a:gd name="connsiteX74" fmla="*/ 1272968 w 3258499"/>
                <a:gd name="connsiteY74" fmla="*/ 245078 h 245078"/>
                <a:gd name="connsiteX75" fmla="*/ 1273724 w 3258499"/>
                <a:gd name="connsiteY75" fmla="*/ 242331 h 245078"/>
                <a:gd name="connsiteX76" fmla="*/ 1279191 w 3258499"/>
                <a:gd name="connsiteY76" fmla="*/ 239222 h 245078"/>
                <a:gd name="connsiteX77" fmla="*/ 1282345 w 3258499"/>
                <a:gd name="connsiteY77" fmla="*/ 238829 h 245078"/>
                <a:gd name="connsiteX78" fmla="*/ 949199 w 3258499"/>
                <a:gd name="connsiteY78" fmla="*/ 238829 h 245078"/>
                <a:gd name="connsiteX79" fmla="*/ 951707 w 3258499"/>
                <a:gd name="connsiteY79" fmla="*/ 240781 h 245078"/>
                <a:gd name="connsiteX80" fmla="*/ 954151 w 3258499"/>
                <a:gd name="connsiteY80" fmla="*/ 245078 h 245078"/>
                <a:gd name="connsiteX81" fmla="*/ 939821 w 3258499"/>
                <a:gd name="connsiteY81" fmla="*/ 245078 h 245078"/>
                <a:gd name="connsiteX82" fmla="*/ 940577 w 3258499"/>
                <a:gd name="connsiteY82" fmla="*/ 242331 h 245078"/>
                <a:gd name="connsiteX83" fmla="*/ 946045 w 3258499"/>
                <a:gd name="connsiteY83" fmla="*/ 239222 h 245078"/>
                <a:gd name="connsiteX84" fmla="*/ 949199 w 3258499"/>
                <a:gd name="connsiteY84" fmla="*/ 238829 h 245078"/>
                <a:gd name="connsiteX85" fmla="*/ 616052 w 3258499"/>
                <a:gd name="connsiteY85" fmla="*/ 238829 h 245078"/>
                <a:gd name="connsiteX86" fmla="*/ 618561 w 3258499"/>
                <a:gd name="connsiteY86" fmla="*/ 240781 h 245078"/>
                <a:gd name="connsiteX87" fmla="*/ 621004 w 3258499"/>
                <a:gd name="connsiteY87" fmla="*/ 245078 h 245078"/>
                <a:gd name="connsiteX88" fmla="*/ 606675 w 3258499"/>
                <a:gd name="connsiteY88" fmla="*/ 245078 h 245078"/>
                <a:gd name="connsiteX89" fmla="*/ 607430 w 3258499"/>
                <a:gd name="connsiteY89" fmla="*/ 242331 h 245078"/>
                <a:gd name="connsiteX90" fmla="*/ 612899 w 3258499"/>
                <a:gd name="connsiteY90" fmla="*/ 239222 h 245078"/>
                <a:gd name="connsiteX91" fmla="*/ 616052 w 3258499"/>
                <a:gd name="connsiteY91" fmla="*/ 238829 h 245078"/>
                <a:gd name="connsiteX92" fmla="*/ 282906 w 3258499"/>
                <a:gd name="connsiteY92" fmla="*/ 238829 h 245078"/>
                <a:gd name="connsiteX93" fmla="*/ 285415 w 3258499"/>
                <a:gd name="connsiteY93" fmla="*/ 240781 h 245078"/>
                <a:gd name="connsiteX94" fmla="*/ 287858 w 3258499"/>
                <a:gd name="connsiteY94" fmla="*/ 245078 h 245078"/>
                <a:gd name="connsiteX95" fmla="*/ 273529 w 3258499"/>
                <a:gd name="connsiteY95" fmla="*/ 245078 h 245078"/>
                <a:gd name="connsiteX96" fmla="*/ 274284 w 3258499"/>
                <a:gd name="connsiteY96" fmla="*/ 242331 h 245078"/>
                <a:gd name="connsiteX97" fmla="*/ 279752 w 3258499"/>
                <a:gd name="connsiteY97" fmla="*/ 239222 h 245078"/>
                <a:gd name="connsiteX98" fmla="*/ 282906 w 3258499"/>
                <a:gd name="connsiteY98" fmla="*/ 238829 h 245078"/>
                <a:gd name="connsiteX99" fmla="*/ 3090405 w 3258499"/>
                <a:gd name="connsiteY99" fmla="*/ 233454 h 245078"/>
                <a:gd name="connsiteX100" fmla="*/ 3093042 w 3258499"/>
                <a:gd name="connsiteY100" fmla="*/ 234685 h 245078"/>
                <a:gd name="connsiteX101" fmla="*/ 3096085 w 3258499"/>
                <a:gd name="connsiteY101" fmla="*/ 238011 h 245078"/>
                <a:gd name="connsiteX102" fmla="*/ 3095848 w 3258499"/>
                <a:gd name="connsiteY102" fmla="*/ 243384 h 245078"/>
                <a:gd name="connsiteX103" fmla="*/ 3093996 w 3258499"/>
                <a:gd name="connsiteY103" fmla="*/ 245078 h 245078"/>
                <a:gd name="connsiteX104" fmla="*/ 3086132 w 3258499"/>
                <a:gd name="connsiteY104" fmla="*/ 245078 h 245078"/>
                <a:gd name="connsiteX105" fmla="*/ 3084104 w 3258499"/>
                <a:gd name="connsiteY105" fmla="*/ 242863 h 245078"/>
                <a:gd name="connsiteX106" fmla="*/ 3084344 w 3258499"/>
                <a:gd name="connsiteY106" fmla="*/ 237489 h 245078"/>
                <a:gd name="connsiteX107" fmla="*/ 3087670 w 3258499"/>
                <a:gd name="connsiteY107" fmla="*/ 234446 h 245078"/>
                <a:gd name="connsiteX108" fmla="*/ 3090405 w 3258499"/>
                <a:gd name="connsiteY108" fmla="*/ 233454 h 245078"/>
                <a:gd name="connsiteX109" fmla="*/ 2757259 w 3258499"/>
                <a:gd name="connsiteY109" fmla="*/ 233454 h 245078"/>
                <a:gd name="connsiteX110" fmla="*/ 2759896 w 3258499"/>
                <a:gd name="connsiteY110" fmla="*/ 234685 h 245078"/>
                <a:gd name="connsiteX111" fmla="*/ 2762939 w 3258499"/>
                <a:gd name="connsiteY111" fmla="*/ 238011 h 245078"/>
                <a:gd name="connsiteX112" fmla="*/ 2762700 w 3258499"/>
                <a:gd name="connsiteY112" fmla="*/ 243384 h 245078"/>
                <a:gd name="connsiteX113" fmla="*/ 2760850 w 3258499"/>
                <a:gd name="connsiteY113" fmla="*/ 245078 h 245078"/>
                <a:gd name="connsiteX114" fmla="*/ 2752986 w 3258499"/>
                <a:gd name="connsiteY114" fmla="*/ 245078 h 245078"/>
                <a:gd name="connsiteX115" fmla="*/ 2750959 w 3258499"/>
                <a:gd name="connsiteY115" fmla="*/ 242863 h 245078"/>
                <a:gd name="connsiteX116" fmla="*/ 2751198 w 3258499"/>
                <a:gd name="connsiteY116" fmla="*/ 237489 h 245078"/>
                <a:gd name="connsiteX117" fmla="*/ 2754522 w 3258499"/>
                <a:gd name="connsiteY117" fmla="*/ 234446 h 245078"/>
                <a:gd name="connsiteX118" fmla="*/ 2757259 w 3258499"/>
                <a:gd name="connsiteY118" fmla="*/ 233454 h 245078"/>
                <a:gd name="connsiteX119" fmla="*/ 2424113 w 3258499"/>
                <a:gd name="connsiteY119" fmla="*/ 233454 h 245078"/>
                <a:gd name="connsiteX120" fmla="*/ 2426750 w 3258499"/>
                <a:gd name="connsiteY120" fmla="*/ 234685 h 245078"/>
                <a:gd name="connsiteX121" fmla="*/ 2429794 w 3258499"/>
                <a:gd name="connsiteY121" fmla="*/ 238011 h 245078"/>
                <a:gd name="connsiteX122" fmla="*/ 2429554 w 3258499"/>
                <a:gd name="connsiteY122" fmla="*/ 243384 h 245078"/>
                <a:gd name="connsiteX123" fmla="*/ 2427703 w 3258499"/>
                <a:gd name="connsiteY123" fmla="*/ 245078 h 245078"/>
                <a:gd name="connsiteX124" fmla="*/ 2419840 w 3258499"/>
                <a:gd name="connsiteY124" fmla="*/ 245078 h 245078"/>
                <a:gd name="connsiteX125" fmla="*/ 2417813 w 3258499"/>
                <a:gd name="connsiteY125" fmla="*/ 242863 h 245078"/>
                <a:gd name="connsiteX126" fmla="*/ 2418051 w 3258499"/>
                <a:gd name="connsiteY126" fmla="*/ 237489 h 245078"/>
                <a:gd name="connsiteX127" fmla="*/ 2421377 w 3258499"/>
                <a:gd name="connsiteY127" fmla="*/ 234446 h 245078"/>
                <a:gd name="connsiteX128" fmla="*/ 2424113 w 3258499"/>
                <a:gd name="connsiteY128" fmla="*/ 233454 h 245078"/>
                <a:gd name="connsiteX129" fmla="*/ 2090966 w 3258499"/>
                <a:gd name="connsiteY129" fmla="*/ 233454 h 245078"/>
                <a:gd name="connsiteX130" fmla="*/ 2093603 w 3258499"/>
                <a:gd name="connsiteY130" fmla="*/ 234685 h 245078"/>
                <a:gd name="connsiteX131" fmla="*/ 2096646 w 3258499"/>
                <a:gd name="connsiteY131" fmla="*/ 238011 h 245078"/>
                <a:gd name="connsiteX132" fmla="*/ 2096409 w 3258499"/>
                <a:gd name="connsiteY132" fmla="*/ 243384 h 245078"/>
                <a:gd name="connsiteX133" fmla="*/ 2094557 w 3258499"/>
                <a:gd name="connsiteY133" fmla="*/ 245078 h 245078"/>
                <a:gd name="connsiteX134" fmla="*/ 2086693 w 3258499"/>
                <a:gd name="connsiteY134" fmla="*/ 245078 h 245078"/>
                <a:gd name="connsiteX135" fmla="*/ 2084666 w 3258499"/>
                <a:gd name="connsiteY135" fmla="*/ 242863 h 245078"/>
                <a:gd name="connsiteX136" fmla="*/ 2084905 w 3258499"/>
                <a:gd name="connsiteY136" fmla="*/ 237489 h 245078"/>
                <a:gd name="connsiteX137" fmla="*/ 2088230 w 3258499"/>
                <a:gd name="connsiteY137" fmla="*/ 234446 h 245078"/>
                <a:gd name="connsiteX138" fmla="*/ 2090966 w 3258499"/>
                <a:gd name="connsiteY138" fmla="*/ 233454 h 245078"/>
                <a:gd name="connsiteX139" fmla="*/ 1757820 w 3258499"/>
                <a:gd name="connsiteY139" fmla="*/ 233454 h 245078"/>
                <a:gd name="connsiteX140" fmla="*/ 1760457 w 3258499"/>
                <a:gd name="connsiteY140" fmla="*/ 234685 h 245078"/>
                <a:gd name="connsiteX141" fmla="*/ 1763500 w 3258499"/>
                <a:gd name="connsiteY141" fmla="*/ 238011 h 245078"/>
                <a:gd name="connsiteX142" fmla="*/ 1763262 w 3258499"/>
                <a:gd name="connsiteY142" fmla="*/ 243384 h 245078"/>
                <a:gd name="connsiteX143" fmla="*/ 1761410 w 3258499"/>
                <a:gd name="connsiteY143" fmla="*/ 245078 h 245078"/>
                <a:gd name="connsiteX144" fmla="*/ 1753547 w 3258499"/>
                <a:gd name="connsiteY144" fmla="*/ 245078 h 245078"/>
                <a:gd name="connsiteX145" fmla="*/ 1751520 w 3258499"/>
                <a:gd name="connsiteY145" fmla="*/ 242863 h 245078"/>
                <a:gd name="connsiteX146" fmla="*/ 1751758 w 3258499"/>
                <a:gd name="connsiteY146" fmla="*/ 237489 h 245078"/>
                <a:gd name="connsiteX147" fmla="*/ 1755084 w 3258499"/>
                <a:gd name="connsiteY147" fmla="*/ 234446 h 245078"/>
                <a:gd name="connsiteX148" fmla="*/ 1757820 w 3258499"/>
                <a:gd name="connsiteY148" fmla="*/ 233454 h 245078"/>
                <a:gd name="connsiteX149" fmla="*/ 1424673 w 3258499"/>
                <a:gd name="connsiteY149" fmla="*/ 233454 h 245078"/>
                <a:gd name="connsiteX150" fmla="*/ 1427311 w 3258499"/>
                <a:gd name="connsiteY150" fmla="*/ 234685 h 245078"/>
                <a:gd name="connsiteX151" fmla="*/ 1430354 w 3258499"/>
                <a:gd name="connsiteY151" fmla="*/ 238011 h 245078"/>
                <a:gd name="connsiteX152" fmla="*/ 1430116 w 3258499"/>
                <a:gd name="connsiteY152" fmla="*/ 243384 h 245078"/>
                <a:gd name="connsiteX153" fmla="*/ 1428264 w 3258499"/>
                <a:gd name="connsiteY153" fmla="*/ 245078 h 245078"/>
                <a:gd name="connsiteX154" fmla="*/ 1420401 w 3258499"/>
                <a:gd name="connsiteY154" fmla="*/ 245078 h 245078"/>
                <a:gd name="connsiteX155" fmla="*/ 1418373 w 3258499"/>
                <a:gd name="connsiteY155" fmla="*/ 242863 h 245078"/>
                <a:gd name="connsiteX156" fmla="*/ 1418612 w 3258499"/>
                <a:gd name="connsiteY156" fmla="*/ 237489 h 245078"/>
                <a:gd name="connsiteX157" fmla="*/ 1421938 w 3258499"/>
                <a:gd name="connsiteY157" fmla="*/ 234446 h 245078"/>
                <a:gd name="connsiteX158" fmla="*/ 1424673 w 3258499"/>
                <a:gd name="connsiteY158" fmla="*/ 233454 h 245078"/>
                <a:gd name="connsiteX159" fmla="*/ 1091528 w 3258499"/>
                <a:gd name="connsiteY159" fmla="*/ 233454 h 245078"/>
                <a:gd name="connsiteX160" fmla="*/ 1094165 w 3258499"/>
                <a:gd name="connsiteY160" fmla="*/ 234685 h 245078"/>
                <a:gd name="connsiteX161" fmla="*/ 1097208 w 3258499"/>
                <a:gd name="connsiteY161" fmla="*/ 238011 h 245078"/>
                <a:gd name="connsiteX162" fmla="*/ 1096969 w 3258499"/>
                <a:gd name="connsiteY162" fmla="*/ 243384 h 245078"/>
                <a:gd name="connsiteX163" fmla="*/ 1095118 w 3258499"/>
                <a:gd name="connsiteY163" fmla="*/ 245078 h 245078"/>
                <a:gd name="connsiteX164" fmla="*/ 1087255 w 3258499"/>
                <a:gd name="connsiteY164" fmla="*/ 245078 h 245078"/>
                <a:gd name="connsiteX165" fmla="*/ 1085227 w 3258499"/>
                <a:gd name="connsiteY165" fmla="*/ 242863 h 245078"/>
                <a:gd name="connsiteX166" fmla="*/ 1085465 w 3258499"/>
                <a:gd name="connsiteY166" fmla="*/ 237489 h 245078"/>
                <a:gd name="connsiteX167" fmla="*/ 1088790 w 3258499"/>
                <a:gd name="connsiteY167" fmla="*/ 234446 h 245078"/>
                <a:gd name="connsiteX168" fmla="*/ 1091528 w 3258499"/>
                <a:gd name="connsiteY168" fmla="*/ 233454 h 245078"/>
                <a:gd name="connsiteX169" fmla="*/ 758381 w 3258499"/>
                <a:gd name="connsiteY169" fmla="*/ 233454 h 245078"/>
                <a:gd name="connsiteX170" fmla="*/ 761018 w 3258499"/>
                <a:gd name="connsiteY170" fmla="*/ 234685 h 245078"/>
                <a:gd name="connsiteX171" fmla="*/ 764061 w 3258499"/>
                <a:gd name="connsiteY171" fmla="*/ 238011 h 245078"/>
                <a:gd name="connsiteX172" fmla="*/ 763822 w 3258499"/>
                <a:gd name="connsiteY172" fmla="*/ 243384 h 245078"/>
                <a:gd name="connsiteX173" fmla="*/ 761971 w 3258499"/>
                <a:gd name="connsiteY173" fmla="*/ 245078 h 245078"/>
                <a:gd name="connsiteX174" fmla="*/ 754108 w 3258499"/>
                <a:gd name="connsiteY174" fmla="*/ 245078 h 245078"/>
                <a:gd name="connsiteX175" fmla="*/ 752081 w 3258499"/>
                <a:gd name="connsiteY175" fmla="*/ 242863 h 245078"/>
                <a:gd name="connsiteX176" fmla="*/ 752319 w 3258499"/>
                <a:gd name="connsiteY176" fmla="*/ 237489 h 245078"/>
                <a:gd name="connsiteX177" fmla="*/ 755645 w 3258499"/>
                <a:gd name="connsiteY177" fmla="*/ 234446 h 245078"/>
                <a:gd name="connsiteX178" fmla="*/ 758381 w 3258499"/>
                <a:gd name="connsiteY178" fmla="*/ 233454 h 245078"/>
                <a:gd name="connsiteX179" fmla="*/ 425234 w 3258499"/>
                <a:gd name="connsiteY179" fmla="*/ 233454 h 245078"/>
                <a:gd name="connsiteX180" fmla="*/ 427872 w 3258499"/>
                <a:gd name="connsiteY180" fmla="*/ 234685 h 245078"/>
                <a:gd name="connsiteX181" fmla="*/ 430915 w 3258499"/>
                <a:gd name="connsiteY181" fmla="*/ 238011 h 245078"/>
                <a:gd name="connsiteX182" fmla="*/ 430677 w 3258499"/>
                <a:gd name="connsiteY182" fmla="*/ 243384 h 245078"/>
                <a:gd name="connsiteX183" fmla="*/ 428825 w 3258499"/>
                <a:gd name="connsiteY183" fmla="*/ 245078 h 245078"/>
                <a:gd name="connsiteX184" fmla="*/ 420962 w 3258499"/>
                <a:gd name="connsiteY184" fmla="*/ 245078 h 245078"/>
                <a:gd name="connsiteX185" fmla="*/ 418934 w 3258499"/>
                <a:gd name="connsiteY185" fmla="*/ 242863 h 245078"/>
                <a:gd name="connsiteX186" fmla="*/ 419173 w 3258499"/>
                <a:gd name="connsiteY186" fmla="*/ 237489 h 245078"/>
                <a:gd name="connsiteX187" fmla="*/ 422499 w 3258499"/>
                <a:gd name="connsiteY187" fmla="*/ 234446 h 245078"/>
                <a:gd name="connsiteX188" fmla="*/ 425234 w 3258499"/>
                <a:gd name="connsiteY188" fmla="*/ 233454 h 245078"/>
                <a:gd name="connsiteX189" fmla="*/ 92089 w 3258499"/>
                <a:gd name="connsiteY189" fmla="*/ 233454 h 245078"/>
                <a:gd name="connsiteX190" fmla="*/ 94726 w 3258499"/>
                <a:gd name="connsiteY190" fmla="*/ 234685 h 245078"/>
                <a:gd name="connsiteX191" fmla="*/ 97769 w 3258499"/>
                <a:gd name="connsiteY191" fmla="*/ 238011 h 245078"/>
                <a:gd name="connsiteX192" fmla="*/ 97530 w 3258499"/>
                <a:gd name="connsiteY192" fmla="*/ 243384 h 245078"/>
                <a:gd name="connsiteX193" fmla="*/ 95679 w 3258499"/>
                <a:gd name="connsiteY193" fmla="*/ 245078 h 245078"/>
                <a:gd name="connsiteX194" fmla="*/ 87815 w 3258499"/>
                <a:gd name="connsiteY194" fmla="*/ 245078 h 245078"/>
                <a:gd name="connsiteX195" fmla="*/ 85788 w 3258499"/>
                <a:gd name="connsiteY195" fmla="*/ 242863 h 245078"/>
                <a:gd name="connsiteX196" fmla="*/ 86027 w 3258499"/>
                <a:gd name="connsiteY196" fmla="*/ 237489 h 245078"/>
                <a:gd name="connsiteX197" fmla="*/ 89352 w 3258499"/>
                <a:gd name="connsiteY197" fmla="*/ 234446 h 245078"/>
                <a:gd name="connsiteX198" fmla="*/ 92089 w 3258499"/>
                <a:gd name="connsiteY198" fmla="*/ 233454 h 245078"/>
                <a:gd name="connsiteX199" fmla="*/ 2962865 w 3258499"/>
                <a:gd name="connsiteY199" fmla="*/ 227046 h 245078"/>
                <a:gd name="connsiteX200" fmla="*/ 2964947 w 3258499"/>
                <a:gd name="connsiteY200" fmla="*/ 228665 h 245078"/>
                <a:gd name="connsiteX201" fmla="*/ 2967527 w 3258499"/>
                <a:gd name="connsiteY201" fmla="*/ 233204 h 245078"/>
                <a:gd name="connsiteX202" fmla="*/ 2966235 w 3258499"/>
                <a:gd name="connsiteY202" fmla="*/ 237903 h 245078"/>
                <a:gd name="connsiteX203" fmla="*/ 2961696 w 3258499"/>
                <a:gd name="connsiteY203" fmla="*/ 240484 h 245078"/>
                <a:gd name="connsiteX204" fmla="*/ 2956996 w 3258499"/>
                <a:gd name="connsiteY204" fmla="*/ 239191 h 245078"/>
                <a:gd name="connsiteX205" fmla="*/ 2954416 w 3258499"/>
                <a:gd name="connsiteY205" fmla="*/ 234652 h 245078"/>
                <a:gd name="connsiteX206" fmla="*/ 2955709 w 3258499"/>
                <a:gd name="connsiteY206" fmla="*/ 229952 h 245078"/>
                <a:gd name="connsiteX207" fmla="*/ 2960247 w 3258499"/>
                <a:gd name="connsiteY207" fmla="*/ 227372 h 245078"/>
                <a:gd name="connsiteX208" fmla="*/ 2962865 w 3258499"/>
                <a:gd name="connsiteY208" fmla="*/ 227046 h 245078"/>
                <a:gd name="connsiteX209" fmla="*/ 2629719 w 3258499"/>
                <a:gd name="connsiteY209" fmla="*/ 227046 h 245078"/>
                <a:gd name="connsiteX210" fmla="*/ 2631801 w 3258499"/>
                <a:gd name="connsiteY210" fmla="*/ 228665 h 245078"/>
                <a:gd name="connsiteX211" fmla="*/ 2634381 w 3258499"/>
                <a:gd name="connsiteY211" fmla="*/ 233204 h 245078"/>
                <a:gd name="connsiteX212" fmla="*/ 2633089 w 3258499"/>
                <a:gd name="connsiteY212" fmla="*/ 237903 h 245078"/>
                <a:gd name="connsiteX213" fmla="*/ 2628550 w 3258499"/>
                <a:gd name="connsiteY213" fmla="*/ 240484 h 245078"/>
                <a:gd name="connsiteX214" fmla="*/ 2623850 w 3258499"/>
                <a:gd name="connsiteY214" fmla="*/ 239191 h 245078"/>
                <a:gd name="connsiteX215" fmla="*/ 2621269 w 3258499"/>
                <a:gd name="connsiteY215" fmla="*/ 234652 h 245078"/>
                <a:gd name="connsiteX216" fmla="*/ 2622563 w 3258499"/>
                <a:gd name="connsiteY216" fmla="*/ 229952 h 245078"/>
                <a:gd name="connsiteX217" fmla="*/ 2627101 w 3258499"/>
                <a:gd name="connsiteY217" fmla="*/ 227372 h 245078"/>
                <a:gd name="connsiteX218" fmla="*/ 2629719 w 3258499"/>
                <a:gd name="connsiteY218" fmla="*/ 227046 h 245078"/>
                <a:gd name="connsiteX219" fmla="*/ 2296572 w 3258499"/>
                <a:gd name="connsiteY219" fmla="*/ 227046 h 245078"/>
                <a:gd name="connsiteX220" fmla="*/ 2298655 w 3258499"/>
                <a:gd name="connsiteY220" fmla="*/ 228665 h 245078"/>
                <a:gd name="connsiteX221" fmla="*/ 2301235 w 3258499"/>
                <a:gd name="connsiteY221" fmla="*/ 233204 h 245078"/>
                <a:gd name="connsiteX222" fmla="*/ 2299943 w 3258499"/>
                <a:gd name="connsiteY222" fmla="*/ 237903 h 245078"/>
                <a:gd name="connsiteX223" fmla="*/ 2295403 w 3258499"/>
                <a:gd name="connsiteY223" fmla="*/ 240484 h 245078"/>
                <a:gd name="connsiteX224" fmla="*/ 2290704 w 3258499"/>
                <a:gd name="connsiteY224" fmla="*/ 239191 h 245078"/>
                <a:gd name="connsiteX225" fmla="*/ 2288123 w 3258499"/>
                <a:gd name="connsiteY225" fmla="*/ 234652 h 245078"/>
                <a:gd name="connsiteX226" fmla="*/ 2289416 w 3258499"/>
                <a:gd name="connsiteY226" fmla="*/ 229952 h 245078"/>
                <a:gd name="connsiteX227" fmla="*/ 2293955 w 3258499"/>
                <a:gd name="connsiteY227" fmla="*/ 227372 h 245078"/>
                <a:gd name="connsiteX228" fmla="*/ 2296572 w 3258499"/>
                <a:gd name="connsiteY228" fmla="*/ 227046 h 245078"/>
                <a:gd name="connsiteX229" fmla="*/ 1963426 w 3258499"/>
                <a:gd name="connsiteY229" fmla="*/ 227046 h 245078"/>
                <a:gd name="connsiteX230" fmla="*/ 1965508 w 3258499"/>
                <a:gd name="connsiteY230" fmla="*/ 228665 h 245078"/>
                <a:gd name="connsiteX231" fmla="*/ 1968089 w 3258499"/>
                <a:gd name="connsiteY231" fmla="*/ 233204 h 245078"/>
                <a:gd name="connsiteX232" fmla="*/ 1966796 w 3258499"/>
                <a:gd name="connsiteY232" fmla="*/ 237903 h 245078"/>
                <a:gd name="connsiteX233" fmla="*/ 1962257 w 3258499"/>
                <a:gd name="connsiteY233" fmla="*/ 240484 h 245078"/>
                <a:gd name="connsiteX234" fmla="*/ 1957557 w 3258499"/>
                <a:gd name="connsiteY234" fmla="*/ 239191 h 245078"/>
                <a:gd name="connsiteX235" fmla="*/ 1954977 w 3258499"/>
                <a:gd name="connsiteY235" fmla="*/ 234652 h 245078"/>
                <a:gd name="connsiteX236" fmla="*/ 1956270 w 3258499"/>
                <a:gd name="connsiteY236" fmla="*/ 229952 h 245078"/>
                <a:gd name="connsiteX237" fmla="*/ 1960809 w 3258499"/>
                <a:gd name="connsiteY237" fmla="*/ 227372 h 245078"/>
                <a:gd name="connsiteX238" fmla="*/ 1963426 w 3258499"/>
                <a:gd name="connsiteY238" fmla="*/ 227046 h 245078"/>
                <a:gd name="connsiteX239" fmla="*/ 1630280 w 3258499"/>
                <a:gd name="connsiteY239" fmla="*/ 227046 h 245078"/>
                <a:gd name="connsiteX240" fmla="*/ 1632362 w 3258499"/>
                <a:gd name="connsiteY240" fmla="*/ 228665 h 245078"/>
                <a:gd name="connsiteX241" fmla="*/ 1634943 w 3258499"/>
                <a:gd name="connsiteY241" fmla="*/ 233204 h 245078"/>
                <a:gd name="connsiteX242" fmla="*/ 1633649 w 3258499"/>
                <a:gd name="connsiteY242" fmla="*/ 237903 h 245078"/>
                <a:gd name="connsiteX243" fmla="*/ 1629111 w 3258499"/>
                <a:gd name="connsiteY243" fmla="*/ 240484 h 245078"/>
                <a:gd name="connsiteX244" fmla="*/ 1624411 w 3258499"/>
                <a:gd name="connsiteY244" fmla="*/ 239191 h 245078"/>
                <a:gd name="connsiteX245" fmla="*/ 1621831 w 3258499"/>
                <a:gd name="connsiteY245" fmla="*/ 234652 h 245078"/>
                <a:gd name="connsiteX246" fmla="*/ 1623123 w 3258499"/>
                <a:gd name="connsiteY246" fmla="*/ 229952 h 245078"/>
                <a:gd name="connsiteX247" fmla="*/ 1627662 w 3258499"/>
                <a:gd name="connsiteY247" fmla="*/ 227372 h 245078"/>
                <a:gd name="connsiteX248" fmla="*/ 1630280 w 3258499"/>
                <a:gd name="connsiteY248" fmla="*/ 227046 h 245078"/>
                <a:gd name="connsiteX249" fmla="*/ 1297134 w 3258499"/>
                <a:gd name="connsiteY249" fmla="*/ 227046 h 245078"/>
                <a:gd name="connsiteX250" fmla="*/ 1299216 w 3258499"/>
                <a:gd name="connsiteY250" fmla="*/ 228665 h 245078"/>
                <a:gd name="connsiteX251" fmla="*/ 1301795 w 3258499"/>
                <a:gd name="connsiteY251" fmla="*/ 233204 h 245078"/>
                <a:gd name="connsiteX252" fmla="*/ 1300503 w 3258499"/>
                <a:gd name="connsiteY252" fmla="*/ 237903 h 245078"/>
                <a:gd name="connsiteX253" fmla="*/ 1295964 w 3258499"/>
                <a:gd name="connsiteY253" fmla="*/ 240484 h 245078"/>
                <a:gd name="connsiteX254" fmla="*/ 1291265 w 3258499"/>
                <a:gd name="connsiteY254" fmla="*/ 239191 h 245078"/>
                <a:gd name="connsiteX255" fmla="*/ 1288685 w 3258499"/>
                <a:gd name="connsiteY255" fmla="*/ 234652 h 245078"/>
                <a:gd name="connsiteX256" fmla="*/ 1289978 w 3258499"/>
                <a:gd name="connsiteY256" fmla="*/ 229952 h 245078"/>
                <a:gd name="connsiteX257" fmla="*/ 1294516 w 3258499"/>
                <a:gd name="connsiteY257" fmla="*/ 227372 h 245078"/>
                <a:gd name="connsiteX258" fmla="*/ 1297134 w 3258499"/>
                <a:gd name="connsiteY258" fmla="*/ 227046 h 245078"/>
                <a:gd name="connsiteX259" fmla="*/ 963987 w 3258499"/>
                <a:gd name="connsiteY259" fmla="*/ 227046 h 245078"/>
                <a:gd name="connsiteX260" fmla="*/ 966070 w 3258499"/>
                <a:gd name="connsiteY260" fmla="*/ 228665 h 245078"/>
                <a:gd name="connsiteX261" fmla="*/ 968650 w 3258499"/>
                <a:gd name="connsiteY261" fmla="*/ 233204 h 245078"/>
                <a:gd name="connsiteX262" fmla="*/ 967357 w 3258499"/>
                <a:gd name="connsiteY262" fmla="*/ 237903 h 245078"/>
                <a:gd name="connsiteX263" fmla="*/ 962818 w 3258499"/>
                <a:gd name="connsiteY263" fmla="*/ 240484 h 245078"/>
                <a:gd name="connsiteX264" fmla="*/ 958118 w 3258499"/>
                <a:gd name="connsiteY264" fmla="*/ 239191 h 245078"/>
                <a:gd name="connsiteX265" fmla="*/ 955538 w 3258499"/>
                <a:gd name="connsiteY265" fmla="*/ 234652 h 245078"/>
                <a:gd name="connsiteX266" fmla="*/ 956831 w 3258499"/>
                <a:gd name="connsiteY266" fmla="*/ 229952 h 245078"/>
                <a:gd name="connsiteX267" fmla="*/ 961370 w 3258499"/>
                <a:gd name="connsiteY267" fmla="*/ 227372 h 245078"/>
                <a:gd name="connsiteX268" fmla="*/ 963987 w 3258499"/>
                <a:gd name="connsiteY268" fmla="*/ 227046 h 245078"/>
                <a:gd name="connsiteX269" fmla="*/ 630841 w 3258499"/>
                <a:gd name="connsiteY269" fmla="*/ 227046 h 245078"/>
                <a:gd name="connsiteX270" fmla="*/ 632923 w 3258499"/>
                <a:gd name="connsiteY270" fmla="*/ 228665 h 245078"/>
                <a:gd name="connsiteX271" fmla="*/ 635503 w 3258499"/>
                <a:gd name="connsiteY271" fmla="*/ 233204 h 245078"/>
                <a:gd name="connsiteX272" fmla="*/ 634210 w 3258499"/>
                <a:gd name="connsiteY272" fmla="*/ 237903 h 245078"/>
                <a:gd name="connsiteX273" fmla="*/ 629671 w 3258499"/>
                <a:gd name="connsiteY273" fmla="*/ 240484 h 245078"/>
                <a:gd name="connsiteX274" fmla="*/ 624971 w 3258499"/>
                <a:gd name="connsiteY274" fmla="*/ 239191 h 245078"/>
                <a:gd name="connsiteX275" fmla="*/ 622392 w 3258499"/>
                <a:gd name="connsiteY275" fmla="*/ 234652 h 245078"/>
                <a:gd name="connsiteX276" fmla="*/ 623684 w 3258499"/>
                <a:gd name="connsiteY276" fmla="*/ 229952 h 245078"/>
                <a:gd name="connsiteX277" fmla="*/ 628223 w 3258499"/>
                <a:gd name="connsiteY277" fmla="*/ 227372 h 245078"/>
                <a:gd name="connsiteX278" fmla="*/ 630841 w 3258499"/>
                <a:gd name="connsiteY278" fmla="*/ 227046 h 245078"/>
                <a:gd name="connsiteX279" fmla="*/ 297695 w 3258499"/>
                <a:gd name="connsiteY279" fmla="*/ 227046 h 245078"/>
                <a:gd name="connsiteX280" fmla="*/ 299776 w 3258499"/>
                <a:gd name="connsiteY280" fmla="*/ 228665 h 245078"/>
                <a:gd name="connsiteX281" fmla="*/ 302357 w 3258499"/>
                <a:gd name="connsiteY281" fmla="*/ 233204 h 245078"/>
                <a:gd name="connsiteX282" fmla="*/ 301064 w 3258499"/>
                <a:gd name="connsiteY282" fmla="*/ 237903 h 245078"/>
                <a:gd name="connsiteX283" fmla="*/ 296525 w 3258499"/>
                <a:gd name="connsiteY283" fmla="*/ 240484 h 245078"/>
                <a:gd name="connsiteX284" fmla="*/ 291826 w 3258499"/>
                <a:gd name="connsiteY284" fmla="*/ 239191 h 245078"/>
                <a:gd name="connsiteX285" fmla="*/ 289246 w 3258499"/>
                <a:gd name="connsiteY285" fmla="*/ 234652 h 245078"/>
                <a:gd name="connsiteX286" fmla="*/ 290538 w 3258499"/>
                <a:gd name="connsiteY286" fmla="*/ 229952 h 245078"/>
                <a:gd name="connsiteX287" fmla="*/ 295077 w 3258499"/>
                <a:gd name="connsiteY287" fmla="*/ 227372 h 245078"/>
                <a:gd name="connsiteX288" fmla="*/ 297695 w 3258499"/>
                <a:gd name="connsiteY288" fmla="*/ 227046 h 245078"/>
                <a:gd name="connsiteX289" fmla="*/ 3013961 w 3258499"/>
                <a:gd name="connsiteY289" fmla="*/ 219437 h 245078"/>
                <a:gd name="connsiteX290" fmla="*/ 3037750 w 3258499"/>
                <a:gd name="connsiteY290" fmla="*/ 219437 h 245078"/>
                <a:gd name="connsiteX291" fmla="*/ 3061539 w 3258499"/>
                <a:gd name="connsiteY291" fmla="*/ 219437 h 245078"/>
                <a:gd name="connsiteX292" fmla="*/ 3078415 w 3258499"/>
                <a:gd name="connsiteY292" fmla="*/ 236313 h 245078"/>
                <a:gd name="connsiteX293" fmla="*/ 3078415 w 3258499"/>
                <a:gd name="connsiteY293" fmla="*/ 245078 h 245078"/>
                <a:gd name="connsiteX294" fmla="*/ 2997084 w 3258499"/>
                <a:gd name="connsiteY294" fmla="*/ 245078 h 245078"/>
                <a:gd name="connsiteX295" fmla="*/ 2997084 w 3258499"/>
                <a:gd name="connsiteY295" fmla="*/ 236313 h 245078"/>
                <a:gd name="connsiteX296" fmla="*/ 3013961 w 3258499"/>
                <a:gd name="connsiteY296" fmla="*/ 219437 h 245078"/>
                <a:gd name="connsiteX297" fmla="*/ 2680815 w 3258499"/>
                <a:gd name="connsiteY297" fmla="*/ 219437 h 245078"/>
                <a:gd name="connsiteX298" fmla="*/ 2704603 w 3258499"/>
                <a:gd name="connsiteY298" fmla="*/ 219437 h 245078"/>
                <a:gd name="connsiteX299" fmla="*/ 2728392 w 3258499"/>
                <a:gd name="connsiteY299" fmla="*/ 219437 h 245078"/>
                <a:gd name="connsiteX300" fmla="*/ 2745269 w 3258499"/>
                <a:gd name="connsiteY300" fmla="*/ 236313 h 245078"/>
                <a:gd name="connsiteX301" fmla="*/ 2745269 w 3258499"/>
                <a:gd name="connsiteY301" fmla="*/ 245078 h 245078"/>
                <a:gd name="connsiteX302" fmla="*/ 2663939 w 3258499"/>
                <a:gd name="connsiteY302" fmla="*/ 245078 h 245078"/>
                <a:gd name="connsiteX303" fmla="*/ 2663939 w 3258499"/>
                <a:gd name="connsiteY303" fmla="*/ 236313 h 245078"/>
                <a:gd name="connsiteX304" fmla="*/ 2680815 w 3258499"/>
                <a:gd name="connsiteY304" fmla="*/ 219437 h 245078"/>
                <a:gd name="connsiteX305" fmla="*/ 2347669 w 3258499"/>
                <a:gd name="connsiteY305" fmla="*/ 219437 h 245078"/>
                <a:gd name="connsiteX306" fmla="*/ 2371457 w 3258499"/>
                <a:gd name="connsiteY306" fmla="*/ 219437 h 245078"/>
                <a:gd name="connsiteX307" fmla="*/ 2395246 w 3258499"/>
                <a:gd name="connsiteY307" fmla="*/ 219437 h 245078"/>
                <a:gd name="connsiteX308" fmla="*/ 2412123 w 3258499"/>
                <a:gd name="connsiteY308" fmla="*/ 236313 h 245078"/>
                <a:gd name="connsiteX309" fmla="*/ 2412123 w 3258499"/>
                <a:gd name="connsiteY309" fmla="*/ 245078 h 245078"/>
                <a:gd name="connsiteX310" fmla="*/ 2330791 w 3258499"/>
                <a:gd name="connsiteY310" fmla="*/ 245078 h 245078"/>
                <a:gd name="connsiteX311" fmla="*/ 2330791 w 3258499"/>
                <a:gd name="connsiteY311" fmla="*/ 236313 h 245078"/>
                <a:gd name="connsiteX312" fmla="*/ 2347669 w 3258499"/>
                <a:gd name="connsiteY312" fmla="*/ 219437 h 245078"/>
                <a:gd name="connsiteX313" fmla="*/ 2014522 w 3258499"/>
                <a:gd name="connsiteY313" fmla="*/ 219437 h 245078"/>
                <a:gd name="connsiteX314" fmla="*/ 2038311 w 3258499"/>
                <a:gd name="connsiteY314" fmla="*/ 219437 h 245078"/>
                <a:gd name="connsiteX315" fmla="*/ 2062100 w 3258499"/>
                <a:gd name="connsiteY315" fmla="*/ 219437 h 245078"/>
                <a:gd name="connsiteX316" fmla="*/ 2078977 w 3258499"/>
                <a:gd name="connsiteY316" fmla="*/ 236313 h 245078"/>
                <a:gd name="connsiteX317" fmla="*/ 2078977 w 3258499"/>
                <a:gd name="connsiteY317" fmla="*/ 245078 h 245078"/>
                <a:gd name="connsiteX318" fmla="*/ 1997645 w 3258499"/>
                <a:gd name="connsiteY318" fmla="*/ 245078 h 245078"/>
                <a:gd name="connsiteX319" fmla="*/ 1997645 w 3258499"/>
                <a:gd name="connsiteY319" fmla="*/ 236313 h 245078"/>
                <a:gd name="connsiteX320" fmla="*/ 2014522 w 3258499"/>
                <a:gd name="connsiteY320" fmla="*/ 219437 h 245078"/>
                <a:gd name="connsiteX321" fmla="*/ 1681376 w 3258499"/>
                <a:gd name="connsiteY321" fmla="*/ 219437 h 245078"/>
                <a:gd name="connsiteX322" fmla="*/ 1705164 w 3258499"/>
                <a:gd name="connsiteY322" fmla="*/ 219437 h 245078"/>
                <a:gd name="connsiteX323" fmla="*/ 1728953 w 3258499"/>
                <a:gd name="connsiteY323" fmla="*/ 219437 h 245078"/>
                <a:gd name="connsiteX324" fmla="*/ 1745831 w 3258499"/>
                <a:gd name="connsiteY324" fmla="*/ 236313 h 245078"/>
                <a:gd name="connsiteX325" fmla="*/ 1745831 w 3258499"/>
                <a:gd name="connsiteY325" fmla="*/ 245078 h 245078"/>
                <a:gd name="connsiteX326" fmla="*/ 1664499 w 3258499"/>
                <a:gd name="connsiteY326" fmla="*/ 245078 h 245078"/>
                <a:gd name="connsiteX327" fmla="*/ 1664499 w 3258499"/>
                <a:gd name="connsiteY327" fmla="*/ 236313 h 245078"/>
                <a:gd name="connsiteX328" fmla="*/ 1681376 w 3258499"/>
                <a:gd name="connsiteY328" fmla="*/ 219437 h 245078"/>
                <a:gd name="connsiteX329" fmla="*/ 1348229 w 3258499"/>
                <a:gd name="connsiteY329" fmla="*/ 219437 h 245078"/>
                <a:gd name="connsiteX330" fmla="*/ 1372018 w 3258499"/>
                <a:gd name="connsiteY330" fmla="*/ 219437 h 245078"/>
                <a:gd name="connsiteX331" fmla="*/ 1395807 w 3258499"/>
                <a:gd name="connsiteY331" fmla="*/ 219437 h 245078"/>
                <a:gd name="connsiteX332" fmla="*/ 1412683 w 3258499"/>
                <a:gd name="connsiteY332" fmla="*/ 236313 h 245078"/>
                <a:gd name="connsiteX333" fmla="*/ 1412683 w 3258499"/>
                <a:gd name="connsiteY333" fmla="*/ 245078 h 245078"/>
                <a:gd name="connsiteX334" fmla="*/ 1331353 w 3258499"/>
                <a:gd name="connsiteY334" fmla="*/ 245078 h 245078"/>
                <a:gd name="connsiteX335" fmla="*/ 1331353 w 3258499"/>
                <a:gd name="connsiteY335" fmla="*/ 236313 h 245078"/>
                <a:gd name="connsiteX336" fmla="*/ 1348229 w 3258499"/>
                <a:gd name="connsiteY336" fmla="*/ 219437 h 245078"/>
                <a:gd name="connsiteX337" fmla="*/ 1015083 w 3258499"/>
                <a:gd name="connsiteY337" fmla="*/ 219437 h 245078"/>
                <a:gd name="connsiteX338" fmla="*/ 1038871 w 3258499"/>
                <a:gd name="connsiteY338" fmla="*/ 219437 h 245078"/>
                <a:gd name="connsiteX339" fmla="*/ 1062661 w 3258499"/>
                <a:gd name="connsiteY339" fmla="*/ 219437 h 245078"/>
                <a:gd name="connsiteX340" fmla="*/ 1079537 w 3258499"/>
                <a:gd name="connsiteY340" fmla="*/ 236313 h 245078"/>
                <a:gd name="connsiteX341" fmla="*/ 1079537 w 3258499"/>
                <a:gd name="connsiteY341" fmla="*/ 245078 h 245078"/>
                <a:gd name="connsiteX342" fmla="*/ 998206 w 3258499"/>
                <a:gd name="connsiteY342" fmla="*/ 245078 h 245078"/>
                <a:gd name="connsiteX343" fmla="*/ 998206 w 3258499"/>
                <a:gd name="connsiteY343" fmla="*/ 236313 h 245078"/>
                <a:gd name="connsiteX344" fmla="*/ 1015083 w 3258499"/>
                <a:gd name="connsiteY344" fmla="*/ 219437 h 245078"/>
                <a:gd name="connsiteX345" fmla="*/ 681937 w 3258499"/>
                <a:gd name="connsiteY345" fmla="*/ 219437 h 245078"/>
                <a:gd name="connsiteX346" fmla="*/ 705725 w 3258499"/>
                <a:gd name="connsiteY346" fmla="*/ 219437 h 245078"/>
                <a:gd name="connsiteX347" fmla="*/ 729515 w 3258499"/>
                <a:gd name="connsiteY347" fmla="*/ 219437 h 245078"/>
                <a:gd name="connsiteX348" fmla="*/ 746391 w 3258499"/>
                <a:gd name="connsiteY348" fmla="*/ 236313 h 245078"/>
                <a:gd name="connsiteX349" fmla="*/ 746391 w 3258499"/>
                <a:gd name="connsiteY349" fmla="*/ 245078 h 245078"/>
                <a:gd name="connsiteX350" fmla="*/ 665060 w 3258499"/>
                <a:gd name="connsiteY350" fmla="*/ 245078 h 245078"/>
                <a:gd name="connsiteX351" fmla="*/ 665060 w 3258499"/>
                <a:gd name="connsiteY351" fmla="*/ 236313 h 245078"/>
                <a:gd name="connsiteX352" fmla="*/ 681937 w 3258499"/>
                <a:gd name="connsiteY352" fmla="*/ 219437 h 245078"/>
                <a:gd name="connsiteX353" fmla="*/ 348790 w 3258499"/>
                <a:gd name="connsiteY353" fmla="*/ 219437 h 245078"/>
                <a:gd name="connsiteX354" fmla="*/ 372579 w 3258499"/>
                <a:gd name="connsiteY354" fmla="*/ 219437 h 245078"/>
                <a:gd name="connsiteX355" fmla="*/ 396368 w 3258499"/>
                <a:gd name="connsiteY355" fmla="*/ 219437 h 245078"/>
                <a:gd name="connsiteX356" fmla="*/ 413245 w 3258499"/>
                <a:gd name="connsiteY356" fmla="*/ 236313 h 245078"/>
                <a:gd name="connsiteX357" fmla="*/ 413245 w 3258499"/>
                <a:gd name="connsiteY357" fmla="*/ 245078 h 245078"/>
                <a:gd name="connsiteX358" fmla="*/ 331914 w 3258499"/>
                <a:gd name="connsiteY358" fmla="*/ 245078 h 245078"/>
                <a:gd name="connsiteX359" fmla="*/ 331914 w 3258499"/>
                <a:gd name="connsiteY359" fmla="*/ 236313 h 245078"/>
                <a:gd name="connsiteX360" fmla="*/ 348790 w 3258499"/>
                <a:gd name="connsiteY360" fmla="*/ 219437 h 245078"/>
                <a:gd name="connsiteX361" fmla="*/ 15644 w 3258499"/>
                <a:gd name="connsiteY361" fmla="*/ 219437 h 245078"/>
                <a:gd name="connsiteX362" fmla="*/ 39433 w 3258499"/>
                <a:gd name="connsiteY362" fmla="*/ 219437 h 245078"/>
                <a:gd name="connsiteX363" fmla="*/ 63222 w 3258499"/>
                <a:gd name="connsiteY363" fmla="*/ 219437 h 245078"/>
                <a:gd name="connsiteX364" fmla="*/ 80099 w 3258499"/>
                <a:gd name="connsiteY364" fmla="*/ 236313 h 245078"/>
                <a:gd name="connsiteX365" fmla="*/ 80099 w 3258499"/>
                <a:gd name="connsiteY365" fmla="*/ 245078 h 245078"/>
                <a:gd name="connsiteX366" fmla="*/ 0 w 3258499"/>
                <a:gd name="connsiteY366" fmla="*/ 245078 h 245078"/>
                <a:gd name="connsiteX367" fmla="*/ 5344 w 3258499"/>
                <a:gd name="connsiteY367" fmla="*/ 223703 h 245078"/>
                <a:gd name="connsiteX368" fmla="*/ 2982061 w 3258499"/>
                <a:gd name="connsiteY368" fmla="*/ 206212 h 245078"/>
                <a:gd name="connsiteX369" fmla="*/ 2986750 w 3258499"/>
                <a:gd name="connsiteY369" fmla="*/ 207382 h 245078"/>
                <a:gd name="connsiteX370" fmla="*/ 2994438 w 3258499"/>
                <a:gd name="connsiteY370" fmla="*/ 213073 h 245078"/>
                <a:gd name="connsiteX371" fmla="*/ 2995756 w 3258499"/>
                <a:gd name="connsiteY371" fmla="*/ 221906 h 245078"/>
                <a:gd name="connsiteX372" fmla="*/ 2987172 w 3258499"/>
                <a:gd name="connsiteY372" fmla="*/ 233501 h 245078"/>
                <a:gd name="connsiteX373" fmla="*/ 2978340 w 3258499"/>
                <a:gd name="connsiteY373" fmla="*/ 234819 h 245078"/>
                <a:gd name="connsiteX374" fmla="*/ 2970652 w 3258499"/>
                <a:gd name="connsiteY374" fmla="*/ 229127 h 245078"/>
                <a:gd name="connsiteX375" fmla="*/ 2969334 w 3258499"/>
                <a:gd name="connsiteY375" fmla="*/ 220295 h 245078"/>
                <a:gd name="connsiteX376" fmla="*/ 2977918 w 3258499"/>
                <a:gd name="connsiteY376" fmla="*/ 208700 h 245078"/>
                <a:gd name="connsiteX377" fmla="*/ 2982061 w 3258499"/>
                <a:gd name="connsiteY377" fmla="*/ 206212 h 245078"/>
                <a:gd name="connsiteX378" fmla="*/ 2648915 w 3258499"/>
                <a:gd name="connsiteY378" fmla="*/ 206212 h 245078"/>
                <a:gd name="connsiteX379" fmla="*/ 2653605 w 3258499"/>
                <a:gd name="connsiteY379" fmla="*/ 207382 h 245078"/>
                <a:gd name="connsiteX380" fmla="*/ 2661293 w 3258499"/>
                <a:gd name="connsiteY380" fmla="*/ 213073 h 245078"/>
                <a:gd name="connsiteX381" fmla="*/ 2662610 w 3258499"/>
                <a:gd name="connsiteY381" fmla="*/ 221906 h 245078"/>
                <a:gd name="connsiteX382" fmla="*/ 2654026 w 3258499"/>
                <a:gd name="connsiteY382" fmla="*/ 233501 h 245078"/>
                <a:gd name="connsiteX383" fmla="*/ 2645193 w 3258499"/>
                <a:gd name="connsiteY383" fmla="*/ 234819 h 245078"/>
                <a:gd name="connsiteX384" fmla="*/ 2637505 w 3258499"/>
                <a:gd name="connsiteY384" fmla="*/ 229127 h 245078"/>
                <a:gd name="connsiteX385" fmla="*/ 2636188 w 3258499"/>
                <a:gd name="connsiteY385" fmla="*/ 220295 h 245078"/>
                <a:gd name="connsiteX386" fmla="*/ 2644773 w 3258499"/>
                <a:gd name="connsiteY386" fmla="*/ 208700 h 245078"/>
                <a:gd name="connsiteX387" fmla="*/ 2648915 w 3258499"/>
                <a:gd name="connsiteY387" fmla="*/ 206212 h 245078"/>
                <a:gd name="connsiteX388" fmla="*/ 2315769 w 3258499"/>
                <a:gd name="connsiteY388" fmla="*/ 206212 h 245078"/>
                <a:gd name="connsiteX389" fmla="*/ 2320459 w 3258499"/>
                <a:gd name="connsiteY389" fmla="*/ 207382 h 245078"/>
                <a:gd name="connsiteX390" fmla="*/ 2328146 w 3258499"/>
                <a:gd name="connsiteY390" fmla="*/ 213073 h 245078"/>
                <a:gd name="connsiteX391" fmla="*/ 2329464 w 3258499"/>
                <a:gd name="connsiteY391" fmla="*/ 221906 h 245078"/>
                <a:gd name="connsiteX392" fmla="*/ 2320880 w 3258499"/>
                <a:gd name="connsiteY392" fmla="*/ 233501 h 245078"/>
                <a:gd name="connsiteX393" fmla="*/ 2312047 w 3258499"/>
                <a:gd name="connsiteY393" fmla="*/ 234819 h 245078"/>
                <a:gd name="connsiteX394" fmla="*/ 2304360 w 3258499"/>
                <a:gd name="connsiteY394" fmla="*/ 229127 h 245078"/>
                <a:gd name="connsiteX395" fmla="*/ 2303041 w 3258499"/>
                <a:gd name="connsiteY395" fmla="*/ 220295 h 245078"/>
                <a:gd name="connsiteX396" fmla="*/ 2311625 w 3258499"/>
                <a:gd name="connsiteY396" fmla="*/ 208700 h 245078"/>
                <a:gd name="connsiteX397" fmla="*/ 2315769 w 3258499"/>
                <a:gd name="connsiteY397" fmla="*/ 206212 h 245078"/>
                <a:gd name="connsiteX398" fmla="*/ 1982622 w 3258499"/>
                <a:gd name="connsiteY398" fmla="*/ 206212 h 245078"/>
                <a:gd name="connsiteX399" fmla="*/ 1987311 w 3258499"/>
                <a:gd name="connsiteY399" fmla="*/ 207382 h 245078"/>
                <a:gd name="connsiteX400" fmla="*/ 1994999 w 3258499"/>
                <a:gd name="connsiteY400" fmla="*/ 213073 h 245078"/>
                <a:gd name="connsiteX401" fmla="*/ 1996317 w 3258499"/>
                <a:gd name="connsiteY401" fmla="*/ 221906 h 245078"/>
                <a:gd name="connsiteX402" fmla="*/ 1987733 w 3258499"/>
                <a:gd name="connsiteY402" fmla="*/ 233501 h 245078"/>
                <a:gd name="connsiteX403" fmla="*/ 1978900 w 3258499"/>
                <a:gd name="connsiteY403" fmla="*/ 234819 h 245078"/>
                <a:gd name="connsiteX404" fmla="*/ 1971213 w 3258499"/>
                <a:gd name="connsiteY404" fmla="*/ 229127 h 245078"/>
                <a:gd name="connsiteX405" fmla="*/ 1969895 w 3258499"/>
                <a:gd name="connsiteY405" fmla="*/ 220295 h 245078"/>
                <a:gd name="connsiteX406" fmla="*/ 1978479 w 3258499"/>
                <a:gd name="connsiteY406" fmla="*/ 208700 h 245078"/>
                <a:gd name="connsiteX407" fmla="*/ 1982622 w 3258499"/>
                <a:gd name="connsiteY407" fmla="*/ 206212 h 245078"/>
                <a:gd name="connsiteX408" fmla="*/ 1649476 w 3258499"/>
                <a:gd name="connsiteY408" fmla="*/ 206212 h 245078"/>
                <a:gd name="connsiteX409" fmla="*/ 1654165 w 3258499"/>
                <a:gd name="connsiteY409" fmla="*/ 207382 h 245078"/>
                <a:gd name="connsiteX410" fmla="*/ 1661853 w 3258499"/>
                <a:gd name="connsiteY410" fmla="*/ 213073 h 245078"/>
                <a:gd name="connsiteX411" fmla="*/ 1663171 w 3258499"/>
                <a:gd name="connsiteY411" fmla="*/ 221906 h 245078"/>
                <a:gd name="connsiteX412" fmla="*/ 1654587 w 3258499"/>
                <a:gd name="connsiteY412" fmla="*/ 233501 h 245078"/>
                <a:gd name="connsiteX413" fmla="*/ 1645754 w 3258499"/>
                <a:gd name="connsiteY413" fmla="*/ 234819 h 245078"/>
                <a:gd name="connsiteX414" fmla="*/ 1638066 w 3258499"/>
                <a:gd name="connsiteY414" fmla="*/ 229127 h 245078"/>
                <a:gd name="connsiteX415" fmla="*/ 1636749 w 3258499"/>
                <a:gd name="connsiteY415" fmla="*/ 220295 h 245078"/>
                <a:gd name="connsiteX416" fmla="*/ 1645333 w 3258499"/>
                <a:gd name="connsiteY416" fmla="*/ 208700 h 245078"/>
                <a:gd name="connsiteX417" fmla="*/ 1649476 w 3258499"/>
                <a:gd name="connsiteY417" fmla="*/ 206212 h 245078"/>
                <a:gd name="connsiteX418" fmla="*/ 1316330 w 3258499"/>
                <a:gd name="connsiteY418" fmla="*/ 206212 h 245078"/>
                <a:gd name="connsiteX419" fmla="*/ 1321019 w 3258499"/>
                <a:gd name="connsiteY419" fmla="*/ 207382 h 245078"/>
                <a:gd name="connsiteX420" fmla="*/ 1328707 w 3258499"/>
                <a:gd name="connsiteY420" fmla="*/ 213073 h 245078"/>
                <a:gd name="connsiteX421" fmla="*/ 1330025 w 3258499"/>
                <a:gd name="connsiteY421" fmla="*/ 221906 h 245078"/>
                <a:gd name="connsiteX422" fmla="*/ 1321441 w 3258499"/>
                <a:gd name="connsiteY422" fmla="*/ 233501 h 245078"/>
                <a:gd name="connsiteX423" fmla="*/ 1312608 w 3258499"/>
                <a:gd name="connsiteY423" fmla="*/ 234819 h 245078"/>
                <a:gd name="connsiteX424" fmla="*/ 1304920 w 3258499"/>
                <a:gd name="connsiteY424" fmla="*/ 229127 h 245078"/>
                <a:gd name="connsiteX425" fmla="*/ 1303603 w 3258499"/>
                <a:gd name="connsiteY425" fmla="*/ 220295 h 245078"/>
                <a:gd name="connsiteX426" fmla="*/ 1312187 w 3258499"/>
                <a:gd name="connsiteY426" fmla="*/ 208700 h 245078"/>
                <a:gd name="connsiteX427" fmla="*/ 1316330 w 3258499"/>
                <a:gd name="connsiteY427" fmla="*/ 206212 h 245078"/>
                <a:gd name="connsiteX428" fmla="*/ 983184 w 3258499"/>
                <a:gd name="connsiteY428" fmla="*/ 206212 h 245078"/>
                <a:gd name="connsiteX429" fmla="*/ 987873 w 3258499"/>
                <a:gd name="connsiteY429" fmla="*/ 207382 h 245078"/>
                <a:gd name="connsiteX430" fmla="*/ 995561 w 3258499"/>
                <a:gd name="connsiteY430" fmla="*/ 213073 h 245078"/>
                <a:gd name="connsiteX431" fmla="*/ 996879 w 3258499"/>
                <a:gd name="connsiteY431" fmla="*/ 221906 h 245078"/>
                <a:gd name="connsiteX432" fmla="*/ 988294 w 3258499"/>
                <a:gd name="connsiteY432" fmla="*/ 233501 h 245078"/>
                <a:gd name="connsiteX433" fmla="*/ 979462 w 3258499"/>
                <a:gd name="connsiteY433" fmla="*/ 234819 h 245078"/>
                <a:gd name="connsiteX434" fmla="*/ 971774 w 3258499"/>
                <a:gd name="connsiteY434" fmla="*/ 229127 h 245078"/>
                <a:gd name="connsiteX435" fmla="*/ 970457 w 3258499"/>
                <a:gd name="connsiteY435" fmla="*/ 220295 h 245078"/>
                <a:gd name="connsiteX436" fmla="*/ 979041 w 3258499"/>
                <a:gd name="connsiteY436" fmla="*/ 208700 h 245078"/>
                <a:gd name="connsiteX437" fmla="*/ 983184 w 3258499"/>
                <a:gd name="connsiteY437" fmla="*/ 206212 h 245078"/>
                <a:gd name="connsiteX438" fmla="*/ 650037 w 3258499"/>
                <a:gd name="connsiteY438" fmla="*/ 206212 h 245078"/>
                <a:gd name="connsiteX439" fmla="*/ 654726 w 3258499"/>
                <a:gd name="connsiteY439" fmla="*/ 207382 h 245078"/>
                <a:gd name="connsiteX440" fmla="*/ 662414 w 3258499"/>
                <a:gd name="connsiteY440" fmla="*/ 213073 h 245078"/>
                <a:gd name="connsiteX441" fmla="*/ 663732 w 3258499"/>
                <a:gd name="connsiteY441" fmla="*/ 221906 h 245078"/>
                <a:gd name="connsiteX442" fmla="*/ 655147 w 3258499"/>
                <a:gd name="connsiteY442" fmla="*/ 233501 h 245078"/>
                <a:gd name="connsiteX443" fmla="*/ 646315 w 3258499"/>
                <a:gd name="connsiteY443" fmla="*/ 234819 h 245078"/>
                <a:gd name="connsiteX444" fmla="*/ 638627 w 3258499"/>
                <a:gd name="connsiteY444" fmla="*/ 229127 h 245078"/>
                <a:gd name="connsiteX445" fmla="*/ 637310 w 3258499"/>
                <a:gd name="connsiteY445" fmla="*/ 220295 h 245078"/>
                <a:gd name="connsiteX446" fmla="*/ 645894 w 3258499"/>
                <a:gd name="connsiteY446" fmla="*/ 208700 h 245078"/>
                <a:gd name="connsiteX447" fmla="*/ 650037 w 3258499"/>
                <a:gd name="connsiteY447" fmla="*/ 206212 h 245078"/>
                <a:gd name="connsiteX448" fmla="*/ 316891 w 3258499"/>
                <a:gd name="connsiteY448" fmla="*/ 206212 h 245078"/>
                <a:gd name="connsiteX449" fmla="*/ 321580 w 3258499"/>
                <a:gd name="connsiteY449" fmla="*/ 207382 h 245078"/>
                <a:gd name="connsiteX450" fmla="*/ 329268 w 3258499"/>
                <a:gd name="connsiteY450" fmla="*/ 213073 h 245078"/>
                <a:gd name="connsiteX451" fmla="*/ 330586 w 3258499"/>
                <a:gd name="connsiteY451" fmla="*/ 221906 h 245078"/>
                <a:gd name="connsiteX452" fmla="*/ 322002 w 3258499"/>
                <a:gd name="connsiteY452" fmla="*/ 233501 h 245078"/>
                <a:gd name="connsiteX453" fmla="*/ 313169 w 3258499"/>
                <a:gd name="connsiteY453" fmla="*/ 234819 h 245078"/>
                <a:gd name="connsiteX454" fmla="*/ 305481 w 3258499"/>
                <a:gd name="connsiteY454" fmla="*/ 229127 h 245078"/>
                <a:gd name="connsiteX455" fmla="*/ 304164 w 3258499"/>
                <a:gd name="connsiteY455" fmla="*/ 220295 h 245078"/>
                <a:gd name="connsiteX456" fmla="*/ 312748 w 3258499"/>
                <a:gd name="connsiteY456" fmla="*/ 208700 h 245078"/>
                <a:gd name="connsiteX457" fmla="*/ 316891 w 3258499"/>
                <a:gd name="connsiteY457" fmla="*/ 206212 h 245078"/>
                <a:gd name="connsiteX458" fmla="*/ 3204323 w 3258499"/>
                <a:gd name="connsiteY458" fmla="*/ 205442 h 245078"/>
                <a:gd name="connsiteX459" fmla="*/ 3231133 w 3258499"/>
                <a:gd name="connsiteY459" fmla="*/ 216547 h 245078"/>
                <a:gd name="connsiteX460" fmla="*/ 3258111 w 3258499"/>
                <a:gd name="connsiteY460" fmla="*/ 243525 h 245078"/>
                <a:gd name="connsiteX461" fmla="*/ 3258499 w 3258499"/>
                <a:gd name="connsiteY461" fmla="*/ 245078 h 245078"/>
                <a:gd name="connsiteX462" fmla="*/ 3148982 w 3258499"/>
                <a:gd name="connsiteY462" fmla="*/ 245078 h 245078"/>
                <a:gd name="connsiteX463" fmla="*/ 3177513 w 3258499"/>
                <a:gd name="connsiteY463" fmla="*/ 216547 h 245078"/>
                <a:gd name="connsiteX464" fmla="*/ 3204323 w 3258499"/>
                <a:gd name="connsiteY464" fmla="*/ 205442 h 245078"/>
                <a:gd name="connsiteX465" fmla="*/ 2871177 w 3258499"/>
                <a:gd name="connsiteY465" fmla="*/ 205442 h 245078"/>
                <a:gd name="connsiteX466" fmla="*/ 2897987 w 3258499"/>
                <a:gd name="connsiteY466" fmla="*/ 216547 h 245078"/>
                <a:gd name="connsiteX467" fmla="*/ 2926518 w 3258499"/>
                <a:gd name="connsiteY467" fmla="*/ 245078 h 245078"/>
                <a:gd name="connsiteX468" fmla="*/ 2815836 w 3258499"/>
                <a:gd name="connsiteY468" fmla="*/ 245078 h 245078"/>
                <a:gd name="connsiteX469" fmla="*/ 2844367 w 3258499"/>
                <a:gd name="connsiteY469" fmla="*/ 216547 h 245078"/>
                <a:gd name="connsiteX470" fmla="*/ 2871177 w 3258499"/>
                <a:gd name="connsiteY470" fmla="*/ 205442 h 245078"/>
                <a:gd name="connsiteX471" fmla="*/ 2538030 w 3258499"/>
                <a:gd name="connsiteY471" fmla="*/ 205442 h 245078"/>
                <a:gd name="connsiteX472" fmla="*/ 2564841 w 3258499"/>
                <a:gd name="connsiteY472" fmla="*/ 216547 h 245078"/>
                <a:gd name="connsiteX473" fmla="*/ 2593372 w 3258499"/>
                <a:gd name="connsiteY473" fmla="*/ 245078 h 245078"/>
                <a:gd name="connsiteX474" fmla="*/ 2482690 w 3258499"/>
                <a:gd name="connsiteY474" fmla="*/ 245078 h 245078"/>
                <a:gd name="connsiteX475" fmla="*/ 2511221 w 3258499"/>
                <a:gd name="connsiteY475" fmla="*/ 216547 h 245078"/>
                <a:gd name="connsiteX476" fmla="*/ 2538030 w 3258499"/>
                <a:gd name="connsiteY476" fmla="*/ 205442 h 245078"/>
                <a:gd name="connsiteX477" fmla="*/ 2204884 w 3258499"/>
                <a:gd name="connsiteY477" fmla="*/ 205442 h 245078"/>
                <a:gd name="connsiteX478" fmla="*/ 2231693 w 3258499"/>
                <a:gd name="connsiteY478" fmla="*/ 216547 h 245078"/>
                <a:gd name="connsiteX479" fmla="*/ 2260225 w 3258499"/>
                <a:gd name="connsiteY479" fmla="*/ 245078 h 245078"/>
                <a:gd name="connsiteX480" fmla="*/ 2149543 w 3258499"/>
                <a:gd name="connsiteY480" fmla="*/ 245078 h 245078"/>
                <a:gd name="connsiteX481" fmla="*/ 2178075 w 3258499"/>
                <a:gd name="connsiteY481" fmla="*/ 216547 h 245078"/>
                <a:gd name="connsiteX482" fmla="*/ 2204884 w 3258499"/>
                <a:gd name="connsiteY482" fmla="*/ 205442 h 245078"/>
                <a:gd name="connsiteX483" fmla="*/ 1871738 w 3258499"/>
                <a:gd name="connsiteY483" fmla="*/ 205442 h 245078"/>
                <a:gd name="connsiteX484" fmla="*/ 1898548 w 3258499"/>
                <a:gd name="connsiteY484" fmla="*/ 216547 h 245078"/>
                <a:gd name="connsiteX485" fmla="*/ 1927079 w 3258499"/>
                <a:gd name="connsiteY485" fmla="*/ 245078 h 245078"/>
                <a:gd name="connsiteX486" fmla="*/ 1816397 w 3258499"/>
                <a:gd name="connsiteY486" fmla="*/ 245078 h 245078"/>
                <a:gd name="connsiteX487" fmla="*/ 1844928 w 3258499"/>
                <a:gd name="connsiteY487" fmla="*/ 216547 h 245078"/>
                <a:gd name="connsiteX488" fmla="*/ 1871738 w 3258499"/>
                <a:gd name="connsiteY488" fmla="*/ 205442 h 245078"/>
                <a:gd name="connsiteX489" fmla="*/ 1538592 w 3258499"/>
                <a:gd name="connsiteY489" fmla="*/ 205442 h 245078"/>
                <a:gd name="connsiteX490" fmla="*/ 1565401 w 3258499"/>
                <a:gd name="connsiteY490" fmla="*/ 216547 h 245078"/>
                <a:gd name="connsiteX491" fmla="*/ 1593933 w 3258499"/>
                <a:gd name="connsiteY491" fmla="*/ 245078 h 245078"/>
                <a:gd name="connsiteX492" fmla="*/ 1483251 w 3258499"/>
                <a:gd name="connsiteY492" fmla="*/ 245078 h 245078"/>
                <a:gd name="connsiteX493" fmla="*/ 1511782 w 3258499"/>
                <a:gd name="connsiteY493" fmla="*/ 216547 h 245078"/>
                <a:gd name="connsiteX494" fmla="*/ 1538592 w 3258499"/>
                <a:gd name="connsiteY494" fmla="*/ 205442 h 245078"/>
                <a:gd name="connsiteX495" fmla="*/ 1205445 w 3258499"/>
                <a:gd name="connsiteY495" fmla="*/ 205442 h 245078"/>
                <a:gd name="connsiteX496" fmla="*/ 1232255 w 3258499"/>
                <a:gd name="connsiteY496" fmla="*/ 216547 h 245078"/>
                <a:gd name="connsiteX497" fmla="*/ 1260786 w 3258499"/>
                <a:gd name="connsiteY497" fmla="*/ 245078 h 245078"/>
                <a:gd name="connsiteX498" fmla="*/ 1150104 w 3258499"/>
                <a:gd name="connsiteY498" fmla="*/ 245078 h 245078"/>
                <a:gd name="connsiteX499" fmla="*/ 1178635 w 3258499"/>
                <a:gd name="connsiteY499" fmla="*/ 216547 h 245078"/>
                <a:gd name="connsiteX500" fmla="*/ 1205445 w 3258499"/>
                <a:gd name="connsiteY500" fmla="*/ 205442 h 245078"/>
                <a:gd name="connsiteX501" fmla="*/ 872298 w 3258499"/>
                <a:gd name="connsiteY501" fmla="*/ 205442 h 245078"/>
                <a:gd name="connsiteX502" fmla="*/ 899109 w 3258499"/>
                <a:gd name="connsiteY502" fmla="*/ 216547 h 245078"/>
                <a:gd name="connsiteX503" fmla="*/ 927640 w 3258499"/>
                <a:gd name="connsiteY503" fmla="*/ 245078 h 245078"/>
                <a:gd name="connsiteX504" fmla="*/ 816958 w 3258499"/>
                <a:gd name="connsiteY504" fmla="*/ 245078 h 245078"/>
                <a:gd name="connsiteX505" fmla="*/ 845489 w 3258499"/>
                <a:gd name="connsiteY505" fmla="*/ 216547 h 245078"/>
                <a:gd name="connsiteX506" fmla="*/ 872298 w 3258499"/>
                <a:gd name="connsiteY506" fmla="*/ 205442 h 245078"/>
                <a:gd name="connsiteX507" fmla="*/ 539153 w 3258499"/>
                <a:gd name="connsiteY507" fmla="*/ 205442 h 245078"/>
                <a:gd name="connsiteX508" fmla="*/ 565962 w 3258499"/>
                <a:gd name="connsiteY508" fmla="*/ 216547 h 245078"/>
                <a:gd name="connsiteX509" fmla="*/ 594493 w 3258499"/>
                <a:gd name="connsiteY509" fmla="*/ 245078 h 245078"/>
                <a:gd name="connsiteX510" fmla="*/ 483812 w 3258499"/>
                <a:gd name="connsiteY510" fmla="*/ 245078 h 245078"/>
                <a:gd name="connsiteX511" fmla="*/ 512343 w 3258499"/>
                <a:gd name="connsiteY511" fmla="*/ 216547 h 245078"/>
                <a:gd name="connsiteX512" fmla="*/ 539153 w 3258499"/>
                <a:gd name="connsiteY512" fmla="*/ 205442 h 245078"/>
                <a:gd name="connsiteX513" fmla="*/ 206007 w 3258499"/>
                <a:gd name="connsiteY513" fmla="*/ 205442 h 245078"/>
                <a:gd name="connsiteX514" fmla="*/ 232816 w 3258499"/>
                <a:gd name="connsiteY514" fmla="*/ 216547 h 245078"/>
                <a:gd name="connsiteX515" fmla="*/ 261347 w 3258499"/>
                <a:gd name="connsiteY515" fmla="*/ 245078 h 245078"/>
                <a:gd name="connsiteX516" fmla="*/ 150665 w 3258499"/>
                <a:gd name="connsiteY516" fmla="*/ 245078 h 245078"/>
                <a:gd name="connsiteX517" fmla="*/ 179197 w 3258499"/>
                <a:gd name="connsiteY517" fmla="*/ 216547 h 245078"/>
                <a:gd name="connsiteX518" fmla="*/ 206007 w 3258499"/>
                <a:gd name="connsiteY518" fmla="*/ 205442 h 245078"/>
                <a:gd name="connsiteX519" fmla="*/ 3019108 w 3258499"/>
                <a:gd name="connsiteY519" fmla="*/ 202536 h 245078"/>
                <a:gd name="connsiteX520" fmla="*/ 3021745 w 3258499"/>
                <a:gd name="connsiteY520" fmla="*/ 203768 h 245078"/>
                <a:gd name="connsiteX521" fmla="*/ 3024788 w 3258499"/>
                <a:gd name="connsiteY521" fmla="*/ 207094 h 245078"/>
                <a:gd name="connsiteX522" fmla="*/ 3024549 w 3258499"/>
                <a:gd name="connsiteY522" fmla="*/ 212468 h 245078"/>
                <a:gd name="connsiteX523" fmla="*/ 3021223 w 3258499"/>
                <a:gd name="connsiteY523" fmla="*/ 215511 h 245078"/>
                <a:gd name="connsiteX524" fmla="*/ 3015850 w 3258499"/>
                <a:gd name="connsiteY524" fmla="*/ 215272 h 245078"/>
                <a:gd name="connsiteX525" fmla="*/ 3012807 w 3258499"/>
                <a:gd name="connsiteY525" fmla="*/ 211947 h 245078"/>
                <a:gd name="connsiteX526" fmla="*/ 3013045 w 3258499"/>
                <a:gd name="connsiteY526" fmla="*/ 206572 h 245078"/>
                <a:gd name="connsiteX527" fmla="*/ 3016371 w 3258499"/>
                <a:gd name="connsiteY527" fmla="*/ 203529 h 245078"/>
                <a:gd name="connsiteX528" fmla="*/ 3019108 w 3258499"/>
                <a:gd name="connsiteY528" fmla="*/ 202536 h 245078"/>
                <a:gd name="connsiteX529" fmla="*/ 2685960 w 3258499"/>
                <a:gd name="connsiteY529" fmla="*/ 202536 h 245078"/>
                <a:gd name="connsiteX530" fmla="*/ 2688598 w 3258499"/>
                <a:gd name="connsiteY530" fmla="*/ 203768 h 245078"/>
                <a:gd name="connsiteX531" fmla="*/ 2691641 w 3258499"/>
                <a:gd name="connsiteY531" fmla="*/ 207094 h 245078"/>
                <a:gd name="connsiteX532" fmla="*/ 2691403 w 3258499"/>
                <a:gd name="connsiteY532" fmla="*/ 212468 h 245078"/>
                <a:gd name="connsiteX533" fmla="*/ 2688077 w 3258499"/>
                <a:gd name="connsiteY533" fmla="*/ 215511 h 245078"/>
                <a:gd name="connsiteX534" fmla="*/ 2682704 w 3258499"/>
                <a:gd name="connsiteY534" fmla="*/ 215272 h 245078"/>
                <a:gd name="connsiteX535" fmla="*/ 2679661 w 3258499"/>
                <a:gd name="connsiteY535" fmla="*/ 211947 h 245078"/>
                <a:gd name="connsiteX536" fmla="*/ 2679900 w 3258499"/>
                <a:gd name="connsiteY536" fmla="*/ 206572 h 245078"/>
                <a:gd name="connsiteX537" fmla="*/ 2683225 w 3258499"/>
                <a:gd name="connsiteY537" fmla="*/ 203529 h 245078"/>
                <a:gd name="connsiteX538" fmla="*/ 2685960 w 3258499"/>
                <a:gd name="connsiteY538" fmla="*/ 202536 h 245078"/>
                <a:gd name="connsiteX539" fmla="*/ 2352815 w 3258499"/>
                <a:gd name="connsiteY539" fmla="*/ 202536 h 245078"/>
                <a:gd name="connsiteX540" fmla="*/ 2355452 w 3258499"/>
                <a:gd name="connsiteY540" fmla="*/ 203768 h 245078"/>
                <a:gd name="connsiteX541" fmla="*/ 2358495 w 3258499"/>
                <a:gd name="connsiteY541" fmla="*/ 207094 h 245078"/>
                <a:gd name="connsiteX542" fmla="*/ 2358257 w 3258499"/>
                <a:gd name="connsiteY542" fmla="*/ 212468 h 245078"/>
                <a:gd name="connsiteX543" fmla="*/ 2354932 w 3258499"/>
                <a:gd name="connsiteY543" fmla="*/ 215511 h 245078"/>
                <a:gd name="connsiteX544" fmla="*/ 2349558 w 3258499"/>
                <a:gd name="connsiteY544" fmla="*/ 215272 h 245078"/>
                <a:gd name="connsiteX545" fmla="*/ 2346515 w 3258499"/>
                <a:gd name="connsiteY545" fmla="*/ 211947 h 245078"/>
                <a:gd name="connsiteX546" fmla="*/ 2346754 w 3258499"/>
                <a:gd name="connsiteY546" fmla="*/ 206572 h 245078"/>
                <a:gd name="connsiteX547" fmla="*/ 2350079 w 3258499"/>
                <a:gd name="connsiteY547" fmla="*/ 203529 h 245078"/>
                <a:gd name="connsiteX548" fmla="*/ 2352815 w 3258499"/>
                <a:gd name="connsiteY548" fmla="*/ 202536 h 245078"/>
                <a:gd name="connsiteX549" fmla="*/ 2019669 w 3258499"/>
                <a:gd name="connsiteY549" fmla="*/ 202536 h 245078"/>
                <a:gd name="connsiteX550" fmla="*/ 2022306 w 3258499"/>
                <a:gd name="connsiteY550" fmla="*/ 203768 h 245078"/>
                <a:gd name="connsiteX551" fmla="*/ 2025349 w 3258499"/>
                <a:gd name="connsiteY551" fmla="*/ 207094 h 245078"/>
                <a:gd name="connsiteX552" fmla="*/ 2025111 w 3258499"/>
                <a:gd name="connsiteY552" fmla="*/ 212468 h 245078"/>
                <a:gd name="connsiteX553" fmla="*/ 2021785 w 3258499"/>
                <a:gd name="connsiteY553" fmla="*/ 215511 h 245078"/>
                <a:gd name="connsiteX554" fmla="*/ 2016411 w 3258499"/>
                <a:gd name="connsiteY554" fmla="*/ 215272 h 245078"/>
                <a:gd name="connsiteX555" fmla="*/ 2013368 w 3258499"/>
                <a:gd name="connsiteY555" fmla="*/ 211947 h 245078"/>
                <a:gd name="connsiteX556" fmla="*/ 2013607 w 3258499"/>
                <a:gd name="connsiteY556" fmla="*/ 206572 h 245078"/>
                <a:gd name="connsiteX557" fmla="*/ 2016933 w 3258499"/>
                <a:gd name="connsiteY557" fmla="*/ 203529 h 245078"/>
                <a:gd name="connsiteX558" fmla="*/ 2019669 w 3258499"/>
                <a:gd name="connsiteY558" fmla="*/ 202536 h 245078"/>
                <a:gd name="connsiteX559" fmla="*/ 1686523 w 3258499"/>
                <a:gd name="connsiteY559" fmla="*/ 202536 h 245078"/>
                <a:gd name="connsiteX560" fmla="*/ 1689160 w 3258499"/>
                <a:gd name="connsiteY560" fmla="*/ 203768 h 245078"/>
                <a:gd name="connsiteX561" fmla="*/ 1692202 w 3258499"/>
                <a:gd name="connsiteY561" fmla="*/ 207094 h 245078"/>
                <a:gd name="connsiteX562" fmla="*/ 1691964 w 3258499"/>
                <a:gd name="connsiteY562" fmla="*/ 212468 h 245078"/>
                <a:gd name="connsiteX563" fmla="*/ 1688639 w 3258499"/>
                <a:gd name="connsiteY563" fmla="*/ 215511 h 245078"/>
                <a:gd name="connsiteX564" fmla="*/ 1683264 w 3258499"/>
                <a:gd name="connsiteY564" fmla="*/ 215272 h 245078"/>
                <a:gd name="connsiteX565" fmla="*/ 1680222 w 3258499"/>
                <a:gd name="connsiteY565" fmla="*/ 211947 h 245078"/>
                <a:gd name="connsiteX566" fmla="*/ 1680461 w 3258499"/>
                <a:gd name="connsiteY566" fmla="*/ 206572 h 245078"/>
                <a:gd name="connsiteX567" fmla="*/ 1683785 w 3258499"/>
                <a:gd name="connsiteY567" fmla="*/ 203529 h 245078"/>
                <a:gd name="connsiteX568" fmla="*/ 1686523 w 3258499"/>
                <a:gd name="connsiteY568" fmla="*/ 202536 h 245078"/>
                <a:gd name="connsiteX569" fmla="*/ 1353376 w 3258499"/>
                <a:gd name="connsiteY569" fmla="*/ 202536 h 245078"/>
                <a:gd name="connsiteX570" fmla="*/ 1356013 w 3258499"/>
                <a:gd name="connsiteY570" fmla="*/ 203768 h 245078"/>
                <a:gd name="connsiteX571" fmla="*/ 1359056 w 3258499"/>
                <a:gd name="connsiteY571" fmla="*/ 207094 h 245078"/>
                <a:gd name="connsiteX572" fmla="*/ 1358817 w 3258499"/>
                <a:gd name="connsiteY572" fmla="*/ 212468 h 245078"/>
                <a:gd name="connsiteX573" fmla="*/ 1355492 w 3258499"/>
                <a:gd name="connsiteY573" fmla="*/ 215511 h 245078"/>
                <a:gd name="connsiteX574" fmla="*/ 1350119 w 3258499"/>
                <a:gd name="connsiteY574" fmla="*/ 215272 h 245078"/>
                <a:gd name="connsiteX575" fmla="*/ 1347076 w 3258499"/>
                <a:gd name="connsiteY575" fmla="*/ 211947 h 245078"/>
                <a:gd name="connsiteX576" fmla="*/ 1347314 w 3258499"/>
                <a:gd name="connsiteY576" fmla="*/ 206572 h 245078"/>
                <a:gd name="connsiteX577" fmla="*/ 1350640 w 3258499"/>
                <a:gd name="connsiteY577" fmla="*/ 203529 h 245078"/>
                <a:gd name="connsiteX578" fmla="*/ 1353376 w 3258499"/>
                <a:gd name="connsiteY578" fmla="*/ 202536 h 245078"/>
                <a:gd name="connsiteX579" fmla="*/ 1020229 w 3258499"/>
                <a:gd name="connsiteY579" fmla="*/ 202536 h 245078"/>
                <a:gd name="connsiteX580" fmla="*/ 1022866 w 3258499"/>
                <a:gd name="connsiteY580" fmla="*/ 203768 h 245078"/>
                <a:gd name="connsiteX581" fmla="*/ 1025909 w 3258499"/>
                <a:gd name="connsiteY581" fmla="*/ 207094 h 245078"/>
                <a:gd name="connsiteX582" fmla="*/ 1025671 w 3258499"/>
                <a:gd name="connsiteY582" fmla="*/ 212468 h 245078"/>
                <a:gd name="connsiteX583" fmla="*/ 1022345 w 3258499"/>
                <a:gd name="connsiteY583" fmla="*/ 215511 h 245078"/>
                <a:gd name="connsiteX584" fmla="*/ 1016972 w 3258499"/>
                <a:gd name="connsiteY584" fmla="*/ 215272 h 245078"/>
                <a:gd name="connsiteX585" fmla="*/ 1013929 w 3258499"/>
                <a:gd name="connsiteY585" fmla="*/ 211947 h 245078"/>
                <a:gd name="connsiteX586" fmla="*/ 1014168 w 3258499"/>
                <a:gd name="connsiteY586" fmla="*/ 206572 h 245078"/>
                <a:gd name="connsiteX587" fmla="*/ 1017493 w 3258499"/>
                <a:gd name="connsiteY587" fmla="*/ 203529 h 245078"/>
                <a:gd name="connsiteX588" fmla="*/ 1020229 w 3258499"/>
                <a:gd name="connsiteY588" fmla="*/ 202536 h 245078"/>
                <a:gd name="connsiteX589" fmla="*/ 687083 w 3258499"/>
                <a:gd name="connsiteY589" fmla="*/ 202536 h 245078"/>
                <a:gd name="connsiteX590" fmla="*/ 689720 w 3258499"/>
                <a:gd name="connsiteY590" fmla="*/ 203768 h 245078"/>
                <a:gd name="connsiteX591" fmla="*/ 692763 w 3258499"/>
                <a:gd name="connsiteY591" fmla="*/ 207094 h 245078"/>
                <a:gd name="connsiteX592" fmla="*/ 692525 w 3258499"/>
                <a:gd name="connsiteY592" fmla="*/ 212468 h 245078"/>
                <a:gd name="connsiteX593" fmla="*/ 689199 w 3258499"/>
                <a:gd name="connsiteY593" fmla="*/ 215511 h 245078"/>
                <a:gd name="connsiteX594" fmla="*/ 683825 w 3258499"/>
                <a:gd name="connsiteY594" fmla="*/ 215272 h 245078"/>
                <a:gd name="connsiteX595" fmla="*/ 680783 w 3258499"/>
                <a:gd name="connsiteY595" fmla="*/ 211947 h 245078"/>
                <a:gd name="connsiteX596" fmla="*/ 681022 w 3258499"/>
                <a:gd name="connsiteY596" fmla="*/ 206572 h 245078"/>
                <a:gd name="connsiteX597" fmla="*/ 684347 w 3258499"/>
                <a:gd name="connsiteY597" fmla="*/ 203529 h 245078"/>
                <a:gd name="connsiteX598" fmla="*/ 687083 w 3258499"/>
                <a:gd name="connsiteY598" fmla="*/ 202536 h 245078"/>
                <a:gd name="connsiteX599" fmla="*/ 353937 w 3258499"/>
                <a:gd name="connsiteY599" fmla="*/ 202536 h 245078"/>
                <a:gd name="connsiteX600" fmla="*/ 356574 w 3258499"/>
                <a:gd name="connsiteY600" fmla="*/ 203768 h 245078"/>
                <a:gd name="connsiteX601" fmla="*/ 359617 w 3258499"/>
                <a:gd name="connsiteY601" fmla="*/ 207094 h 245078"/>
                <a:gd name="connsiteX602" fmla="*/ 359378 w 3258499"/>
                <a:gd name="connsiteY602" fmla="*/ 212468 h 245078"/>
                <a:gd name="connsiteX603" fmla="*/ 356053 w 3258499"/>
                <a:gd name="connsiteY603" fmla="*/ 215511 h 245078"/>
                <a:gd name="connsiteX604" fmla="*/ 350680 w 3258499"/>
                <a:gd name="connsiteY604" fmla="*/ 215272 h 245078"/>
                <a:gd name="connsiteX605" fmla="*/ 347637 w 3258499"/>
                <a:gd name="connsiteY605" fmla="*/ 211947 h 245078"/>
                <a:gd name="connsiteX606" fmla="*/ 347875 w 3258499"/>
                <a:gd name="connsiteY606" fmla="*/ 206572 h 245078"/>
                <a:gd name="connsiteX607" fmla="*/ 351201 w 3258499"/>
                <a:gd name="connsiteY607" fmla="*/ 203529 h 245078"/>
                <a:gd name="connsiteX608" fmla="*/ 353937 w 3258499"/>
                <a:gd name="connsiteY608" fmla="*/ 202536 h 245078"/>
                <a:gd name="connsiteX609" fmla="*/ 20790 w 3258499"/>
                <a:gd name="connsiteY609" fmla="*/ 202536 h 245078"/>
                <a:gd name="connsiteX610" fmla="*/ 23428 w 3258499"/>
                <a:gd name="connsiteY610" fmla="*/ 203768 h 245078"/>
                <a:gd name="connsiteX611" fmla="*/ 26471 w 3258499"/>
                <a:gd name="connsiteY611" fmla="*/ 207094 h 245078"/>
                <a:gd name="connsiteX612" fmla="*/ 26232 w 3258499"/>
                <a:gd name="connsiteY612" fmla="*/ 212468 h 245078"/>
                <a:gd name="connsiteX613" fmla="*/ 22907 w 3258499"/>
                <a:gd name="connsiteY613" fmla="*/ 215511 h 245078"/>
                <a:gd name="connsiteX614" fmla="*/ 17534 w 3258499"/>
                <a:gd name="connsiteY614" fmla="*/ 215272 h 245078"/>
                <a:gd name="connsiteX615" fmla="*/ 14491 w 3258499"/>
                <a:gd name="connsiteY615" fmla="*/ 211947 h 245078"/>
                <a:gd name="connsiteX616" fmla="*/ 14729 w 3258499"/>
                <a:gd name="connsiteY616" fmla="*/ 206572 h 245078"/>
                <a:gd name="connsiteX617" fmla="*/ 18055 w 3258499"/>
                <a:gd name="connsiteY617" fmla="*/ 203529 h 245078"/>
                <a:gd name="connsiteX618" fmla="*/ 20790 w 3258499"/>
                <a:gd name="connsiteY618" fmla="*/ 202536 h 245078"/>
                <a:gd name="connsiteX619" fmla="*/ 3060118 w 3258499"/>
                <a:gd name="connsiteY619" fmla="*/ 202536 h 245078"/>
                <a:gd name="connsiteX620" fmla="*/ 3062756 w 3258499"/>
                <a:gd name="connsiteY620" fmla="*/ 203768 h 245078"/>
                <a:gd name="connsiteX621" fmla="*/ 3065799 w 3258499"/>
                <a:gd name="connsiteY621" fmla="*/ 207094 h 245078"/>
                <a:gd name="connsiteX622" fmla="*/ 3065561 w 3258499"/>
                <a:gd name="connsiteY622" fmla="*/ 212466 h 245078"/>
                <a:gd name="connsiteX623" fmla="*/ 3062235 w 3258499"/>
                <a:gd name="connsiteY623" fmla="*/ 215509 h 245078"/>
                <a:gd name="connsiteX624" fmla="*/ 3056862 w 3258499"/>
                <a:gd name="connsiteY624" fmla="*/ 215272 h 245078"/>
                <a:gd name="connsiteX625" fmla="*/ 3053819 w 3258499"/>
                <a:gd name="connsiteY625" fmla="*/ 211945 h 245078"/>
                <a:gd name="connsiteX626" fmla="*/ 3054057 w 3258499"/>
                <a:gd name="connsiteY626" fmla="*/ 206572 h 245078"/>
                <a:gd name="connsiteX627" fmla="*/ 3057383 w 3258499"/>
                <a:gd name="connsiteY627" fmla="*/ 203529 h 245078"/>
                <a:gd name="connsiteX628" fmla="*/ 3060118 w 3258499"/>
                <a:gd name="connsiteY628" fmla="*/ 202536 h 245078"/>
                <a:gd name="connsiteX629" fmla="*/ 2726973 w 3258499"/>
                <a:gd name="connsiteY629" fmla="*/ 202536 h 245078"/>
                <a:gd name="connsiteX630" fmla="*/ 2729610 w 3258499"/>
                <a:gd name="connsiteY630" fmla="*/ 203768 h 245078"/>
                <a:gd name="connsiteX631" fmla="*/ 2732653 w 3258499"/>
                <a:gd name="connsiteY631" fmla="*/ 207094 h 245078"/>
                <a:gd name="connsiteX632" fmla="*/ 2732415 w 3258499"/>
                <a:gd name="connsiteY632" fmla="*/ 212466 h 245078"/>
                <a:gd name="connsiteX633" fmla="*/ 2729089 w 3258499"/>
                <a:gd name="connsiteY633" fmla="*/ 215509 h 245078"/>
                <a:gd name="connsiteX634" fmla="*/ 2723715 w 3258499"/>
                <a:gd name="connsiteY634" fmla="*/ 215272 h 245078"/>
                <a:gd name="connsiteX635" fmla="*/ 2720672 w 3258499"/>
                <a:gd name="connsiteY635" fmla="*/ 211945 h 245078"/>
                <a:gd name="connsiteX636" fmla="*/ 2720911 w 3258499"/>
                <a:gd name="connsiteY636" fmla="*/ 206572 h 245078"/>
                <a:gd name="connsiteX637" fmla="*/ 2724237 w 3258499"/>
                <a:gd name="connsiteY637" fmla="*/ 203529 h 245078"/>
                <a:gd name="connsiteX638" fmla="*/ 2726973 w 3258499"/>
                <a:gd name="connsiteY638" fmla="*/ 202536 h 245078"/>
                <a:gd name="connsiteX639" fmla="*/ 2393827 w 3258499"/>
                <a:gd name="connsiteY639" fmla="*/ 202536 h 245078"/>
                <a:gd name="connsiteX640" fmla="*/ 2396464 w 3258499"/>
                <a:gd name="connsiteY640" fmla="*/ 203768 h 245078"/>
                <a:gd name="connsiteX641" fmla="*/ 2399507 w 3258499"/>
                <a:gd name="connsiteY641" fmla="*/ 207094 h 245078"/>
                <a:gd name="connsiteX642" fmla="*/ 2399268 w 3258499"/>
                <a:gd name="connsiteY642" fmla="*/ 212466 h 245078"/>
                <a:gd name="connsiteX643" fmla="*/ 2395942 w 3258499"/>
                <a:gd name="connsiteY643" fmla="*/ 215509 h 245078"/>
                <a:gd name="connsiteX644" fmla="*/ 2390569 w 3258499"/>
                <a:gd name="connsiteY644" fmla="*/ 215272 h 245078"/>
                <a:gd name="connsiteX645" fmla="*/ 2387526 w 3258499"/>
                <a:gd name="connsiteY645" fmla="*/ 211945 h 245078"/>
                <a:gd name="connsiteX646" fmla="*/ 2387764 w 3258499"/>
                <a:gd name="connsiteY646" fmla="*/ 206572 h 245078"/>
                <a:gd name="connsiteX647" fmla="*/ 2391090 w 3258499"/>
                <a:gd name="connsiteY647" fmla="*/ 203529 h 245078"/>
                <a:gd name="connsiteX648" fmla="*/ 2393827 w 3258499"/>
                <a:gd name="connsiteY648" fmla="*/ 202536 h 245078"/>
                <a:gd name="connsiteX649" fmla="*/ 2060679 w 3258499"/>
                <a:gd name="connsiteY649" fmla="*/ 202536 h 245078"/>
                <a:gd name="connsiteX650" fmla="*/ 2063317 w 3258499"/>
                <a:gd name="connsiteY650" fmla="*/ 203768 h 245078"/>
                <a:gd name="connsiteX651" fmla="*/ 2066360 w 3258499"/>
                <a:gd name="connsiteY651" fmla="*/ 207094 h 245078"/>
                <a:gd name="connsiteX652" fmla="*/ 2066122 w 3258499"/>
                <a:gd name="connsiteY652" fmla="*/ 212466 h 245078"/>
                <a:gd name="connsiteX653" fmla="*/ 2062796 w 3258499"/>
                <a:gd name="connsiteY653" fmla="*/ 215509 h 245078"/>
                <a:gd name="connsiteX654" fmla="*/ 2057424 w 3258499"/>
                <a:gd name="connsiteY654" fmla="*/ 215272 h 245078"/>
                <a:gd name="connsiteX655" fmla="*/ 2054380 w 3258499"/>
                <a:gd name="connsiteY655" fmla="*/ 211945 h 245078"/>
                <a:gd name="connsiteX656" fmla="*/ 2054618 w 3258499"/>
                <a:gd name="connsiteY656" fmla="*/ 206572 h 245078"/>
                <a:gd name="connsiteX657" fmla="*/ 2057944 w 3258499"/>
                <a:gd name="connsiteY657" fmla="*/ 203529 h 245078"/>
                <a:gd name="connsiteX658" fmla="*/ 2060679 w 3258499"/>
                <a:gd name="connsiteY658" fmla="*/ 202536 h 245078"/>
                <a:gd name="connsiteX659" fmla="*/ 1727533 w 3258499"/>
                <a:gd name="connsiteY659" fmla="*/ 202536 h 245078"/>
                <a:gd name="connsiteX660" fmla="*/ 1730171 w 3258499"/>
                <a:gd name="connsiteY660" fmla="*/ 203768 h 245078"/>
                <a:gd name="connsiteX661" fmla="*/ 1733214 w 3258499"/>
                <a:gd name="connsiteY661" fmla="*/ 207094 h 245078"/>
                <a:gd name="connsiteX662" fmla="*/ 1732976 w 3258499"/>
                <a:gd name="connsiteY662" fmla="*/ 212466 h 245078"/>
                <a:gd name="connsiteX663" fmla="*/ 1729650 w 3258499"/>
                <a:gd name="connsiteY663" fmla="*/ 215509 h 245078"/>
                <a:gd name="connsiteX664" fmla="*/ 1724277 w 3258499"/>
                <a:gd name="connsiteY664" fmla="*/ 215272 h 245078"/>
                <a:gd name="connsiteX665" fmla="*/ 1721234 w 3258499"/>
                <a:gd name="connsiteY665" fmla="*/ 211945 h 245078"/>
                <a:gd name="connsiteX666" fmla="*/ 1721472 w 3258499"/>
                <a:gd name="connsiteY666" fmla="*/ 206572 h 245078"/>
                <a:gd name="connsiteX667" fmla="*/ 1724798 w 3258499"/>
                <a:gd name="connsiteY667" fmla="*/ 203529 h 245078"/>
                <a:gd name="connsiteX668" fmla="*/ 1727533 w 3258499"/>
                <a:gd name="connsiteY668" fmla="*/ 202536 h 245078"/>
                <a:gd name="connsiteX669" fmla="*/ 1394387 w 3258499"/>
                <a:gd name="connsiteY669" fmla="*/ 202536 h 245078"/>
                <a:gd name="connsiteX670" fmla="*/ 1397025 w 3258499"/>
                <a:gd name="connsiteY670" fmla="*/ 203768 h 245078"/>
                <a:gd name="connsiteX671" fmla="*/ 1400068 w 3258499"/>
                <a:gd name="connsiteY671" fmla="*/ 207094 h 245078"/>
                <a:gd name="connsiteX672" fmla="*/ 1399829 w 3258499"/>
                <a:gd name="connsiteY672" fmla="*/ 212466 h 245078"/>
                <a:gd name="connsiteX673" fmla="*/ 1396504 w 3258499"/>
                <a:gd name="connsiteY673" fmla="*/ 215509 h 245078"/>
                <a:gd name="connsiteX674" fmla="*/ 1391130 w 3258499"/>
                <a:gd name="connsiteY674" fmla="*/ 215272 h 245078"/>
                <a:gd name="connsiteX675" fmla="*/ 1388087 w 3258499"/>
                <a:gd name="connsiteY675" fmla="*/ 211945 h 245078"/>
                <a:gd name="connsiteX676" fmla="*/ 1388326 w 3258499"/>
                <a:gd name="connsiteY676" fmla="*/ 206572 h 245078"/>
                <a:gd name="connsiteX677" fmla="*/ 1391652 w 3258499"/>
                <a:gd name="connsiteY677" fmla="*/ 203529 h 245078"/>
                <a:gd name="connsiteX678" fmla="*/ 1394387 w 3258499"/>
                <a:gd name="connsiteY678" fmla="*/ 202536 h 245078"/>
                <a:gd name="connsiteX679" fmla="*/ 1061241 w 3258499"/>
                <a:gd name="connsiteY679" fmla="*/ 202536 h 245078"/>
                <a:gd name="connsiteX680" fmla="*/ 1063878 w 3258499"/>
                <a:gd name="connsiteY680" fmla="*/ 203768 h 245078"/>
                <a:gd name="connsiteX681" fmla="*/ 1066921 w 3258499"/>
                <a:gd name="connsiteY681" fmla="*/ 207094 h 245078"/>
                <a:gd name="connsiteX682" fmla="*/ 1066682 w 3258499"/>
                <a:gd name="connsiteY682" fmla="*/ 212466 h 245078"/>
                <a:gd name="connsiteX683" fmla="*/ 1063358 w 3258499"/>
                <a:gd name="connsiteY683" fmla="*/ 215509 h 245078"/>
                <a:gd name="connsiteX684" fmla="*/ 1057984 w 3258499"/>
                <a:gd name="connsiteY684" fmla="*/ 215272 h 245078"/>
                <a:gd name="connsiteX685" fmla="*/ 1054941 w 3258499"/>
                <a:gd name="connsiteY685" fmla="*/ 211945 h 245078"/>
                <a:gd name="connsiteX686" fmla="*/ 1055180 w 3258499"/>
                <a:gd name="connsiteY686" fmla="*/ 206572 h 245078"/>
                <a:gd name="connsiteX687" fmla="*/ 1058505 w 3258499"/>
                <a:gd name="connsiteY687" fmla="*/ 203529 h 245078"/>
                <a:gd name="connsiteX688" fmla="*/ 1061241 w 3258499"/>
                <a:gd name="connsiteY688" fmla="*/ 202536 h 245078"/>
                <a:gd name="connsiteX689" fmla="*/ 728094 w 3258499"/>
                <a:gd name="connsiteY689" fmla="*/ 202536 h 245078"/>
                <a:gd name="connsiteX690" fmla="*/ 730732 w 3258499"/>
                <a:gd name="connsiteY690" fmla="*/ 203768 h 245078"/>
                <a:gd name="connsiteX691" fmla="*/ 733775 w 3258499"/>
                <a:gd name="connsiteY691" fmla="*/ 207094 h 245078"/>
                <a:gd name="connsiteX692" fmla="*/ 733536 w 3258499"/>
                <a:gd name="connsiteY692" fmla="*/ 212466 h 245078"/>
                <a:gd name="connsiteX693" fmla="*/ 730211 w 3258499"/>
                <a:gd name="connsiteY693" fmla="*/ 215509 h 245078"/>
                <a:gd name="connsiteX694" fmla="*/ 724838 w 3258499"/>
                <a:gd name="connsiteY694" fmla="*/ 215272 h 245078"/>
                <a:gd name="connsiteX695" fmla="*/ 721794 w 3258499"/>
                <a:gd name="connsiteY695" fmla="*/ 211945 h 245078"/>
                <a:gd name="connsiteX696" fmla="*/ 722032 w 3258499"/>
                <a:gd name="connsiteY696" fmla="*/ 206572 h 245078"/>
                <a:gd name="connsiteX697" fmla="*/ 725359 w 3258499"/>
                <a:gd name="connsiteY697" fmla="*/ 203529 h 245078"/>
                <a:gd name="connsiteX698" fmla="*/ 728094 w 3258499"/>
                <a:gd name="connsiteY698" fmla="*/ 202536 h 245078"/>
                <a:gd name="connsiteX699" fmla="*/ 394948 w 3258499"/>
                <a:gd name="connsiteY699" fmla="*/ 202536 h 245078"/>
                <a:gd name="connsiteX700" fmla="*/ 397585 w 3258499"/>
                <a:gd name="connsiteY700" fmla="*/ 203768 h 245078"/>
                <a:gd name="connsiteX701" fmla="*/ 400628 w 3258499"/>
                <a:gd name="connsiteY701" fmla="*/ 207094 h 245078"/>
                <a:gd name="connsiteX702" fmla="*/ 400390 w 3258499"/>
                <a:gd name="connsiteY702" fmla="*/ 212466 h 245078"/>
                <a:gd name="connsiteX703" fmla="*/ 397065 w 3258499"/>
                <a:gd name="connsiteY703" fmla="*/ 215509 h 245078"/>
                <a:gd name="connsiteX704" fmla="*/ 391692 w 3258499"/>
                <a:gd name="connsiteY704" fmla="*/ 215272 h 245078"/>
                <a:gd name="connsiteX705" fmla="*/ 388648 w 3258499"/>
                <a:gd name="connsiteY705" fmla="*/ 211945 h 245078"/>
                <a:gd name="connsiteX706" fmla="*/ 388886 w 3258499"/>
                <a:gd name="connsiteY706" fmla="*/ 206572 h 245078"/>
                <a:gd name="connsiteX707" fmla="*/ 392213 w 3258499"/>
                <a:gd name="connsiteY707" fmla="*/ 203529 h 245078"/>
                <a:gd name="connsiteX708" fmla="*/ 394948 w 3258499"/>
                <a:gd name="connsiteY708" fmla="*/ 202536 h 245078"/>
                <a:gd name="connsiteX709" fmla="*/ 61802 w 3258499"/>
                <a:gd name="connsiteY709" fmla="*/ 202536 h 245078"/>
                <a:gd name="connsiteX710" fmla="*/ 64440 w 3258499"/>
                <a:gd name="connsiteY710" fmla="*/ 203768 h 245078"/>
                <a:gd name="connsiteX711" fmla="*/ 67483 w 3258499"/>
                <a:gd name="connsiteY711" fmla="*/ 207094 h 245078"/>
                <a:gd name="connsiteX712" fmla="*/ 67245 w 3258499"/>
                <a:gd name="connsiteY712" fmla="*/ 212466 h 245078"/>
                <a:gd name="connsiteX713" fmla="*/ 63919 w 3258499"/>
                <a:gd name="connsiteY713" fmla="*/ 215509 h 245078"/>
                <a:gd name="connsiteX714" fmla="*/ 58545 w 3258499"/>
                <a:gd name="connsiteY714" fmla="*/ 215272 h 245078"/>
                <a:gd name="connsiteX715" fmla="*/ 55502 w 3258499"/>
                <a:gd name="connsiteY715" fmla="*/ 211945 h 245078"/>
                <a:gd name="connsiteX716" fmla="*/ 55741 w 3258499"/>
                <a:gd name="connsiteY716" fmla="*/ 206572 h 245078"/>
                <a:gd name="connsiteX717" fmla="*/ 59067 w 3258499"/>
                <a:gd name="connsiteY717" fmla="*/ 203529 h 245078"/>
                <a:gd name="connsiteX718" fmla="*/ 61802 w 3258499"/>
                <a:gd name="connsiteY718" fmla="*/ 202536 h 245078"/>
                <a:gd name="connsiteX719" fmla="*/ 3037750 w 3258499"/>
                <a:gd name="connsiteY719" fmla="*/ 194538 h 245078"/>
                <a:gd name="connsiteX720" fmla="*/ 3041481 w 3258499"/>
                <a:gd name="connsiteY720" fmla="*/ 194538 h 245078"/>
                <a:gd name="connsiteX721" fmla="*/ 3047272 w 3258499"/>
                <a:gd name="connsiteY721" fmla="*/ 200330 h 245078"/>
                <a:gd name="connsiteX722" fmla="*/ 3047273 w 3258499"/>
                <a:gd name="connsiteY722" fmla="*/ 207562 h 245078"/>
                <a:gd name="connsiteX723" fmla="*/ 3041481 w 3258499"/>
                <a:gd name="connsiteY723" fmla="*/ 213354 h 245078"/>
                <a:gd name="connsiteX724" fmla="*/ 3037750 w 3258499"/>
                <a:gd name="connsiteY724" fmla="*/ 213354 h 245078"/>
                <a:gd name="connsiteX725" fmla="*/ 3035898 w 3258499"/>
                <a:gd name="connsiteY725" fmla="*/ 213354 h 245078"/>
                <a:gd name="connsiteX726" fmla="*/ 3030105 w 3258499"/>
                <a:gd name="connsiteY726" fmla="*/ 207562 h 245078"/>
                <a:gd name="connsiteX727" fmla="*/ 3030105 w 3258499"/>
                <a:gd name="connsiteY727" fmla="*/ 200330 h 245078"/>
                <a:gd name="connsiteX728" fmla="*/ 3035898 w 3258499"/>
                <a:gd name="connsiteY728" fmla="*/ 194538 h 245078"/>
                <a:gd name="connsiteX729" fmla="*/ 3037750 w 3258499"/>
                <a:gd name="connsiteY729" fmla="*/ 194538 h 245078"/>
                <a:gd name="connsiteX730" fmla="*/ 2704603 w 3258499"/>
                <a:gd name="connsiteY730" fmla="*/ 194538 h 245078"/>
                <a:gd name="connsiteX731" fmla="*/ 2708334 w 3258499"/>
                <a:gd name="connsiteY731" fmla="*/ 194538 h 245078"/>
                <a:gd name="connsiteX732" fmla="*/ 2714126 w 3258499"/>
                <a:gd name="connsiteY732" fmla="*/ 200330 h 245078"/>
                <a:gd name="connsiteX733" fmla="*/ 2714126 w 3258499"/>
                <a:gd name="connsiteY733" fmla="*/ 207562 h 245078"/>
                <a:gd name="connsiteX734" fmla="*/ 2708334 w 3258499"/>
                <a:gd name="connsiteY734" fmla="*/ 213354 h 245078"/>
                <a:gd name="connsiteX735" fmla="*/ 2704603 w 3258499"/>
                <a:gd name="connsiteY735" fmla="*/ 213354 h 245078"/>
                <a:gd name="connsiteX736" fmla="*/ 2702752 w 3258499"/>
                <a:gd name="connsiteY736" fmla="*/ 213354 h 245078"/>
                <a:gd name="connsiteX737" fmla="*/ 2696959 w 3258499"/>
                <a:gd name="connsiteY737" fmla="*/ 207562 h 245078"/>
                <a:gd name="connsiteX738" fmla="*/ 2696959 w 3258499"/>
                <a:gd name="connsiteY738" fmla="*/ 200330 h 245078"/>
                <a:gd name="connsiteX739" fmla="*/ 2702752 w 3258499"/>
                <a:gd name="connsiteY739" fmla="*/ 194538 h 245078"/>
                <a:gd name="connsiteX740" fmla="*/ 2704603 w 3258499"/>
                <a:gd name="connsiteY740" fmla="*/ 194538 h 245078"/>
                <a:gd name="connsiteX741" fmla="*/ 2371457 w 3258499"/>
                <a:gd name="connsiteY741" fmla="*/ 194538 h 245078"/>
                <a:gd name="connsiteX742" fmla="*/ 2375188 w 3258499"/>
                <a:gd name="connsiteY742" fmla="*/ 194538 h 245078"/>
                <a:gd name="connsiteX743" fmla="*/ 2380980 w 3258499"/>
                <a:gd name="connsiteY743" fmla="*/ 200330 h 245078"/>
                <a:gd name="connsiteX744" fmla="*/ 2380980 w 3258499"/>
                <a:gd name="connsiteY744" fmla="*/ 207562 h 245078"/>
                <a:gd name="connsiteX745" fmla="*/ 2375188 w 3258499"/>
                <a:gd name="connsiteY745" fmla="*/ 213354 h 245078"/>
                <a:gd name="connsiteX746" fmla="*/ 2371457 w 3258499"/>
                <a:gd name="connsiteY746" fmla="*/ 213354 h 245078"/>
                <a:gd name="connsiteX747" fmla="*/ 2369605 w 3258499"/>
                <a:gd name="connsiteY747" fmla="*/ 213354 h 245078"/>
                <a:gd name="connsiteX748" fmla="*/ 2363814 w 3258499"/>
                <a:gd name="connsiteY748" fmla="*/ 207562 h 245078"/>
                <a:gd name="connsiteX749" fmla="*/ 2363814 w 3258499"/>
                <a:gd name="connsiteY749" fmla="*/ 200330 h 245078"/>
                <a:gd name="connsiteX750" fmla="*/ 2369605 w 3258499"/>
                <a:gd name="connsiteY750" fmla="*/ 194538 h 245078"/>
                <a:gd name="connsiteX751" fmla="*/ 2371457 w 3258499"/>
                <a:gd name="connsiteY751" fmla="*/ 194538 h 245078"/>
                <a:gd name="connsiteX752" fmla="*/ 2038311 w 3258499"/>
                <a:gd name="connsiteY752" fmla="*/ 194538 h 245078"/>
                <a:gd name="connsiteX753" fmla="*/ 2042042 w 3258499"/>
                <a:gd name="connsiteY753" fmla="*/ 194538 h 245078"/>
                <a:gd name="connsiteX754" fmla="*/ 2047834 w 3258499"/>
                <a:gd name="connsiteY754" fmla="*/ 200330 h 245078"/>
                <a:gd name="connsiteX755" fmla="*/ 2047835 w 3258499"/>
                <a:gd name="connsiteY755" fmla="*/ 207562 h 245078"/>
                <a:gd name="connsiteX756" fmla="*/ 2042042 w 3258499"/>
                <a:gd name="connsiteY756" fmla="*/ 213354 h 245078"/>
                <a:gd name="connsiteX757" fmla="*/ 2038311 w 3258499"/>
                <a:gd name="connsiteY757" fmla="*/ 213354 h 245078"/>
                <a:gd name="connsiteX758" fmla="*/ 2036459 w 3258499"/>
                <a:gd name="connsiteY758" fmla="*/ 213354 h 245078"/>
                <a:gd name="connsiteX759" fmla="*/ 2030667 w 3258499"/>
                <a:gd name="connsiteY759" fmla="*/ 207562 h 245078"/>
                <a:gd name="connsiteX760" fmla="*/ 2030667 w 3258499"/>
                <a:gd name="connsiteY760" fmla="*/ 200330 h 245078"/>
                <a:gd name="connsiteX761" fmla="*/ 2036459 w 3258499"/>
                <a:gd name="connsiteY761" fmla="*/ 194538 h 245078"/>
                <a:gd name="connsiteX762" fmla="*/ 2038311 w 3258499"/>
                <a:gd name="connsiteY762" fmla="*/ 194538 h 245078"/>
                <a:gd name="connsiteX763" fmla="*/ 1705164 w 3258499"/>
                <a:gd name="connsiteY763" fmla="*/ 194538 h 245078"/>
                <a:gd name="connsiteX764" fmla="*/ 1708896 w 3258499"/>
                <a:gd name="connsiteY764" fmla="*/ 194538 h 245078"/>
                <a:gd name="connsiteX765" fmla="*/ 1714687 w 3258499"/>
                <a:gd name="connsiteY765" fmla="*/ 200330 h 245078"/>
                <a:gd name="connsiteX766" fmla="*/ 1714687 w 3258499"/>
                <a:gd name="connsiteY766" fmla="*/ 207562 h 245078"/>
                <a:gd name="connsiteX767" fmla="*/ 1708896 w 3258499"/>
                <a:gd name="connsiteY767" fmla="*/ 213354 h 245078"/>
                <a:gd name="connsiteX768" fmla="*/ 1705164 w 3258499"/>
                <a:gd name="connsiteY768" fmla="*/ 213354 h 245078"/>
                <a:gd name="connsiteX769" fmla="*/ 1703313 w 3258499"/>
                <a:gd name="connsiteY769" fmla="*/ 213354 h 245078"/>
                <a:gd name="connsiteX770" fmla="*/ 1697521 w 3258499"/>
                <a:gd name="connsiteY770" fmla="*/ 207562 h 245078"/>
                <a:gd name="connsiteX771" fmla="*/ 1697521 w 3258499"/>
                <a:gd name="connsiteY771" fmla="*/ 200330 h 245078"/>
                <a:gd name="connsiteX772" fmla="*/ 1703313 w 3258499"/>
                <a:gd name="connsiteY772" fmla="*/ 194538 h 245078"/>
                <a:gd name="connsiteX773" fmla="*/ 1705164 w 3258499"/>
                <a:gd name="connsiteY773" fmla="*/ 194538 h 245078"/>
                <a:gd name="connsiteX774" fmla="*/ 1372018 w 3258499"/>
                <a:gd name="connsiteY774" fmla="*/ 194538 h 245078"/>
                <a:gd name="connsiteX775" fmla="*/ 1375749 w 3258499"/>
                <a:gd name="connsiteY775" fmla="*/ 194538 h 245078"/>
                <a:gd name="connsiteX776" fmla="*/ 1381541 w 3258499"/>
                <a:gd name="connsiteY776" fmla="*/ 200330 h 245078"/>
                <a:gd name="connsiteX777" fmla="*/ 1381541 w 3258499"/>
                <a:gd name="connsiteY777" fmla="*/ 207562 h 245078"/>
                <a:gd name="connsiteX778" fmla="*/ 1375749 w 3258499"/>
                <a:gd name="connsiteY778" fmla="*/ 213354 h 245078"/>
                <a:gd name="connsiteX779" fmla="*/ 1372018 w 3258499"/>
                <a:gd name="connsiteY779" fmla="*/ 213354 h 245078"/>
                <a:gd name="connsiteX780" fmla="*/ 1370167 w 3258499"/>
                <a:gd name="connsiteY780" fmla="*/ 213354 h 245078"/>
                <a:gd name="connsiteX781" fmla="*/ 1364374 w 3258499"/>
                <a:gd name="connsiteY781" fmla="*/ 207562 h 245078"/>
                <a:gd name="connsiteX782" fmla="*/ 1364374 w 3258499"/>
                <a:gd name="connsiteY782" fmla="*/ 200330 h 245078"/>
                <a:gd name="connsiteX783" fmla="*/ 1370167 w 3258499"/>
                <a:gd name="connsiteY783" fmla="*/ 194538 h 245078"/>
                <a:gd name="connsiteX784" fmla="*/ 1372018 w 3258499"/>
                <a:gd name="connsiteY784" fmla="*/ 194538 h 245078"/>
                <a:gd name="connsiteX785" fmla="*/ 1038871 w 3258499"/>
                <a:gd name="connsiteY785" fmla="*/ 194538 h 245078"/>
                <a:gd name="connsiteX786" fmla="*/ 1042602 w 3258499"/>
                <a:gd name="connsiteY786" fmla="*/ 194538 h 245078"/>
                <a:gd name="connsiteX787" fmla="*/ 1048395 w 3258499"/>
                <a:gd name="connsiteY787" fmla="*/ 200330 h 245078"/>
                <a:gd name="connsiteX788" fmla="*/ 1048395 w 3258499"/>
                <a:gd name="connsiteY788" fmla="*/ 207562 h 245078"/>
                <a:gd name="connsiteX789" fmla="*/ 1042603 w 3258499"/>
                <a:gd name="connsiteY789" fmla="*/ 213354 h 245078"/>
                <a:gd name="connsiteX790" fmla="*/ 1038871 w 3258499"/>
                <a:gd name="connsiteY790" fmla="*/ 213354 h 245078"/>
                <a:gd name="connsiteX791" fmla="*/ 1037021 w 3258499"/>
                <a:gd name="connsiteY791" fmla="*/ 213354 h 245078"/>
                <a:gd name="connsiteX792" fmla="*/ 1031228 w 3258499"/>
                <a:gd name="connsiteY792" fmla="*/ 207562 h 245078"/>
                <a:gd name="connsiteX793" fmla="*/ 1031228 w 3258499"/>
                <a:gd name="connsiteY793" fmla="*/ 200330 h 245078"/>
                <a:gd name="connsiteX794" fmla="*/ 1037020 w 3258499"/>
                <a:gd name="connsiteY794" fmla="*/ 194538 h 245078"/>
                <a:gd name="connsiteX795" fmla="*/ 1038871 w 3258499"/>
                <a:gd name="connsiteY795" fmla="*/ 194538 h 245078"/>
                <a:gd name="connsiteX796" fmla="*/ 705725 w 3258499"/>
                <a:gd name="connsiteY796" fmla="*/ 194538 h 245078"/>
                <a:gd name="connsiteX797" fmla="*/ 709456 w 3258499"/>
                <a:gd name="connsiteY797" fmla="*/ 194538 h 245078"/>
                <a:gd name="connsiteX798" fmla="*/ 715249 w 3258499"/>
                <a:gd name="connsiteY798" fmla="*/ 200330 h 245078"/>
                <a:gd name="connsiteX799" fmla="*/ 715249 w 3258499"/>
                <a:gd name="connsiteY799" fmla="*/ 207562 h 245078"/>
                <a:gd name="connsiteX800" fmla="*/ 709456 w 3258499"/>
                <a:gd name="connsiteY800" fmla="*/ 213354 h 245078"/>
                <a:gd name="connsiteX801" fmla="*/ 705725 w 3258499"/>
                <a:gd name="connsiteY801" fmla="*/ 213354 h 245078"/>
                <a:gd name="connsiteX802" fmla="*/ 703873 w 3258499"/>
                <a:gd name="connsiteY802" fmla="*/ 213354 h 245078"/>
                <a:gd name="connsiteX803" fmla="*/ 698082 w 3258499"/>
                <a:gd name="connsiteY803" fmla="*/ 207562 h 245078"/>
                <a:gd name="connsiteX804" fmla="*/ 698082 w 3258499"/>
                <a:gd name="connsiteY804" fmla="*/ 200330 h 245078"/>
                <a:gd name="connsiteX805" fmla="*/ 703873 w 3258499"/>
                <a:gd name="connsiteY805" fmla="*/ 194538 h 245078"/>
                <a:gd name="connsiteX806" fmla="*/ 705725 w 3258499"/>
                <a:gd name="connsiteY806" fmla="*/ 194538 h 245078"/>
                <a:gd name="connsiteX807" fmla="*/ 372579 w 3258499"/>
                <a:gd name="connsiteY807" fmla="*/ 194538 h 245078"/>
                <a:gd name="connsiteX808" fmla="*/ 376310 w 3258499"/>
                <a:gd name="connsiteY808" fmla="*/ 194538 h 245078"/>
                <a:gd name="connsiteX809" fmla="*/ 382102 w 3258499"/>
                <a:gd name="connsiteY809" fmla="*/ 200330 h 245078"/>
                <a:gd name="connsiteX810" fmla="*/ 382102 w 3258499"/>
                <a:gd name="connsiteY810" fmla="*/ 207562 h 245078"/>
                <a:gd name="connsiteX811" fmla="*/ 376310 w 3258499"/>
                <a:gd name="connsiteY811" fmla="*/ 213354 h 245078"/>
                <a:gd name="connsiteX812" fmla="*/ 372579 w 3258499"/>
                <a:gd name="connsiteY812" fmla="*/ 213354 h 245078"/>
                <a:gd name="connsiteX813" fmla="*/ 370728 w 3258499"/>
                <a:gd name="connsiteY813" fmla="*/ 213354 h 245078"/>
                <a:gd name="connsiteX814" fmla="*/ 364935 w 3258499"/>
                <a:gd name="connsiteY814" fmla="*/ 207562 h 245078"/>
                <a:gd name="connsiteX815" fmla="*/ 364935 w 3258499"/>
                <a:gd name="connsiteY815" fmla="*/ 200330 h 245078"/>
                <a:gd name="connsiteX816" fmla="*/ 370728 w 3258499"/>
                <a:gd name="connsiteY816" fmla="*/ 194538 h 245078"/>
                <a:gd name="connsiteX817" fmla="*/ 372579 w 3258499"/>
                <a:gd name="connsiteY817" fmla="*/ 194538 h 245078"/>
                <a:gd name="connsiteX818" fmla="*/ 39433 w 3258499"/>
                <a:gd name="connsiteY818" fmla="*/ 194538 h 245078"/>
                <a:gd name="connsiteX819" fmla="*/ 43163 w 3258499"/>
                <a:gd name="connsiteY819" fmla="*/ 194538 h 245078"/>
                <a:gd name="connsiteX820" fmla="*/ 48956 w 3258499"/>
                <a:gd name="connsiteY820" fmla="*/ 200330 h 245078"/>
                <a:gd name="connsiteX821" fmla="*/ 48956 w 3258499"/>
                <a:gd name="connsiteY821" fmla="*/ 207562 h 245078"/>
                <a:gd name="connsiteX822" fmla="*/ 43163 w 3258499"/>
                <a:gd name="connsiteY822" fmla="*/ 213354 h 245078"/>
                <a:gd name="connsiteX823" fmla="*/ 39433 w 3258499"/>
                <a:gd name="connsiteY823" fmla="*/ 213354 h 245078"/>
                <a:gd name="connsiteX824" fmla="*/ 37582 w 3258499"/>
                <a:gd name="connsiteY824" fmla="*/ 213354 h 245078"/>
                <a:gd name="connsiteX825" fmla="*/ 31789 w 3258499"/>
                <a:gd name="connsiteY825" fmla="*/ 207562 h 245078"/>
                <a:gd name="connsiteX826" fmla="*/ 31789 w 3258499"/>
                <a:gd name="connsiteY826" fmla="*/ 200330 h 245078"/>
                <a:gd name="connsiteX827" fmla="*/ 37581 w 3258499"/>
                <a:gd name="connsiteY827" fmla="*/ 194538 h 245078"/>
                <a:gd name="connsiteX828" fmla="*/ 39433 w 3258499"/>
                <a:gd name="connsiteY828" fmla="*/ 194538 h 245078"/>
                <a:gd name="connsiteX829" fmla="*/ 3212811 w 3258499"/>
                <a:gd name="connsiteY829" fmla="*/ 187393 h 245078"/>
                <a:gd name="connsiteX830" fmla="*/ 3215449 w 3258499"/>
                <a:gd name="connsiteY830" fmla="*/ 188625 h 245078"/>
                <a:gd name="connsiteX831" fmla="*/ 3218492 w 3258499"/>
                <a:gd name="connsiteY831" fmla="*/ 191951 h 245078"/>
                <a:gd name="connsiteX832" fmla="*/ 3218254 w 3258499"/>
                <a:gd name="connsiteY832" fmla="*/ 197324 h 245078"/>
                <a:gd name="connsiteX833" fmla="*/ 3214928 w 3258499"/>
                <a:gd name="connsiteY833" fmla="*/ 200367 h 245078"/>
                <a:gd name="connsiteX834" fmla="*/ 3209555 w 3258499"/>
                <a:gd name="connsiteY834" fmla="*/ 200128 h 245078"/>
                <a:gd name="connsiteX835" fmla="*/ 3206511 w 3258499"/>
                <a:gd name="connsiteY835" fmla="*/ 196803 h 245078"/>
                <a:gd name="connsiteX836" fmla="*/ 3206750 w 3258499"/>
                <a:gd name="connsiteY836" fmla="*/ 191430 h 245078"/>
                <a:gd name="connsiteX837" fmla="*/ 3210076 w 3258499"/>
                <a:gd name="connsiteY837" fmla="*/ 188387 h 245078"/>
                <a:gd name="connsiteX838" fmla="*/ 3212811 w 3258499"/>
                <a:gd name="connsiteY838" fmla="*/ 187393 h 245078"/>
                <a:gd name="connsiteX839" fmla="*/ 2879665 w 3258499"/>
                <a:gd name="connsiteY839" fmla="*/ 187393 h 245078"/>
                <a:gd name="connsiteX840" fmla="*/ 2882303 w 3258499"/>
                <a:gd name="connsiteY840" fmla="*/ 188625 h 245078"/>
                <a:gd name="connsiteX841" fmla="*/ 2885346 w 3258499"/>
                <a:gd name="connsiteY841" fmla="*/ 191951 h 245078"/>
                <a:gd name="connsiteX842" fmla="*/ 2885107 w 3258499"/>
                <a:gd name="connsiteY842" fmla="*/ 197324 h 245078"/>
                <a:gd name="connsiteX843" fmla="*/ 2881782 w 3258499"/>
                <a:gd name="connsiteY843" fmla="*/ 200367 h 245078"/>
                <a:gd name="connsiteX844" fmla="*/ 2876408 w 3258499"/>
                <a:gd name="connsiteY844" fmla="*/ 200128 h 245078"/>
                <a:gd name="connsiteX845" fmla="*/ 2873365 w 3258499"/>
                <a:gd name="connsiteY845" fmla="*/ 196803 h 245078"/>
                <a:gd name="connsiteX846" fmla="*/ 2873604 w 3258499"/>
                <a:gd name="connsiteY846" fmla="*/ 191430 h 245078"/>
                <a:gd name="connsiteX847" fmla="*/ 2876929 w 3258499"/>
                <a:gd name="connsiteY847" fmla="*/ 188387 h 245078"/>
                <a:gd name="connsiteX848" fmla="*/ 2879665 w 3258499"/>
                <a:gd name="connsiteY848" fmla="*/ 187393 h 245078"/>
                <a:gd name="connsiteX849" fmla="*/ 2546519 w 3258499"/>
                <a:gd name="connsiteY849" fmla="*/ 187393 h 245078"/>
                <a:gd name="connsiteX850" fmla="*/ 2549157 w 3258499"/>
                <a:gd name="connsiteY850" fmla="*/ 188625 h 245078"/>
                <a:gd name="connsiteX851" fmla="*/ 2552200 w 3258499"/>
                <a:gd name="connsiteY851" fmla="*/ 191951 h 245078"/>
                <a:gd name="connsiteX852" fmla="*/ 2551961 w 3258499"/>
                <a:gd name="connsiteY852" fmla="*/ 197324 h 245078"/>
                <a:gd name="connsiteX853" fmla="*/ 2548635 w 3258499"/>
                <a:gd name="connsiteY853" fmla="*/ 200367 h 245078"/>
                <a:gd name="connsiteX854" fmla="*/ 2543262 w 3258499"/>
                <a:gd name="connsiteY854" fmla="*/ 200128 h 245078"/>
                <a:gd name="connsiteX855" fmla="*/ 2540220 w 3258499"/>
                <a:gd name="connsiteY855" fmla="*/ 196803 h 245078"/>
                <a:gd name="connsiteX856" fmla="*/ 2540457 w 3258499"/>
                <a:gd name="connsiteY856" fmla="*/ 191430 h 245078"/>
                <a:gd name="connsiteX857" fmla="*/ 2543783 w 3258499"/>
                <a:gd name="connsiteY857" fmla="*/ 188387 h 245078"/>
                <a:gd name="connsiteX858" fmla="*/ 2546519 w 3258499"/>
                <a:gd name="connsiteY858" fmla="*/ 187393 h 245078"/>
                <a:gd name="connsiteX859" fmla="*/ 2213372 w 3258499"/>
                <a:gd name="connsiteY859" fmla="*/ 187393 h 245078"/>
                <a:gd name="connsiteX860" fmla="*/ 2216009 w 3258499"/>
                <a:gd name="connsiteY860" fmla="*/ 188625 h 245078"/>
                <a:gd name="connsiteX861" fmla="*/ 2219053 w 3258499"/>
                <a:gd name="connsiteY861" fmla="*/ 191951 h 245078"/>
                <a:gd name="connsiteX862" fmla="*/ 2218815 w 3258499"/>
                <a:gd name="connsiteY862" fmla="*/ 197324 h 245078"/>
                <a:gd name="connsiteX863" fmla="*/ 2215489 w 3258499"/>
                <a:gd name="connsiteY863" fmla="*/ 200367 h 245078"/>
                <a:gd name="connsiteX864" fmla="*/ 2210116 w 3258499"/>
                <a:gd name="connsiteY864" fmla="*/ 200128 h 245078"/>
                <a:gd name="connsiteX865" fmla="*/ 2207073 w 3258499"/>
                <a:gd name="connsiteY865" fmla="*/ 196803 h 245078"/>
                <a:gd name="connsiteX866" fmla="*/ 2207311 w 3258499"/>
                <a:gd name="connsiteY866" fmla="*/ 191430 h 245078"/>
                <a:gd name="connsiteX867" fmla="*/ 2210637 w 3258499"/>
                <a:gd name="connsiteY867" fmla="*/ 188387 h 245078"/>
                <a:gd name="connsiteX868" fmla="*/ 2213372 w 3258499"/>
                <a:gd name="connsiteY868" fmla="*/ 187393 h 245078"/>
                <a:gd name="connsiteX869" fmla="*/ 1880226 w 3258499"/>
                <a:gd name="connsiteY869" fmla="*/ 187393 h 245078"/>
                <a:gd name="connsiteX870" fmla="*/ 1882864 w 3258499"/>
                <a:gd name="connsiteY870" fmla="*/ 188625 h 245078"/>
                <a:gd name="connsiteX871" fmla="*/ 1885906 w 3258499"/>
                <a:gd name="connsiteY871" fmla="*/ 191951 h 245078"/>
                <a:gd name="connsiteX872" fmla="*/ 1885669 w 3258499"/>
                <a:gd name="connsiteY872" fmla="*/ 197324 h 245078"/>
                <a:gd name="connsiteX873" fmla="*/ 1882343 w 3258499"/>
                <a:gd name="connsiteY873" fmla="*/ 200367 h 245078"/>
                <a:gd name="connsiteX874" fmla="*/ 1876969 w 3258499"/>
                <a:gd name="connsiteY874" fmla="*/ 200128 h 245078"/>
                <a:gd name="connsiteX875" fmla="*/ 1873926 w 3258499"/>
                <a:gd name="connsiteY875" fmla="*/ 196803 h 245078"/>
                <a:gd name="connsiteX876" fmla="*/ 1874165 w 3258499"/>
                <a:gd name="connsiteY876" fmla="*/ 191430 h 245078"/>
                <a:gd name="connsiteX877" fmla="*/ 1877491 w 3258499"/>
                <a:gd name="connsiteY877" fmla="*/ 188387 h 245078"/>
                <a:gd name="connsiteX878" fmla="*/ 1880226 w 3258499"/>
                <a:gd name="connsiteY878" fmla="*/ 187393 h 245078"/>
                <a:gd name="connsiteX879" fmla="*/ 1547080 w 3258499"/>
                <a:gd name="connsiteY879" fmla="*/ 187393 h 245078"/>
                <a:gd name="connsiteX880" fmla="*/ 1549717 w 3258499"/>
                <a:gd name="connsiteY880" fmla="*/ 188625 h 245078"/>
                <a:gd name="connsiteX881" fmla="*/ 1552761 w 3258499"/>
                <a:gd name="connsiteY881" fmla="*/ 191951 h 245078"/>
                <a:gd name="connsiteX882" fmla="*/ 1552522 w 3258499"/>
                <a:gd name="connsiteY882" fmla="*/ 197324 h 245078"/>
                <a:gd name="connsiteX883" fmla="*/ 1549196 w 3258499"/>
                <a:gd name="connsiteY883" fmla="*/ 200367 h 245078"/>
                <a:gd name="connsiteX884" fmla="*/ 1543823 w 3258499"/>
                <a:gd name="connsiteY884" fmla="*/ 200128 h 245078"/>
                <a:gd name="connsiteX885" fmla="*/ 1540780 w 3258499"/>
                <a:gd name="connsiteY885" fmla="*/ 196803 h 245078"/>
                <a:gd name="connsiteX886" fmla="*/ 1541019 w 3258499"/>
                <a:gd name="connsiteY886" fmla="*/ 191430 h 245078"/>
                <a:gd name="connsiteX887" fmla="*/ 1544344 w 3258499"/>
                <a:gd name="connsiteY887" fmla="*/ 188387 h 245078"/>
                <a:gd name="connsiteX888" fmla="*/ 1547080 w 3258499"/>
                <a:gd name="connsiteY888" fmla="*/ 187393 h 245078"/>
                <a:gd name="connsiteX889" fmla="*/ 1213934 w 3258499"/>
                <a:gd name="connsiteY889" fmla="*/ 187393 h 245078"/>
                <a:gd name="connsiteX890" fmla="*/ 1216571 w 3258499"/>
                <a:gd name="connsiteY890" fmla="*/ 188625 h 245078"/>
                <a:gd name="connsiteX891" fmla="*/ 1219614 w 3258499"/>
                <a:gd name="connsiteY891" fmla="*/ 191951 h 245078"/>
                <a:gd name="connsiteX892" fmla="*/ 1219375 w 3258499"/>
                <a:gd name="connsiteY892" fmla="*/ 197324 h 245078"/>
                <a:gd name="connsiteX893" fmla="*/ 1216049 w 3258499"/>
                <a:gd name="connsiteY893" fmla="*/ 200367 h 245078"/>
                <a:gd name="connsiteX894" fmla="*/ 1210677 w 3258499"/>
                <a:gd name="connsiteY894" fmla="*/ 200128 h 245078"/>
                <a:gd name="connsiteX895" fmla="*/ 1207634 w 3258499"/>
                <a:gd name="connsiteY895" fmla="*/ 196803 h 245078"/>
                <a:gd name="connsiteX896" fmla="*/ 1207872 w 3258499"/>
                <a:gd name="connsiteY896" fmla="*/ 191430 h 245078"/>
                <a:gd name="connsiteX897" fmla="*/ 1211198 w 3258499"/>
                <a:gd name="connsiteY897" fmla="*/ 188387 h 245078"/>
                <a:gd name="connsiteX898" fmla="*/ 1213934 w 3258499"/>
                <a:gd name="connsiteY898" fmla="*/ 187393 h 245078"/>
                <a:gd name="connsiteX899" fmla="*/ 880787 w 3258499"/>
                <a:gd name="connsiteY899" fmla="*/ 187393 h 245078"/>
                <a:gd name="connsiteX900" fmla="*/ 883424 w 3258499"/>
                <a:gd name="connsiteY900" fmla="*/ 188625 h 245078"/>
                <a:gd name="connsiteX901" fmla="*/ 886467 w 3258499"/>
                <a:gd name="connsiteY901" fmla="*/ 191951 h 245078"/>
                <a:gd name="connsiteX902" fmla="*/ 886229 w 3258499"/>
                <a:gd name="connsiteY902" fmla="*/ 197324 h 245078"/>
                <a:gd name="connsiteX903" fmla="*/ 882903 w 3258499"/>
                <a:gd name="connsiteY903" fmla="*/ 200367 h 245078"/>
                <a:gd name="connsiteX904" fmla="*/ 877531 w 3258499"/>
                <a:gd name="connsiteY904" fmla="*/ 200128 h 245078"/>
                <a:gd name="connsiteX905" fmla="*/ 874488 w 3258499"/>
                <a:gd name="connsiteY905" fmla="*/ 196803 h 245078"/>
                <a:gd name="connsiteX906" fmla="*/ 874725 w 3258499"/>
                <a:gd name="connsiteY906" fmla="*/ 191430 h 245078"/>
                <a:gd name="connsiteX907" fmla="*/ 878051 w 3258499"/>
                <a:gd name="connsiteY907" fmla="*/ 188387 h 245078"/>
                <a:gd name="connsiteX908" fmla="*/ 880787 w 3258499"/>
                <a:gd name="connsiteY908" fmla="*/ 187393 h 245078"/>
                <a:gd name="connsiteX909" fmla="*/ 547641 w 3258499"/>
                <a:gd name="connsiteY909" fmla="*/ 187393 h 245078"/>
                <a:gd name="connsiteX910" fmla="*/ 550278 w 3258499"/>
                <a:gd name="connsiteY910" fmla="*/ 188625 h 245078"/>
                <a:gd name="connsiteX911" fmla="*/ 553321 w 3258499"/>
                <a:gd name="connsiteY911" fmla="*/ 191951 h 245078"/>
                <a:gd name="connsiteX912" fmla="*/ 553083 w 3258499"/>
                <a:gd name="connsiteY912" fmla="*/ 197324 h 245078"/>
                <a:gd name="connsiteX913" fmla="*/ 549757 w 3258499"/>
                <a:gd name="connsiteY913" fmla="*/ 200367 h 245078"/>
                <a:gd name="connsiteX914" fmla="*/ 544384 w 3258499"/>
                <a:gd name="connsiteY914" fmla="*/ 200128 h 245078"/>
                <a:gd name="connsiteX915" fmla="*/ 541341 w 3258499"/>
                <a:gd name="connsiteY915" fmla="*/ 196803 h 245078"/>
                <a:gd name="connsiteX916" fmla="*/ 541579 w 3258499"/>
                <a:gd name="connsiteY916" fmla="*/ 191430 h 245078"/>
                <a:gd name="connsiteX917" fmla="*/ 544906 w 3258499"/>
                <a:gd name="connsiteY917" fmla="*/ 188387 h 245078"/>
                <a:gd name="connsiteX918" fmla="*/ 547641 w 3258499"/>
                <a:gd name="connsiteY918" fmla="*/ 187393 h 245078"/>
                <a:gd name="connsiteX919" fmla="*/ 214495 w 3258499"/>
                <a:gd name="connsiteY919" fmla="*/ 187393 h 245078"/>
                <a:gd name="connsiteX920" fmla="*/ 217132 w 3258499"/>
                <a:gd name="connsiteY920" fmla="*/ 188625 h 245078"/>
                <a:gd name="connsiteX921" fmla="*/ 220175 w 3258499"/>
                <a:gd name="connsiteY921" fmla="*/ 191951 h 245078"/>
                <a:gd name="connsiteX922" fmla="*/ 219936 w 3258499"/>
                <a:gd name="connsiteY922" fmla="*/ 197324 h 245078"/>
                <a:gd name="connsiteX923" fmla="*/ 216611 w 3258499"/>
                <a:gd name="connsiteY923" fmla="*/ 200367 h 245078"/>
                <a:gd name="connsiteX924" fmla="*/ 211238 w 3258499"/>
                <a:gd name="connsiteY924" fmla="*/ 200128 h 245078"/>
                <a:gd name="connsiteX925" fmla="*/ 208195 w 3258499"/>
                <a:gd name="connsiteY925" fmla="*/ 196803 h 245078"/>
                <a:gd name="connsiteX926" fmla="*/ 208434 w 3258499"/>
                <a:gd name="connsiteY926" fmla="*/ 191430 h 245078"/>
                <a:gd name="connsiteX927" fmla="*/ 211758 w 3258499"/>
                <a:gd name="connsiteY927" fmla="*/ 188387 h 245078"/>
                <a:gd name="connsiteX928" fmla="*/ 214495 w 3258499"/>
                <a:gd name="connsiteY928" fmla="*/ 187393 h 245078"/>
                <a:gd name="connsiteX929" fmla="*/ 3239436 w 3258499"/>
                <a:gd name="connsiteY929" fmla="*/ 168826 h 245078"/>
                <a:gd name="connsiteX930" fmla="*/ 3252285 w 3258499"/>
                <a:gd name="connsiteY930" fmla="*/ 220221 h 245078"/>
                <a:gd name="connsiteX931" fmla="*/ 3232587 w 3258499"/>
                <a:gd name="connsiteY931" fmla="*/ 208160 h 245078"/>
                <a:gd name="connsiteX932" fmla="*/ 3227713 w 3258499"/>
                <a:gd name="connsiteY932" fmla="*/ 187896 h 245078"/>
                <a:gd name="connsiteX933" fmla="*/ 3239371 w 3258499"/>
                <a:gd name="connsiteY933" fmla="*/ 168856 h 245078"/>
                <a:gd name="connsiteX934" fmla="*/ 19617 w 3258499"/>
                <a:gd name="connsiteY934" fmla="*/ 166613 h 245078"/>
                <a:gd name="connsiteX935" fmla="*/ 24474 w 3258499"/>
                <a:gd name="connsiteY935" fmla="*/ 171110 h 245078"/>
                <a:gd name="connsiteX936" fmla="*/ 25171 w 3258499"/>
                <a:gd name="connsiteY936" fmla="*/ 189223 h 245078"/>
                <a:gd name="connsiteX937" fmla="*/ 11981 w 3258499"/>
                <a:gd name="connsiteY937" fmla="*/ 203470 h 245078"/>
                <a:gd name="connsiteX938" fmla="*/ 10197 w 3258499"/>
                <a:gd name="connsiteY938" fmla="*/ 204291 h 245078"/>
                <a:gd name="connsiteX939" fmla="*/ 2920993 w 3258499"/>
                <a:gd name="connsiteY939" fmla="*/ 161975 h 245078"/>
                <a:gd name="connsiteX940" fmla="*/ 2926490 w 3258499"/>
                <a:gd name="connsiteY940" fmla="*/ 163983 h 245078"/>
                <a:gd name="connsiteX941" fmla="*/ 2959970 w 3258499"/>
                <a:gd name="connsiteY941" fmla="*/ 184483 h 245078"/>
                <a:gd name="connsiteX942" fmla="*/ 2964843 w 3258499"/>
                <a:gd name="connsiteY942" fmla="*/ 204748 h 245078"/>
                <a:gd name="connsiteX943" fmla="*/ 2953186 w 3258499"/>
                <a:gd name="connsiteY943" fmla="*/ 223786 h 245078"/>
                <a:gd name="connsiteX944" fmla="*/ 2932921 w 3258499"/>
                <a:gd name="connsiteY944" fmla="*/ 228660 h 245078"/>
                <a:gd name="connsiteX945" fmla="*/ 2899441 w 3258499"/>
                <a:gd name="connsiteY945" fmla="*/ 208160 h 245078"/>
                <a:gd name="connsiteX946" fmla="*/ 2894567 w 3258499"/>
                <a:gd name="connsiteY946" fmla="*/ 187896 h 245078"/>
                <a:gd name="connsiteX947" fmla="*/ 2906224 w 3258499"/>
                <a:gd name="connsiteY947" fmla="*/ 168856 h 245078"/>
                <a:gd name="connsiteX948" fmla="*/ 2920993 w 3258499"/>
                <a:gd name="connsiteY948" fmla="*/ 161975 h 245078"/>
                <a:gd name="connsiteX949" fmla="*/ 2587846 w 3258499"/>
                <a:gd name="connsiteY949" fmla="*/ 161975 h 245078"/>
                <a:gd name="connsiteX950" fmla="*/ 2593343 w 3258499"/>
                <a:gd name="connsiteY950" fmla="*/ 163983 h 245078"/>
                <a:gd name="connsiteX951" fmla="*/ 2626825 w 3258499"/>
                <a:gd name="connsiteY951" fmla="*/ 184483 h 245078"/>
                <a:gd name="connsiteX952" fmla="*/ 2631697 w 3258499"/>
                <a:gd name="connsiteY952" fmla="*/ 204748 h 245078"/>
                <a:gd name="connsiteX953" fmla="*/ 2620041 w 3258499"/>
                <a:gd name="connsiteY953" fmla="*/ 223786 h 245078"/>
                <a:gd name="connsiteX954" fmla="*/ 2599775 w 3258499"/>
                <a:gd name="connsiteY954" fmla="*/ 228660 h 245078"/>
                <a:gd name="connsiteX955" fmla="*/ 2566294 w 3258499"/>
                <a:gd name="connsiteY955" fmla="*/ 208160 h 245078"/>
                <a:gd name="connsiteX956" fmla="*/ 2561421 w 3258499"/>
                <a:gd name="connsiteY956" fmla="*/ 187896 h 245078"/>
                <a:gd name="connsiteX957" fmla="*/ 2573078 w 3258499"/>
                <a:gd name="connsiteY957" fmla="*/ 168856 h 245078"/>
                <a:gd name="connsiteX958" fmla="*/ 2587846 w 3258499"/>
                <a:gd name="connsiteY958" fmla="*/ 161975 h 245078"/>
                <a:gd name="connsiteX959" fmla="*/ 2254699 w 3258499"/>
                <a:gd name="connsiteY959" fmla="*/ 161975 h 245078"/>
                <a:gd name="connsiteX960" fmla="*/ 2260197 w 3258499"/>
                <a:gd name="connsiteY960" fmla="*/ 163983 h 245078"/>
                <a:gd name="connsiteX961" fmla="*/ 2293677 w 3258499"/>
                <a:gd name="connsiteY961" fmla="*/ 184483 h 245078"/>
                <a:gd name="connsiteX962" fmla="*/ 2298551 w 3258499"/>
                <a:gd name="connsiteY962" fmla="*/ 204748 h 245078"/>
                <a:gd name="connsiteX963" fmla="*/ 2286895 w 3258499"/>
                <a:gd name="connsiteY963" fmla="*/ 223786 h 245078"/>
                <a:gd name="connsiteX964" fmla="*/ 2266629 w 3258499"/>
                <a:gd name="connsiteY964" fmla="*/ 228660 h 245078"/>
                <a:gd name="connsiteX965" fmla="*/ 2233148 w 3258499"/>
                <a:gd name="connsiteY965" fmla="*/ 208160 h 245078"/>
                <a:gd name="connsiteX966" fmla="*/ 2228275 w 3258499"/>
                <a:gd name="connsiteY966" fmla="*/ 187896 h 245078"/>
                <a:gd name="connsiteX967" fmla="*/ 2239933 w 3258499"/>
                <a:gd name="connsiteY967" fmla="*/ 168856 h 245078"/>
                <a:gd name="connsiteX968" fmla="*/ 2254699 w 3258499"/>
                <a:gd name="connsiteY968" fmla="*/ 161975 h 245078"/>
                <a:gd name="connsiteX969" fmla="*/ 1921554 w 3258499"/>
                <a:gd name="connsiteY969" fmla="*/ 161975 h 245078"/>
                <a:gd name="connsiteX970" fmla="*/ 1927051 w 3258499"/>
                <a:gd name="connsiteY970" fmla="*/ 163983 h 245078"/>
                <a:gd name="connsiteX971" fmla="*/ 1960532 w 3258499"/>
                <a:gd name="connsiteY971" fmla="*/ 184483 h 245078"/>
                <a:gd name="connsiteX972" fmla="*/ 1965405 w 3258499"/>
                <a:gd name="connsiteY972" fmla="*/ 204748 h 245078"/>
                <a:gd name="connsiteX973" fmla="*/ 1953747 w 3258499"/>
                <a:gd name="connsiteY973" fmla="*/ 223786 h 245078"/>
                <a:gd name="connsiteX974" fmla="*/ 1933482 w 3258499"/>
                <a:gd name="connsiteY974" fmla="*/ 228660 h 245078"/>
                <a:gd name="connsiteX975" fmla="*/ 1900002 w 3258499"/>
                <a:gd name="connsiteY975" fmla="*/ 208160 h 245078"/>
                <a:gd name="connsiteX976" fmla="*/ 1895128 w 3258499"/>
                <a:gd name="connsiteY976" fmla="*/ 187896 h 245078"/>
                <a:gd name="connsiteX977" fmla="*/ 1906786 w 3258499"/>
                <a:gd name="connsiteY977" fmla="*/ 168856 h 245078"/>
                <a:gd name="connsiteX978" fmla="*/ 1921554 w 3258499"/>
                <a:gd name="connsiteY978" fmla="*/ 161975 h 245078"/>
                <a:gd name="connsiteX979" fmla="*/ 1588407 w 3258499"/>
                <a:gd name="connsiteY979" fmla="*/ 161975 h 245078"/>
                <a:gd name="connsiteX980" fmla="*/ 1593904 w 3258499"/>
                <a:gd name="connsiteY980" fmla="*/ 163983 h 245078"/>
                <a:gd name="connsiteX981" fmla="*/ 1627385 w 3258499"/>
                <a:gd name="connsiteY981" fmla="*/ 184483 h 245078"/>
                <a:gd name="connsiteX982" fmla="*/ 1632258 w 3258499"/>
                <a:gd name="connsiteY982" fmla="*/ 204748 h 245078"/>
                <a:gd name="connsiteX983" fmla="*/ 1620601 w 3258499"/>
                <a:gd name="connsiteY983" fmla="*/ 223786 h 245078"/>
                <a:gd name="connsiteX984" fmla="*/ 1600336 w 3258499"/>
                <a:gd name="connsiteY984" fmla="*/ 228660 h 245078"/>
                <a:gd name="connsiteX985" fmla="*/ 1566856 w 3258499"/>
                <a:gd name="connsiteY985" fmla="*/ 208160 h 245078"/>
                <a:gd name="connsiteX986" fmla="*/ 1561982 w 3258499"/>
                <a:gd name="connsiteY986" fmla="*/ 187896 h 245078"/>
                <a:gd name="connsiteX987" fmla="*/ 1573639 w 3258499"/>
                <a:gd name="connsiteY987" fmla="*/ 168856 h 245078"/>
                <a:gd name="connsiteX988" fmla="*/ 1588407 w 3258499"/>
                <a:gd name="connsiteY988" fmla="*/ 161975 h 245078"/>
                <a:gd name="connsiteX989" fmla="*/ 1255261 w 3258499"/>
                <a:gd name="connsiteY989" fmla="*/ 161975 h 245078"/>
                <a:gd name="connsiteX990" fmla="*/ 1260758 w 3258499"/>
                <a:gd name="connsiteY990" fmla="*/ 163983 h 245078"/>
                <a:gd name="connsiteX991" fmla="*/ 1294239 w 3258499"/>
                <a:gd name="connsiteY991" fmla="*/ 184483 h 245078"/>
                <a:gd name="connsiteX992" fmla="*/ 1299112 w 3258499"/>
                <a:gd name="connsiteY992" fmla="*/ 204748 h 245078"/>
                <a:gd name="connsiteX993" fmla="*/ 1287455 w 3258499"/>
                <a:gd name="connsiteY993" fmla="*/ 223786 h 245078"/>
                <a:gd name="connsiteX994" fmla="*/ 1267190 w 3258499"/>
                <a:gd name="connsiteY994" fmla="*/ 228660 h 245078"/>
                <a:gd name="connsiteX995" fmla="*/ 1233709 w 3258499"/>
                <a:gd name="connsiteY995" fmla="*/ 208160 h 245078"/>
                <a:gd name="connsiteX996" fmla="*/ 1228836 w 3258499"/>
                <a:gd name="connsiteY996" fmla="*/ 187896 h 245078"/>
                <a:gd name="connsiteX997" fmla="*/ 1240493 w 3258499"/>
                <a:gd name="connsiteY997" fmla="*/ 168856 h 245078"/>
                <a:gd name="connsiteX998" fmla="*/ 1255261 w 3258499"/>
                <a:gd name="connsiteY998" fmla="*/ 161975 h 245078"/>
                <a:gd name="connsiteX999" fmla="*/ 922114 w 3258499"/>
                <a:gd name="connsiteY999" fmla="*/ 161975 h 245078"/>
                <a:gd name="connsiteX1000" fmla="*/ 927612 w 3258499"/>
                <a:gd name="connsiteY1000" fmla="*/ 163983 h 245078"/>
                <a:gd name="connsiteX1001" fmla="*/ 961092 w 3258499"/>
                <a:gd name="connsiteY1001" fmla="*/ 184483 h 245078"/>
                <a:gd name="connsiteX1002" fmla="*/ 965966 w 3258499"/>
                <a:gd name="connsiteY1002" fmla="*/ 204748 h 245078"/>
                <a:gd name="connsiteX1003" fmla="*/ 954309 w 3258499"/>
                <a:gd name="connsiteY1003" fmla="*/ 223786 h 245078"/>
                <a:gd name="connsiteX1004" fmla="*/ 934043 w 3258499"/>
                <a:gd name="connsiteY1004" fmla="*/ 228660 h 245078"/>
                <a:gd name="connsiteX1005" fmla="*/ 900562 w 3258499"/>
                <a:gd name="connsiteY1005" fmla="*/ 208160 h 245078"/>
                <a:gd name="connsiteX1006" fmla="*/ 895690 w 3258499"/>
                <a:gd name="connsiteY1006" fmla="*/ 187896 h 245078"/>
                <a:gd name="connsiteX1007" fmla="*/ 907346 w 3258499"/>
                <a:gd name="connsiteY1007" fmla="*/ 168856 h 245078"/>
                <a:gd name="connsiteX1008" fmla="*/ 922114 w 3258499"/>
                <a:gd name="connsiteY1008" fmla="*/ 161975 h 245078"/>
                <a:gd name="connsiteX1009" fmla="*/ 588968 w 3258499"/>
                <a:gd name="connsiteY1009" fmla="*/ 161975 h 245078"/>
                <a:gd name="connsiteX1010" fmla="*/ 594466 w 3258499"/>
                <a:gd name="connsiteY1010" fmla="*/ 163983 h 245078"/>
                <a:gd name="connsiteX1011" fmla="*/ 627946 w 3258499"/>
                <a:gd name="connsiteY1011" fmla="*/ 184483 h 245078"/>
                <a:gd name="connsiteX1012" fmla="*/ 632820 w 3258499"/>
                <a:gd name="connsiteY1012" fmla="*/ 204748 h 245078"/>
                <a:gd name="connsiteX1013" fmla="*/ 621163 w 3258499"/>
                <a:gd name="connsiteY1013" fmla="*/ 223786 h 245078"/>
                <a:gd name="connsiteX1014" fmla="*/ 600897 w 3258499"/>
                <a:gd name="connsiteY1014" fmla="*/ 228660 h 245078"/>
                <a:gd name="connsiteX1015" fmla="*/ 567416 w 3258499"/>
                <a:gd name="connsiteY1015" fmla="*/ 208160 h 245078"/>
                <a:gd name="connsiteX1016" fmla="*/ 562543 w 3258499"/>
                <a:gd name="connsiteY1016" fmla="*/ 187896 h 245078"/>
                <a:gd name="connsiteX1017" fmla="*/ 574201 w 3258499"/>
                <a:gd name="connsiteY1017" fmla="*/ 168856 h 245078"/>
                <a:gd name="connsiteX1018" fmla="*/ 588968 w 3258499"/>
                <a:gd name="connsiteY1018" fmla="*/ 161975 h 245078"/>
                <a:gd name="connsiteX1019" fmla="*/ 255822 w 3258499"/>
                <a:gd name="connsiteY1019" fmla="*/ 161975 h 245078"/>
                <a:gd name="connsiteX1020" fmla="*/ 261319 w 3258499"/>
                <a:gd name="connsiteY1020" fmla="*/ 163983 h 245078"/>
                <a:gd name="connsiteX1021" fmla="*/ 294800 w 3258499"/>
                <a:gd name="connsiteY1021" fmla="*/ 184483 h 245078"/>
                <a:gd name="connsiteX1022" fmla="*/ 299673 w 3258499"/>
                <a:gd name="connsiteY1022" fmla="*/ 204748 h 245078"/>
                <a:gd name="connsiteX1023" fmla="*/ 288016 w 3258499"/>
                <a:gd name="connsiteY1023" fmla="*/ 223786 h 245078"/>
                <a:gd name="connsiteX1024" fmla="*/ 267751 w 3258499"/>
                <a:gd name="connsiteY1024" fmla="*/ 228660 h 245078"/>
                <a:gd name="connsiteX1025" fmla="*/ 234271 w 3258499"/>
                <a:gd name="connsiteY1025" fmla="*/ 208160 h 245078"/>
                <a:gd name="connsiteX1026" fmla="*/ 229397 w 3258499"/>
                <a:gd name="connsiteY1026" fmla="*/ 187896 h 245078"/>
                <a:gd name="connsiteX1027" fmla="*/ 241054 w 3258499"/>
                <a:gd name="connsiteY1027" fmla="*/ 168856 h 245078"/>
                <a:gd name="connsiteX1028" fmla="*/ 255822 w 3258499"/>
                <a:gd name="connsiteY1028" fmla="*/ 161975 h 245078"/>
                <a:gd name="connsiteX1029" fmla="*/ 3223093 w 3258499"/>
                <a:gd name="connsiteY1029" fmla="*/ 157595 h 245078"/>
                <a:gd name="connsiteX1030" fmla="*/ 3226953 w 3258499"/>
                <a:gd name="connsiteY1030" fmla="*/ 159775 h 245078"/>
                <a:gd name="connsiteX1031" fmla="*/ 3231182 w 3258499"/>
                <a:gd name="connsiteY1031" fmla="*/ 165182 h 245078"/>
                <a:gd name="connsiteX1032" fmla="*/ 3230188 w 3258499"/>
                <a:gd name="connsiteY1032" fmla="*/ 173313 h 245078"/>
                <a:gd name="connsiteX1033" fmla="*/ 3224492 w 3258499"/>
                <a:gd name="connsiteY1033" fmla="*/ 177769 h 245078"/>
                <a:gd name="connsiteX1034" fmla="*/ 3216361 w 3258499"/>
                <a:gd name="connsiteY1034" fmla="*/ 176776 h 245078"/>
                <a:gd name="connsiteX1035" fmla="*/ 3212132 w 3258499"/>
                <a:gd name="connsiteY1035" fmla="*/ 171369 h 245078"/>
                <a:gd name="connsiteX1036" fmla="*/ 3213125 w 3258499"/>
                <a:gd name="connsiteY1036" fmla="*/ 163238 h 245078"/>
                <a:gd name="connsiteX1037" fmla="*/ 3218821 w 3258499"/>
                <a:gd name="connsiteY1037" fmla="*/ 158782 h 245078"/>
                <a:gd name="connsiteX1038" fmla="*/ 3223093 w 3258499"/>
                <a:gd name="connsiteY1038" fmla="*/ 157595 h 245078"/>
                <a:gd name="connsiteX1039" fmla="*/ 2889946 w 3258499"/>
                <a:gd name="connsiteY1039" fmla="*/ 157595 h 245078"/>
                <a:gd name="connsiteX1040" fmla="*/ 2893806 w 3258499"/>
                <a:gd name="connsiteY1040" fmla="*/ 159775 h 245078"/>
                <a:gd name="connsiteX1041" fmla="*/ 2898036 w 3258499"/>
                <a:gd name="connsiteY1041" fmla="*/ 165182 h 245078"/>
                <a:gd name="connsiteX1042" fmla="*/ 2897042 w 3258499"/>
                <a:gd name="connsiteY1042" fmla="*/ 173313 h 245078"/>
                <a:gd name="connsiteX1043" fmla="*/ 2891346 w 3258499"/>
                <a:gd name="connsiteY1043" fmla="*/ 177769 h 245078"/>
                <a:gd name="connsiteX1044" fmla="*/ 2883215 w 3258499"/>
                <a:gd name="connsiteY1044" fmla="*/ 176776 h 245078"/>
                <a:gd name="connsiteX1045" fmla="*/ 2878985 w 3258499"/>
                <a:gd name="connsiteY1045" fmla="*/ 171369 h 245078"/>
                <a:gd name="connsiteX1046" fmla="*/ 2879979 w 3258499"/>
                <a:gd name="connsiteY1046" fmla="*/ 163238 h 245078"/>
                <a:gd name="connsiteX1047" fmla="*/ 2885675 w 3258499"/>
                <a:gd name="connsiteY1047" fmla="*/ 158782 h 245078"/>
                <a:gd name="connsiteX1048" fmla="*/ 2889946 w 3258499"/>
                <a:gd name="connsiteY1048" fmla="*/ 157595 h 245078"/>
                <a:gd name="connsiteX1049" fmla="*/ 2556800 w 3258499"/>
                <a:gd name="connsiteY1049" fmla="*/ 157595 h 245078"/>
                <a:gd name="connsiteX1050" fmla="*/ 2560660 w 3258499"/>
                <a:gd name="connsiteY1050" fmla="*/ 159775 h 245078"/>
                <a:gd name="connsiteX1051" fmla="*/ 2564889 w 3258499"/>
                <a:gd name="connsiteY1051" fmla="*/ 165182 h 245078"/>
                <a:gd name="connsiteX1052" fmla="*/ 2563896 w 3258499"/>
                <a:gd name="connsiteY1052" fmla="*/ 173313 h 245078"/>
                <a:gd name="connsiteX1053" fmla="*/ 2558200 w 3258499"/>
                <a:gd name="connsiteY1053" fmla="*/ 177769 h 245078"/>
                <a:gd name="connsiteX1054" fmla="*/ 2550069 w 3258499"/>
                <a:gd name="connsiteY1054" fmla="*/ 176776 h 245078"/>
                <a:gd name="connsiteX1055" fmla="*/ 2545840 w 3258499"/>
                <a:gd name="connsiteY1055" fmla="*/ 171369 h 245078"/>
                <a:gd name="connsiteX1056" fmla="*/ 2546832 w 3258499"/>
                <a:gd name="connsiteY1056" fmla="*/ 163238 h 245078"/>
                <a:gd name="connsiteX1057" fmla="*/ 2552528 w 3258499"/>
                <a:gd name="connsiteY1057" fmla="*/ 158782 h 245078"/>
                <a:gd name="connsiteX1058" fmla="*/ 2556800 w 3258499"/>
                <a:gd name="connsiteY1058" fmla="*/ 157595 h 245078"/>
                <a:gd name="connsiteX1059" fmla="*/ 2223654 w 3258499"/>
                <a:gd name="connsiteY1059" fmla="*/ 157595 h 245078"/>
                <a:gd name="connsiteX1060" fmla="*/ 2227514 w 3258499"/>
                <a:gd name="connsiteY1060" fmla="*/ 159775 h 245078"/>
                <a:gd name="connsiteX1061" fmla="*/ 2231743 w 3258499"/>
                <a:gd name="connsiteY1061" fmla="*/ 165182 h 245078"/>
                <a:gd name="connsiteX1062" fmla="*/ 2230749 w 3258499"/>
                <a:gd name="connsiteY1062" fmla="*/ 173313 h 245078"/>
                <a:gd name="connsiteX1063" fmla="*/ 2225053 w 3258499"/>
                <a:gd name="connsiteY1063" fmla="*/ 177769 h 245078"/>
                <a:gd name="connsiteX1064" fmla="*/ 2216922 w 3258499"/>
                <a:gd name="connsiteY1064" fmla="*/ 176776 h 245078"/>
                <a:gd name="connsiteX1065" fmla="*/ 2212693 w 3258499"/>
                <a:gd name="connsiteY1065" fmla="*/ 171369 h 245078"/>
                <a:gd name="connsiteX1066" fmla="*/ 2213686 w 3258499"/>
                <a:gd name="connsiteY1066" fmla="*/ 163238 h 245078"/>
                <a:gd name="connsiteX1067" fmla="*/ 2219382 w 3258499"/>
                <a:gd name="connsiteY1067" fmla="*/ 158782 h 245078"/>
                <a:gd name="connsiteX1068" fmla="*/ 2223654 w 3258499"/>
                <a:gd name="connsiteY1068" fmla="*/ 157595 h 245078"/>
                <a:gd name="connsiteX1069" fmla="*/ 1890508 w 3258499"/>
                <a:gd name="connsiteY1069" fmla="*/ 157595 h 245078"/>
                <a:gd name="connsiteX1070" fmla="*/ 1894368 w 3258499"/>
                <a:gd name="connsiteY1070" fmla="*/ 159775 h 245078"/>
                <a:gd name="connsiteX1071" fmla="*/ 1898597 w 3258499"/>
                <a:gd name="connsiteY1071" fmla="*/ 165182 h 245078"/>
                <a:gd name="connsiteX1072" fmla="*/ 1897603 w 3258499"/>
                <a:gd name="connsiteY1072" fmla="*/ 173313 h 245078"/>
                <a:gd name="connsiteX1073" fmla="*/ 1891907 w 3258499"/>
                <a:gd name="connsiteY1073" fmla="*/ 177769 h 245078"/>
                <a:gd name="connsiteX1074" fmla="*/ 1883776 w 3258499"/>
                <a:gd name="connsiteY1074" fmla="*/ 176776 h 245078"/>
                <a:gd name="connsiteX1075" fmla="*/ 1879546 w 3258499"/>
                <a:gd name="connsiteY1075" fmla="*/ 171369 h 245078"/>
                <a:gd name="connsiteX1076" fmla="*/ 1880540 w 3258499"/>
                <a:gd name="connsiteY1076" fmla="*/ 163238 h 245078"/>
                <a:gd name="connsiteX1077" fmla="*/ 1886236 w 3258499"/>
                <a:gd name="connsiteY1077" fmla="*/ 158782 h 245078"/>
                <a:gd name="connsiteX1078" fmla="*/ 1890508 w 3258499"/>
                <a:gd name="connsiteY1078" fmla="*/ 157595 h 245078"/>
                <a:gd name="connsiteX1079" fmla="*/ 1557361 w 3258499"/>
                <a:gd name="connsiteY1079" fmla="*/ 157595 h 245078"/>
                <a:gd name="connsiteX1080" fmla="*/ 1561221 w 3258499"/>
                <a:gd name="connsiteY1080" fmla="*/ 159775 h 245078"/>
                <a:gd name="connsiteX1081" fmla="*/ 1565450 w 3258499"/>
                <a:gd name="connsiteY1081" fmla="*/ 165182 h 245078"/>
                <a:gd name="connsiteX1082" fmla="*/ 1564457 w 3258499"/>
                <a:gd name="connsiteY1082" fmla="*/ 173313 h 245078"/>
                <a:gd name="connsiteX1083" fmla="*/ 1558761 w 3258499"/>
                <a:gd name="connsiteY1083" fmla="*/ 177769 h 245078"/>
                <a:gd name="connsiteX1084" fmla="*/ 1550629 w 3258499"/>
                <a:gd name="connsiteY1084" fmla="*/ 176776 h 245078"/>
                <a:gd name="connsiteX1085" fmla="*/ 1546400 w 3258499"/>
                <a:gd name="connsiteY1085" fmla="*/ 171369 h 245078"/>
                <a:gd name="connsiteX1086" fmla="*/ 1547394 w 3258499"/>
                <a:gd name="connsiteY1086" fmla="*/ 163238 h 245078"/>
                <a:gd name="connsiteX1087" fmla="*/ 1553090 w 3258499"/>
                <a:gd name="connsiteY1087" fmla="*/ 158782 h 245078"/>
                <a:gd name="connsiteX1088" fmla="*/ 1557361 w 3258499"/>
                <a:gd name="connsiteY1088" fmla="*/ 157595 h 245078"/>
                <a:gd name="connsiteX1089" fmla="*/ 1224214 w 3258499"/>
                <a:gd name="connsiteY1089" fmla="*/ 157595 h 245078"/>
                <a:gd name="connsiteX1090" fmla="*/ 1228075 w 3258499"/>
                <a:gd name="connsiteY1090" fmla="*/ 159775 h 245078"/>
                <a:gd name="connsiteX1091" fmla="*/ 1232304 w 3258499"/>
                <a:gd name="connsiteY1091" fmla="*/ 165182 h 245078"/>
                <a:gd name="connsiteX1092" fmla="*/ 1231311 w 3258499"/>
                <a:gd name="connsiteY1092" fmla="*/ 173313 h 245078"/>
                <a:gd name="connsiteX1093" fmla="*/ 1225614 w 3258499"/>
                <a:gd name="connsiteY1093" fmla="*/ 177769 h 245078"/>
                <a:gd name="connsiteX1094" fmla="*/ 1217484 w 3258499"/>
                <a:gd name="connsiteY1094" fmla="*/ 176776 h 245078"/>
                <a:gd name="connsiteX1095" fmla="*/ 1213254 w 3258499"/>
                <a:gd name="connsiteY1095" fmla="*/ 171369 h 245078"/>
                <a:gd name="connsiteX1096" fmla="*/ 1214247 w 3258499"/>
                <a:gd name="connsiteY1096" fmla="*/ 163238 h 245078"/>
                <a:gd name="connsiteX1097" fmla="*/ 1219943 w 3258499"/>
                <a:gd name="connsiteY1097" fmla="*/ 158782 h 245078"/>
                <a:gd name="connsiteX1098" fmla="*/ 1224214 w 3258499"/>
                <a:gd name="connsiteY1098" fmla="*/ 157595 h 245078"/>
                <a:gd name="connsiteX1099" fmla="*/ 891068 w 3258499"/>
                <a:gd name="connsiteY1099" fmla="*/ 157595 h 245078"/>
                <a:gd name="connsiteX1100" fmla="*/ 894928 w 3258499"/>
                <a:gd name="connsiteY1100" fmla="*/ 159775 h 245078"/>
                <a:gd name="connsiteX1101" fmla="*/ 899157 w 3258499"/>
                <a:gd name="connsiteY1101" fmla="*/ 165182 h 245078"/>
                <a:gd name="connsiteX1102" fmla="*/ 898164 w 3258499"/>
                <a:gd name="connsiteY1102" fmla="*/ 173313 h 245078"/>
                <a:gd name="connsiteX1103" fmla="*/ 892468 w 3258499"/>
                <a:gd name="connsiteY1103" fmla="*/ 177769 h 245078"/>
                <a:gd name="connsiteX1104" fmla="*/ 884337 w 3258499"/>
                <a:gd name="connsiteY1104" fmla="*/ 176776 h 245078"/>
                <a:gd name="connsiteX1105" fmla="*/ 880107 w 3258499"/>
                <a:gd name="connsiteY1105" fmla="*/ 171369 h 245078"/>
                <a:gd name="connsiteX1106" fmla="*/ 881100 w 3258499"/>
                <a:gd name="connsiteY1106" fmla="*/ 163238 h 245078"/>
                <a:gd name="connsiteX1107" fmla="*/ 886797 w 3258499"/>
                <a:gd name="connsiteY1107" fmla="*/ 158782 h 245078"/>
                <a:gd name="connsiteX1108" fmla="*/ 891068 w 3258499"/>
                <a:gd name="connsiteY1108" fmla="*/ 157595 h 245078"/>
                <a:gd name="connsiteX1109" fmla="*/ 557923 w 3258499"/>
                <a:gd name="connsiteY1109" fmla="*/ 157595 h 245078"/>
                <a:gd name="connsiteX1110" fmla="*/ 561782 w 3258499"/>
                <a:gd name="connsiteY1110" fmla="*/ 159775 h 245078"/>
                <a:gd name="connsiteX1111" fmla="*/ 566012 w 3258499"/>
                <a:gd name="connsiteY1111" fmla="*/ 165182 h 245078"/>
                <a:gd name="connsiteX1112" fmla="*/ 565018 w 3258499"/>
                <a:gd name="connsiteY1112" fmla="*/ 173313 h 245078"/>
                <a:gd name="connsiteX1113" fmla="*/ 559322 w 3258499"/>
                <a:gd name="connsiteY1113" fmla="*/ 177769 h 245078"/>
                <a:gd name="connsiteX1114" fmla="*/ 551190 w 3258499"/>
                <a:gd name="connsiteY1114" fmla="*/ 176776 h 245078"/>
                <a:gd name="connsiteX1115" fmla="*/ 546961 w 3258499"/>
                <a:gd name="connsiteY1115" fmla="*/ 171369 h 245078"/>
                <a:gd name="connsiteX1116" fmla="*/ 547955 w 3258499"/>
                <a:gd name="connsiteY1116" fmla="*/ 163238 h 245078"/>
                <a:gd name="connsiteX1117" fmla="*/ 553651 w 3258499"/>
                <a:gd name="connsiteY1117" fmla="*/ 158782 h 245078"/>
                <a:gd name="connsiteX1118" fmla="*/ 557923 w 3258499"/>
                <a:gd name="connsiteY1118" fmla="*/ 157595 h 245078"/>
                <a:gd name="connsiteX1119" fmla="*/ 224775 w 3258499"/>
                <a:gd name="connsiteY1119" fmla="*/ 157595 h 245078"/>
                <a:gd name="connsiteX1120" fmla="*/ 228636 w 3258499"/>
                <a:gd name="connsiteY1120" fmla="*/ 159775 h 245078"/>
                <a:gd name="connsiteX1121" fmla="*/ 232866 w 3258499"/>
                <a:gd name="connsiteY1121" fmla="*/ 165182 h 245078"/>
                <a:gd name="connsiteX1122" fmla="*/ 231871 w 3258499"/>
                <a:gd name="connsiteY1122" fmla="*/ 173313 h 245078"/>
                <a:gd name="connsiteX1123" fmla="*/ 226175 w 3258499"/>
                <a:gd name="connsiteY1123" fmla="*/ 177769 h 245078"/>
                <a:gd name="connsiteX1124" fmla="*/ 218045 w 3258499"/>
                <a:gd name="connsiteY1124" fmla="*/ 176776 h 245078"/>
                <a:gd name="connsiteX1125" fmla="*/ 213815 w 3258499"/>
                <a:gd name="connsiteY1125" fmla="*/ 171369 h 245078"/>
                <a:gd name="connsiteX1126" fmla="*/ 214808 w 3258499"/>
                <a:gd name="connsiteY1126" fmla="*/ 163238 h 245078"/>
                <a:gd name="connsiteX1127" fmla="*/ 220505 w 3258499"/>
                <a:gd name="connsiteY1127" fmla="*/ 158782 h 245078"/>
                <a:gd name="connsiteX1128" fmla="*/ 224775 w 3258499"/>
                <a:gd name="connsiteY1128" fmla="*/ 157595 h 245078"/>
                <a:gd name="connsiteX1129" fmla="*/ 3187261 w 3258499"/>
                <a:gd name="connsiteY1129" fmla="*/ 157570 h 245078"/>
                <a:gd name="connsiteX1130" fmla="*/ 3194914 w 3258499"/>
                <a:gd name="connsiteY1130" fmla="*/ 161894 h 245078"/>
                <a:gd name="connsiteX1131" fmla="*/ 3203301 w 3258499"/>
                <a:gd name="connsiteY1131" fmla="*/ 172615 h 245078"/>
                <a:gd name="connsiteX1132" fmla="*/ 3201331 w 3258499"/>
                <a:gd name="connsiteY1132" fmla="*/ 188737 h 245078"/>
                <a:gd name="connsiteX1133" fmla="*/ 3183335 w 3258499"/>
                <a:gd name="connsiteY1133" fmla="*/ 202814 h 245078"/>
                <a:gd name="connsiteX1134" fmla="*/ 3167213 w 3258499"/>
                <a:gd name="connsiteY1134" fmla="*/ 200844 h 245078"/>
                <a:gd name="connsiteX1135" fmla="*/ 3158827 w 3258499"/>
                <a:gd name="connsiteY1135" fmla="*/ 190123 h 245078"/>
                <a:gd name="connsiteX1136" fmla="*/ 3160797 w 3258499"/>
                <a:gd name="connsiteY1136" fmla="*/ 174001 h 245078"/>
                <a:gd name="connsiteX1137" fmla="*/ 3178792 w 3258499"/>
                <a:gd name="connsiteY1137" fmla="*/ 159924 h 245078"/>
                <a:gd name="connsiteX1138" fmla="*/ 3187261 w 3258499"/>
                <a:gd name="connsiteY1138" fmla="*/ 157570 h 245078"/>
                <a:gd name="connsiteX1139" fmla="*/ 2854115 w 3258499"/>
                <a:gd name="connsiteY1139" fmla="*/ 157570 h 245078"/>
                <a:gd name="connsiteX1140" fmla="*/ 2861768 w 3258499"/>
                <a:gd name="connsiteY1140" fmla="*/ 161894 h 245078"/>
                <a:gd name="connsiteX1141" fmla="*/ 2870155 w 3258499"/>
                <a:gd name="connsiteY1141" fmla="*/ 172615 h 245078"/>
                <a:gd name="connsiteX1142" fmla="*/ 2868184 w 3258499"/>
                <a:gd name="connsiteY1142" fmla="*/ 188737 h 245078"/>
                <a:gd name="connsiteX1143" fmla="*/ 2850188 w 3258499"/>
                <a:gd name="connsiteY1143" fmla="*/ 202814 h 245078"/>
                <a:gd name="connsiteX1144" fmla="*/ 2834067 w 3258499"/>
                <a:gd name="connsiteY1144" fmla="*/ 200844 h 245078"/>
                <a:gd name="connsiteX1145" fmla="*/ 2825681 w 3258499"/>
                <a:gd name="connsiteY1145" fmla="*/ 190123 h 245078"/>
                <a:gd name="connsiteX1146" fmla="*/ 2827650 w 3258499"/>
                <a:gd name="connsiteY1146" fmla="*/ 174001 h 245078"/>
                <a:gd name="connsiteX1147" fmla="*/ 2845646 w 3258499"/>
                <a:gd name="connsiteY1147" fmla="*/ 159924 h 245078"/>
                <a:gd name="connsiteX1148" fmla="*/ 2854115 w 3258499"/>
                <a:gd name="connsiteY1148" fmla="*/ 157570 h 245078"/>
                <a:gd name="connsiteX1149" fmla="*/ 2520969 w 3258499"/>
                <a:gd name="connsiteY1149" fmla="*/ 157570 h 245078"/>
                <a:gd name="connsiteX1150" fmla="*/ 2528622 w 3258499"/>
                <a:gd name="connsiteY1150" fmla="*/ 161894 h 245078"/>
                <a:gd name="connsiteX1151" fmla="*/ 2537008 w 3258499"/>
                <a:gd name="connsiteY1151" fmla="*/ 172615 h 245078"/>
                <a:gd name="connsiteX1152" fmla="*/ 2535039 w 3258499"/>
                <a:gd name="connsiteY1152" fmla="*/ 188737 h 245078"/>
                <a:gd name="connsiteX1153" fmla="*/ 2517042 w 3258499"/>
                <a:gd name="connsiteY1153" fmla="*/ 202814 h 245078"/>
                <a:gd name="connsiteX1154" fmla="*/ 2500921 w 3258499"/>
                <a:gd name="connsiteY1154" fmla="*/ 200844 h 245078"/>
                <a:gd name="connsiteX1155" fmla="*/ 2492534 w 3258499"/>
                <a:gd name="connsiteY1155" fmla="*/ 190123 h 245078"/>
                <a:gd name="connsiteX1156" fmla="*/ 2494504 w 3258499"/>
                <a:gd name="connsiteY1156" fmla="*/ 174001 h 245078"/>
                <a:gd name="connsiteX1157" fmla="*/ 2512500 w 3258499"/>
                <a:gd name="connsiteY1157" fmla="*/ 159924 h 245078"/>
                <a:gd name="connsiteX1158" fmla="*/ 2520969 w 3258499"/>
                <a:gd name="connsiteY1158" fmla="*/ 157570 h 245078"/>
                <a:gd name="connsiteX1159" fmla="*/ 2187822 w 3258499"/>
                <a:gd name="connsiteY1159" fmla="*/ 157570 h 245078"/>
                <a:gd name="connsiteX1160" fmla="*/ 2195476 w 3258499"/>
                <a:gd name="connsiteY1160" fmla="*/ 161894 h 245078"/>
                <a:gd name="connsiteX1161" fmla="*/ 2203862 w 3258499"/>
                <a:gd name="connsiteY1161" fmla="*/ 172615 h 245078"/>
                <a:gd name="connsiteX1162" fmla="*/ 2201892 w 3258499"/>
                <a:gd name="connsiteY1162" fmla="*/ 188737 h 245078"/>
                <a:gd name="connsiteX1163" fmla="*/ 2183897 w 3258499"/>
                <a:gd name="connsiteY1163" fmla="*/ 202814 h 245078"/>
                <a:gd name="connsiteX1164" fmla="*/ 2167775 w 3258499"/>
                <a:gd name="connsiteY1164" fmla="*/ 200844 h 245078"/>
                <a:gd name="connsiteX1165" fmla="*/ 2159388 w 3258499"/>
                <a:gd name="connsiteY1165" fmla="*/ 190123 h 245078"/>
                <a:gd name="connsiteX1166" fmla="*/ 2161358 w 3258499"/>
                <a:gd name="connsiteY1166" fmla="*/ 174001 h 245078"/>
                <a:gd name="connsiteX1167" fmla="*/ 2179354 w 3258499"/>
                <a:gd name="connsiteY1167" fmla="*/ 159924 h 245078"/>
                <a:gd name="connsiteX1168" fmla="*/ 2187822 w 3258499"/>
                <a:gd name="connsiteY1168" fmla="*/ 157570 h 245078"/>
                <a:gd name="connsiteX1169" fmla="*/ 1854676 w 3258499"/>
                <a:gd name="connsiteY1169" fmla="*/ 157570 h 245078"/>
                <a:gd name="connsiteX1170" fmla="*/ 1862330 w 3258499"/>
                <a:gd name="connsiteY1170" fmla="*/ 161894 h 245078"/>
                <a:gd name="connsiteX1171" fmla="*/ 1870716 w 3258499"/>
                <a:gd name="connsiteY1171" fmla="*/ 172615 h 245078"/>
                <a:gd name="connsiteX1172" fmla="*/ 1868745 w 3258499"/>
                <a:gd name="connsiteY1172" fmla="*/ 188737 h 245078"/>
                <a:gd name="connsiteX1173" fmla="*/ 1850749 w 3258499"/>
                <a:gd name="connsiteY1173" fmla="*/ 202814 h 245078"/>
                <a:gd name="connsiteX1174" fmla="*/ 1834627 w 3258499"/>
                <a:gd name="connsiteY1174" fmla="*/ 200844 h 245078"/>
                <a:gd name="connsiteX1175" fmla="*/ 1826242 w 3258499"/>
                <a:gd name="connsiteY1175" fmla="*/ 190123 h 245078"/>
                <a:gd name="connsiteX1176" fmla="*/ 1828212 w 3258499"/>
                <a:gd name="connsiteY1176" fmla="*/ 174001 h 245078"/>
                <a:gd name="connsiteX1177" fmla="*/ 1846208 w 3258499"/>
                <a:gd name="connsiteY1177" fmla="*/ 159924 h 245078"/>
                <a:gd name="connsiteX1178" fmla="*/ 1854676 w 3258499"/>
                <a:gd name="connsiteY1178" fmla="*/ 157570 h 245078"/>
                <a:gd name="connsiteX1179" fmla="*/ 1521530 w 3258499"/>
                <a:gd name="connsiteY1179" fmla="*/ 157570 h 245078"/>
                <a:gd name="connsiteX1180" fmla="*/ 1529182 w 3258499"/>
                <a:gd name="connsiteY1180" fmla="*/ 161894 h 245078"/>
                <a:gd name="connsiteX1181" fmla="*/ 1537570 w 3258499"/>
                <a:gd name="connsiteY1181" fmla="*/ 172615 h 245078"/>
                <a:gd name="connsiteX1182" fmla="*/ 1535599 w 3258499"/>
                <a:gd name="connsiteY1182" fmla="*/ 188737 h 245078"/>
                <a:gd name="connsiteX1183" fmla="*/ 1517603 w 3258499"/>
                <a:gd name="connsiteY1183" fmla="*/ 202814 h 245078"/>
                <a:gd name="connsiteX1184" fmla="*/ 1501482 w 3258499"/>
                <a:gd name="connsiteY1184" fmla="*/ 200844 h 245078"/>
                <a:gd name="connsiteX1185" fmla="*/ 1493095 w 3258499"/>
                <a:gd name="connsiteY1185" fmla="*/ 190123 h 245078"/>
                <a:gd name="connsiteX1186" fmla="*/ 1495064 w 3258499"/>
                <a:gd name="connsiteY1186" fmla="*/ 174001 h 245078"/>
                <a:gd name="connsiteX1187" fmla="*/ 1513060 w 3258499"/>
                <a:gd name="connsiteY1187" fmla="*/ 159924 h 245078"/>
                <a:gd name="connsiteX1188" fmla="*/ 1521530 w 3258499"/>
                <a:gd name="connsiteY1188" fmla="*/ 157570 h 245078"/>
                <a:gd name="connsiteX1189" fmla="*/ 1188383 w 3258499"/>
                <a:gd name="connsiteY1189" fmla="*/ 157570 h 245078"/>
                <a:gd name="connsiteX1190" fmla="*/ 1196036 w 3258499"/>
                <a:gd name="connsiteY1190" fmla="*/ 161894 h 245078"/>
                <a:gd name="connsiteX1191" fmla="*/ 1204422 w 3258499"/>
                <a:gd name="connsiteY1191" fmla="*/ 172615 h 245078"/>
                <a:gd name="connsiteX1192" fmla="*/ 1202453 w 3258499"/>
                <a:gd name="connsiteY1192" fmla="*/ 188737 h 245078"/>
                <a:gd name="connsiteX1193" fmla="*/ 1184457 w 3258499"/>
                <a:gd name="connsiteY1193" fmla="*/ 202814 h 245078"/>
                <a:gd name="connsiteX1194" fmla="*/ 1168335 w 3258499"/>
                <a:gd name="connsiteY1194" fmla="*/ 200844 h 245078"/>
                <a:gd name="connsiteX1195" fmla="*/ 1159950 w 3258499"/>
                <a:gd name="connsiteY1195" fmla="*/ 190123 h 245078"/>
                <a:gd name="connsiteX1196" fmla="*/ 1161918 w 3258499"/>
                <a:gd name="connsiteY1196" fmla="*/ 174001 h 245078"/>
                <a:gd name="connsiteX1197" fmla="*/ 1179914 w 3258499"/>
                <a:gd name="connsiteY1197" fmla="*/ 159924 h 245078"/>
                <a:gd name="connsiteX1198" fmla="*/ 1188383 w 3258499"/>
                <a:gd name="connsiteY1198" fmla="*/ 157570 h 245078"/>
                <a:gd name="connsiteX1199" fmla="*/ 855237 w 3258499"/>
                <a:gd name="connsiteY1199" fmla="*/ 157570 h 245078"/>
                <a:gd name="connsiteX1200" fmla="*/ 862890 w 3258499"/>
                <a:gd name="connsiteY1200" fmla="*/ 161894 h 245078"/>
                <a:gd name="connsiteX1201" fmla="*/ 871276 w 3258499"/>
                <a:gd name="connsiteY1201" fmla="*/ 172615 h 245078"/>
                <a:gd name="connsiteX1202" fmla="*/ 869307 w 3258499"/>
                <a:gd name="connsiteY1202" fmla="*/ 188737 h 245078"/>
                <a:gd name="connsiteX1203" fmla="*/ 851311 w 3258499"/>
                <a:gd name="connsiteY1203" fmla="*/ 202814 h 245078"/>
                <a:gd name="connsiteX1204" fmla="*/ 835189 w 3258499"/>
                <a:gd name="connsiteY1204" fmla="*/ 200844 h 245078"/>
                <a:gd name="connsiteX1205" fmla="*/ 826802 w 3258499"/>
                <a:gd name="connsiteY1205" fmla="*/ 190123 h 245078"/>
                <a:gd name="connsiteX1206" fmla="*/ 828772 w 3258499"/>
                <a:gd name="connsiteY1206" fmla="*/ 174001 h 245078"/>
                <a:gd name="connsiteX1207" fmla="*/ 846768 w 3258499"/>
                <a:gd name="connsiteY1207" fmla="*/ 159924 h 245078"/>
                <a:gd name="connsiteX1208" fmla="*/ 855237 w 3258499"/>
                <a:gd name="connsiteY1208" fmla="*/ 157570 h 245078"/>
                <a:gd name="connsiteX1209" fmla="*/ 522091 w 3258499"/>
                <a:gd name="connsiteY1209" fmla="*/ 157570 h 245078"/>
                <a:gd name="connsiteX1210" fmla="*/ 529744 w 3258499"/>
                <a:gd name="connsiteY1210" fmla="*/ 161894 h 245078"/>
                <a:gd name="connsiteX1211" fmla="*/ 538131 w 3258499"/>
                <a:gd name="connsiteY1211" fmla="*/ 172615 h 245078"/>
                <a:gd name="connsiteX1212" fmla="*/ 536160 w 3258499"/>
                <a:gd name="connsiteY1212" fmla="*/ 188737 h 245078"/>
                <a:gd name="connsiteX1213" fmla="*/ 518164 w 3258499"/>
                <a:gd name="connsiteY1213" fmla="*/ 202814 h 245078"/>
                <a:gd name="connsiteX1214" fmla="*/ 502042 w 3258499"/>
                <a:gd name="connsiteY1214" fmla="*/ 200844 h 245078"/>
                <a:gd name="connsiteX1215" fmla="*/ 493656 w 3258499"/>
                <a:gd name="connsiteY1215" fmla="*/ 190123 h 245078"/>
                <a:gd name="connsiteX1216" fmla="*/ 495626 w 3258499"/>
                <a:gd name="connsiteY1216" fmla="*/ 174001 h 245078"/>
                <a:gd name="connsiteX1217" fmla="*/ 513622 w 3258499"/>
                <a:gd name="connsiteY1217" fmla="*/ 159924 h 245078"/>
                <a:gd name="connsiteX1218" fmla="*/ 522091 w 3258499"/>
                <a:gd name="connsiteY1218" fmla="*/ 157570 h 245078"/>
                <a:gd name="connsiteX1219" fmla="*/ 188945 w 3258499"/>
                <a:gd name="connsiteY1219" fmla="*/ 157570 h 245078"/>
                <a:gd name="connsiteX1220" fmla="*/ 196597 w 3258499"/>
                <a:gd name="connsiteY1220" fmla="*/ 161894 h 245078"/>
                <a:gd name="connsiteX1221" fmla="*/ 204984 w 3258499"/>
                <a:gd name="connsiteY1221" fmla="*/ 172615 h 245078"/>
                <a:gd name="connsiteX1222" fmla="*/ 203014 w 3258499"/>
                <a:gd name="connsiteY1222" fmla="*/ 188737 h 245078"/>
                <a:gd name="connsiteX1223" fmla="*/ 185018 w 3258499"/>
                <a:gd name="connsiteY1223" fmla="*/ 202814 h 245078"/>
                <a:gd name="connsiteX1224" fmla="*/ 168897 w 3258499"/>
                <a:gd name="connsiteY1224" fmla="*/ 200844 h 245078"/>
                <a:gd name="connsiteX1225" fmla="*/ 160510 w 3258499"/>
                <a:gd name="connsiteY1225" fmla="*/ 190123 h 245078"/>
                <a:gd name="connsiteX1226" fmla="*/ 162480 w 3258499"/>
                <a:gd name="connsiteY1226" fmla="*/ 174001 h 245078"/>
                <a:gd name="connsiteX1227" fmla="*/ 180475 w 3258499"/>
                <a:gd name="connsiteY1227" fmla="*/ 159924 h 245078"/>
                <a:gd name="connsiteX1228" fmla="*/ 188945 w 3258499"/>
                <a:gd name="connsiteY1228" fmla="*/ 157570 h 245078"/>
                <a:gd name="connsiteX1229" fmla="*/ 2951863 w 3258499"/>
                <a:gd name="connsiteY1229" fmla="*/ 151757 h 245078"/>
                <a:gd name="connsiteX1230" fmla="*/ 2954371 w 3258499"/>
                <a:gd name="connsiteY1230" fmla="*/ 153708 h 245078"/>
                <a:gd name="connsiteX1231" fmla="*/ 2957545 w 3258499"/>
                <a:gd name="connsiteY1231" fmla="*/ 159290 h 245078"/>
                <a:gd name="connsiteX1232" fmla="*/ 2955987 w 3258499"/>
                <a:gd name="connsiteY1232" fmla="*/ 164953 h 245078"/>
                <a:gd name="connsiteX1233" fmla="*/ 2950519 w 3258499"/>
                <a:gd name="connsiteY1233" fmla="*/ 168062 h 245078"/>
                <a:gd name="connsiteX1234" fmla="*/ 2944857 w 3258499"/>
                <a:gd name="connsiteY1234" fmla="*/ 166504 h 245078"/>
                <a:gd name="connsiteX1235" fmla="*/ 2941682 w 3258499"/>
                <a:gd name="connsiteY1235" fmla="*/ 160921 h 245078"/>
                <a:gd name="connsiteX1236" fmla="*/ 2943241 w 3258499"/>
                <a:gd name="connsiteY1236" fmla="*/ 155259 h 245078"/>
                <a:gd name="connsiteX1237" fmla="*/ 2948709 w 3258499"/>
                <a:gd name="connsiteY1237" fmla="*/ 152149 h 245078"/>
                <a:gd name="connsiteX1238" fmla="*/ 2951863 w 3258499"/>
                <a:gd name="connsiteY1238" fmla="*/ 151757 h 245078"/>
                <a:gd name="connsiteX1239" fmla="*/ 2618717 w 3258499"/>
                <a:gd name="connsiteY1239" fmla="*/ 151757 h 245078"/>
                <a:gd name="connsiteX1240" fmla="*/ 2621225 w 3258499"/>
                <a:gd name="connsiteY1240" fmla="*/ 153708 h 245078"/>
                <a:gd name="connsiteX1241" fmla="*/ 2624398 w 3258499"/>
                <a:gd name="connsiteY1241" fmla="*/ 159290 h 245078"/>
                <a:gd name="connsiteX1242" fmla="*/ 2622841 w 3258499"/>
                <a:gd name="connsiteY1242" fmla="*/ 164953 h 245078"/>
                <a:gd name="connsiteX1243" fmla="*/ 2617373 w 3258499"/>
                <a:gd name="connsiteY1243" fmla="*/ 168062 h 245078"/>
                <a:gd name="connsiteX1244" fmla="*/ 2611710 w 3258499"/>
                <a:gd name="connsiteY1244" fmla="*/ 166504 h 245078"/>
                <a:gd name="connsiteX1245" fmla="*/ 2608537 w 3258499"/>
                <a:gd name="connsiteY1245" fmla="*/ 160921 h 245078"/>
                <a:gd name="connsiteX1246" fmla="*/ 2610094 w 3258499"/>
                <a:gd name="connsiteY1246" fmla="*/ 155259 h 245078"/>
                <a:gd name="connsiteX1247" fmla="*/ 2615563 w 3258499"/>
                <a:gd name="connsiteY1247" fmla="*/ 152149 h 245078"/>
                <a:gd name="connsiteX1248" fmla="*/ 2618717 w 3258499"/>
                <a:gd name="connsiteY1248" fmla="*/ 151757 h 245078"/>
                <a:gd name="connsiteX1249" fmla="*/ 2285570 w 3258499"/>
                <a:gd name="connsiteY1249" fmla="*/ 151757 h 245078"/>
                <a:gd name="connsiteX1250" fmla="*/ 2288079 w 3258499"/>
                <a:gd name="connsiteY1250" fmla="*/ 153708 h 245078"/>
                <a:gd name="connsiteX1251" fmla="*/ 2291252 w 3258499"/>
                <a:gd name="connsiteY1251" fmla="*/ 159290 h 245078"/>
                <a:gd name="connsiteX1252" fmla="*/ 2289694 w 3258499"/>
                <a:gd name="connsiteY1252" fmla="*/ 164953 h 245078"/>
                <a:gd name="connsiteX1253" fmla="*/ 2284227 w 3258499"/>
                <a:gd name="connsiteY1253" fmla="*/ 168062 h 245078"/>
                <a:gd name="connsiteX1254" fmla="*/ 2278564 w 3258499"/>
                <a:gd name="connsiteY1254" fmla="*/ 166504 h 245078"/>
                <a:gd name="connsiteX1255" fmla="*/ 2275391 w 3258499"/>
                <a:gd name="connsiteY1255" fmla="*/ 160921 h 245078"/>
                <a:gd name="connsiteX1256" fmla="*/ 2276948 w 3258499"/>
                <a:gd name="connsiteY1256" fmla="*/ 155259 h 245078"/>
                <a:gd name="connsiteX1257" fmla="*/ 2282416 w 3258499"/>
                <a:gd name="connsiteY1257" fmla="*/ 152149 h 245078"/>
                <a:gd name="connsiteX1258" fmla="*/ 2285570 w 3258499"/>
                <a:gd name="connsiteY1258" fmla="*/ 151757 h 245078"/>
                <a:gd name="connsiteX1259" fmla="*/ 1952424 w 3258499"/>
                <a:gd name="connsiteY1259" fmla="*/ 151757 h 245078"/>
                <a:gd name="connsiteX1260" fmla="*/ 1954933 w 3258499"/>
                <a:gd name="connsiteY1260" fmla="*/ 153708 h 245078"/>
                <a:gd name="connsiteX1261" fmla="*/ 1958106 w 3258499"/>
                <a:gd name="connsiteY1261" fmla="*/ 159290 h 245078"/>
                <a:gd name="connsiteX1262" fmla="*/ 1956549 w 3258499"/>
                <a:gd name="connsiteY1262" fmla="*/ 164953 h 245078"/>
                <a:gd name="connsiteX1263" fmla="*/ 1951080 w 3258499"/>
                <a:gd name="connsiteY1263" fmla="*/ 168062 h 245078"/>
                <a:gd name="connsiteX1264" fmla="*/ 1945418 w 3258499"/>
                <a:gd name="connsiteY1264" fmla="*/ 166504 h 245078"/>
                <a:gd name="connsiteX1265" fmla="*/ 1942244 w 3258499"/>
                <a:gd name="connsiteY1265" fmla="*/ 160921 h 245078"/>
                <a:gd name="connsiteX1266" fmla="*/ 1943802 w 3258499"/>
                <a:gd name="connsiteY1266" fmla="*/ 155259 h 245078"/>
                <a:gd name="connsiteX1267" fmla="*/ 1949270 w 3258499"/>
                <a:gd name="connsiteY1267" fmla="*/ 152149 h 245078"/>
                <a:gd name="connsiteX1268" fmla="*/ 1952424 w 3258499"/>
                <a:gd name="connsiteY1268" fmla="*/ 151757 h 245078"/>
                <a:gd name="connsiteX1269" fmla="*/ 1619278 w 3258499"/>
                <a:gd name="connsiteY1269" fmla="*/ 151757 h 245078"/>
                <a:gd name="connsiteX1270" fmla="*/ 1621786 w 3258499"/>
                <a:gd name="connsiteY1270" fmla="*/ 153708 h 245078"/>
                <a:gd name="connsiteX1271" fmla="*/ 1624960 w 3258499"/>
                <a:gd name="connsiteY1271" fmla="*/ 159290 h 245078"/>
                <a:gd name="connsiteX1272" fmla="*/ 1623401 w 3258499"/>
                <a:gd name="connsiteY1272" fmla="*/ 164953 h 245078"/>
                <a:gd name="connsiteX1273" fmla="*/ 1617934 w 3258499"/>
                <a:gd name="connsiteY1273" fmla="*/ 168062 h 245078"/>
                <a:gd name="connsiteX1274" fmla="*/ 1612272 w 3258499"/>
                <a:gd name="connsiteY1274" fmla="*/ 166504 h 245078"/>
                <a:gd name="connsiteX1275" fmla="*/ 1609097 w 3258499"/>
                <a:gd name="connsiteY1275" fmla="*/ 160921 h 245078"/>
                <a:gd name="connsiteX1276" fmla="*/ 1610656 w 3258499"/>
                <a:gd name="connsiteY1276" fmla="*/ 155259 h 245078"/>
                <a:gd name="connsiteX1277" fmla="*/ 1616123 w 3258499"/>
                <a:gd name="connsiteY1277" fmla="*/ 152149 h 245078"/>
                <a:gd name="connsiteX1278" fmla="*/ 1619278 w 3258499"/>
                <a:gd name="connsiteY1278" fmla="*/ 151757 h 245078"/>
                <a:gd name="connsiteX1279" fmla="*/ 1286131 w 3258499"/>
                <a:gd name="connsiteY1279" fmla="*/ 151757 h 245078"/>
                <a:gd name="connsiteX1280" fmla="*/ 1288639 w 3258499"/>
                <a:gd name="connsiteY1280" fmla="*/ 153708 h 245078"/>
                <a:gd name="connsiteX1281" fmla="*/ 1291814 w 3258499"/>
                <a:gd name="connsiteY1281" fmla="*/ 159290 h 245078"/>
                <a:gd name="connsiteX1282" fmla="*/ 1290255 w 3258499"/>
                <a:gd name="connsiteY1282" fmla="*/ 164953 h 245078"/>
                <a:gd name="connsiteX1283" fmla="*/ 1284787 w 3258499"/>
                <a:gd name="connsiteY1283" fmla="*/ 168062 h 245078"/>
                <a:gd name="connsiteX1284" fmla="*/ 1279125 w 3258499"/>
                <a:gd name="connsiteY1284" fmla="*/ 166504 h 245078"/>
                <a:gd name="connsiteX1285" fmla="*/ 1275951 w 3258499"/>
                <a:gd name="connsiteY1285" fmla="*/ 160921 h 245078"/>
                <a:gd name="connsiteX1286" fmla="*/ 1277509 w 3258499"/>
                <a:gd name="connsiteY1286" fmla="*/ 155259 h 245078"/>
                <a:gd name="connsiteX1287" fmla="*/ 1282977 w 3258499"/>
                <a:gd name="connsiteY1287" fmla="*/ 152149 h 245078"/>
                <a:gd name="connsiteX1288" fmla="*/ 1286131 w 3258499"/>
                <a:gd name="connsiteY1288" fmla="*/ 151757 h 245078"/>
                <a:gd name="connsiteX1289" fmla="*/ 952985 w 3258499"/>
                <a:gd name="connsiteY1289" fmla="*/ 151757 h 245078"/>
                <a:gd name="connsiteX1290" fmla="*/ 955493 w 3258499"/>
                <a:gd name="connsiteY1290" fmla="*/ 153708 h 245078"/>
                <a:gd name="connsiteX1291" fmla="*/ 958666 w 3258499"/>
                <a:gd name="connsiteY1291" fmla="*/ 159290 h 245078"/>
                <a:gd name="connsiteX1292" fmla="*/ 957109 w 3258499"/>
                <a:gd name="connsiteY1292" fmla="*/ 164953 h 245078"/>
                <a:gd name="connsiteX1293" fmla="*/ 951642 w 3258499"/>
                <a:gd name="connsiteY1293" fmla="*/ 168062 h 245078"/>
                <a:gd name="connsiteX1294" fmla="*/ 945979 w 3258499"/>
                <a:gd name="connsiteY1294" fmla="*/ 166504 h 245078"/>
                <a:gd name="connsiteX1295" fmla="*/ 942805 w 3258499"/>
                <a:gd name="connsiteY1295" fmla="*/ 160921 h 245078"/>
                <a:gd name="connsiteX1296" fmla="*/ 944362 w 3258499"/>
                <a:gd name="connsiteY1296" fmla="*/ 155259 h 245078"/>
                <a:gd name="connsiteX1297" fmla="*/ 949831 w 3258499"/>
                <a:gd name="connsiteY1297" fmla="*/ 152149 h 245078"/>
                <a:gd name="connsiteX1298" fmla="*/ 952985 w 3258499"/>
                <a:gd name="connsiteY1298" fmla="*/ 151757 h 245078"/>
                <a:gd name="connsiteX1299" fmla="*/ 619838 w 3258499"/>
                <a:gd name="connsiteY1299" fmla="*/ 151757 h 245078"/>
                <a:gd name="connsiteX1300" fmla="*/ 622347 w 3258499"/>
                <a:gd name="connsiteY1300" fmla="*/ 153708 h 245078"/>
                <a:gd name="connsiteX1301" fmla="*/ 625521 w 3258499"/>
                <a:gd name="connsiteY1301" fmla="*/ 159290 h 245078"/>
                <a:gd name="connsiteX1302" fmla="*/ 623963 w 3258499"/>
                <a:gd name="connsiteY1302" fmla="*/ 164953 h 245078"/>
                <a:gd name="connsiteX1303" fmla="*/ 618495 w 3258499"/>
                <a:gd name="connsiteY1303" fmla="*/ 168062 h 245078"/>
                <a:gd name="connsiteX1304" fmla="*/ 612832 w 3258499"/>
                <a:gd name="connsiteY1304" fmla="*/ 166504 h 245078"/>
                <a:gd name="connsiteX1305" fmla="*/ 609659 w 3258499"/>
                <a:gd name="connsiteY1305" fmla="*/ 160921 h 245078"/>
                <a:gd name="connsiteX1306" fmla="*/ 611216 w 3258499"/>
                <a:gd name="connsiteY1306" fmla="*/ 155259 h 245078"/>
                <a:gd name="connsiteX1307" fmla="*/ 616684 w 3258499"/>
                <a:gd name="connsiteY1307" fmla="*/ 152149 h 245078"/>
                <a:gd name="connsiteX1308" fmla="*/ 619838 w 3258499"/>
                <a:gd name="connsiteY1308" fmla="*/ 151757 h 245078"/>
                <a:gd name="connsiteX1309" fmla="*/ 286692 w 3258499"/>
                <a:gd name="connsiteY1309" fmla="*/ 151757 h 245078"/>
                <a:gd name="connsiteX1310" fmla="*/ 289201 w 3258499"/>
                <a:gd name="connsiteY1310" fmla="*/ 153708 h 245078"/>
                <a:gd name="connsiteX1311" fmla="*/ 292375 w 3258499"/>
                <a:gd name="connsiteY1311" fmla="*/ 159290 h 245078"/>
                <a:gd name="connsiteX1312" fmla="*/ 290816 w 3258499"/>
                <a:gd name="connsiteY1312" fmla="*/ 164953 h 245078"/>
                <a:gd name="connsiteX1313" fmla="*/ 285348 w 3258499"/>
                <a:gd name="connsiteY1313" fmla="*/ 168062 h 245078"/>
                <a:gd name="connsiteX1314" fmla="*/ 279687 w 3258499"/>
                <a:gd name="connsiteY1314" fmla="*/ 166504 h 245078"/>
                <a:gd name="connsiteX1315" fmla="*/ 276512 w 3258499"/>
                <a:gd name="connsiteY1315" fmla="*/ 160921 h 245078"/>
                <a:gd name="connsiteX1316" fmla="*/ 278070 w 3258499"/>
                <a:gd name="connsiteY1316" fmla="*/ 155259 h 245078"/>
                <a:gd name="connsiteX1317" fmla="*/ 283538 w 3258499"/>
                <a:gd name="connsiteY1317" fmla="*/ 152149 h 245078"/>
                <a:gd name="connsiteX1318" fmla="*/ 286692 w 3258499"/>
                <a:gd name="connsiteY1318" fmla="*/ 151757 h 245078"/>
                <a:gd name="connsiteX1319" fmla="*/ 2987289 w 3258499"/>
                <a:gd name="connsiteY1319" fmla="*/ 143359 h 245078"/>
                <a:gd name="connsiteX1320" fmla="*/ 2996490 w 3258499"/>
                <a:gd name="connsiteY1320" fmla="*/ 146761 h 245078"/>
                <a:gd name="connsiteX1321" fmla="*/ 3022790 w 3258499"/>
                <a:gd name="connsiteY1321" fmla="*/ 171110 h 245078"/>
                <a:gd name="connsiteX1322" fmla="*/ 3023488 w 3258499"/>
                <a:gd name="connsiteY1322" fmla="*/ 189223 h 245078"/>
                <a:gd name="connsiteX1323" fmla="*/ 3010298 w 3258499"/>
                <a:gd name="connsiteY1323" fmla="*/ 203470 h 245078"/>
                <a:gd name="connsiteX1324" fmla="*/ 2992184 w 3258499"/>
                <a:gd name="connsiteY1324" fmla="*/ 204168 h 245078"/>
                <a:gd name="connsiteX1325" fmla="*/ 2965884 w 3258499"/>
                <a:gd name="connsiteY1325" fmla="*/ 179819 h 245078"/>
                <a:gd name="connsiteX1326" fmla="*/ 2965186 w 3258499"/>
                <a:gd name="connsiteY1326" fmla="*/ 161705 h 245078"/>
                <a:gd name="connsiteX1327" fmla="*/ 2978376 w 3258499"/>
                <a:gd name="connsiteY1327" fmla="*/ 147459 h 245078"/>
                <a:gd name="connsiteX1328" fmla="*/ 2987289 w 3258499"/>
                <a:gd name="connsiteY1328" fmla="*/ 143359 h 245078"/>
                <a:gd name="connsiteX1329" fmla="*/ 2654143 w 3258499"/>
                <a:gd name="connsiteY1329" fmla="*/ 143359 h 245078"/>
                <a:gd name="connsiteX1330" fmla="*/ 2663345 w 3258499"/>
                <a:gd name="connsiteY1330" fmla="*/ 146761 h 245078"/>
                <a:gd name="connsiteX1331" fmla="*/ 2689644 w 3258499"/>
                <a:gd name="connsiteY1331" fmla="*/ 171110 h 245078"/>
                <a:gd name="connsiteX1332" fmla="*/ 2690342 w 3258499"/>
                <a:gd name="connsiteY1332" fmla="*/ 189223 h 245078"/>
                <a:gd name="connsiteX1333" fmla="*/ 2677151 w 3258499"/>
                <a:gd name="connsiteY1333" fmla="*/ 203470 h 245078"/>
                <a:gd name="connsiteX1334" fmla="*/ 2659038 w 3258499"/>
                <a:gd name="connsiteY1334" fmla="*/ 204168 h 245078"/>
                <a:gd name="connsiteX1335" fmla="*/ 2632738 w 3258499"/>
                <a:gd name="connsiteY1335" fmla="*/ 179819 h 245078"/>
                <a:gd name="connsiteX1336" fmla="*/ 2632040 w 3258499"/>
                <a:gd name="connsiteY1336" fmla="*/ 161705 h 245078"/>
                <a:gd name="connsiteX1337" fmla="*/ 2645230 w 3258499"/>
                <a:gd name="connsiteY1337" fmla="*/ 147459 h 245078"/>
                <a:gd name="connsiteX1338" fmla="*/ 2654143 w 3258499"/>
                <a:gd name="connsiteY1338" fmla="*/ 143359 h 245078"/>
                <a:gd name="connsiteX1339" fmla="*/ 2320997 w 3258499"/>
                <a:gd name="connsiteY1339" fmla="*/ 143359 h 245078"/>
                <a:gd name="connsiteX1340" fmla="*/ 2330197 w 3258499"/>
                <a:gd name="connsiteY1340" fmla="*/ 146761 h 245078"/>
                <a:gd name="connsiteX1341" fmla="*/ 2356497 w 3258499"/>
                <a:gd name="connsiteY1341" fmla="*/ 171110 h 245078"/>
                <a:gd name="connsiteX1342" fmla="*/ 2357196 w 3258499"/>
                <a:gd name="connsiteY1342" fmla="*/ 189223 h 245078"/>
                <a:gd name="connsiteX1343" fmla="*/ 2344005 w 3258499"/>
                <a:gd name="connsiteY1343" fmla="*/ 203470 h 245078"/>
                <a:gd name="connsiteX1344" fmla="*/ 2325891 w 3258499"/>
                <a:gd name="connsiteY1344" fmla="*/ 204168 h 245078"/>
                <a:gd name="connsiteX1345" fmla="*/ 2299592 w 3258499"/>
                <a:gd name="connsiteY1345" fmla="*/ 179819 h 245078"/>
                <a:gd name="connsiteX1346" fmla="*/ 2298895 w 3258499"/>
                <a:gd name="connsiteY1346" fmla="*/ 161705 h 245078"/>
                <a:gd name="connsiteX1347" fmla="*/ 2312085 w 3258499"/>
                <a:gd name="connsiteY1347" fmla="*/ 147459 h 245078"/>
                <a:gd name="connsiteX1348" fmla="*/ 2320997 w 3258499"/>
                <a:gd name="connsiteY1348" fmla="*/ 143359 h 245078"/>
                <a:gd name="connsiteX1349" fmla="*/ 1987850 w 3258499"/>
                <a:gd name="connsiteY1349" fmla="*/ 143359 h 245078"/>
                <a:gd name="connsiteX1350" fmla="*/ 1997052 w 3258499"/>
                <a:gd name="connsiteY1350" fmla="*/ 146761 h 245078"/>
                <a:gd name="connsiteX1351" fmla="*/ 2023351 w 3258499"/>
                <a:gd name="connsiteY1351" fmla="*/ 171110 h 245078"/>
                <a:gd name="connsiteX1352" fmla="*/ 2024049 w 3258499"/>
                <a:gd name="connsiteY1352" fmla="*/ 189223 h 245078"/>
                <a:gd name="connsiteX1353" fmla="*/ 2010860 w 3258499"/>
                <a:gd name="connsiteY1353" fmla="*/ 203470 h 245078"/>
                <a:gd name="connsiteX1354" fmla="*/ 1992745 w 3258499"/>
                <a:gd name="connsiteY1354" fmla="*/ 204168 h 245078"/>
                <a:gd name="connsiteX1355" fmla="*/ 1966445 w 3258499"/>
                <a:gd name="connsiteY1355" fmla="*/ 179819 h 245078"/>
                <a:gd name="connsiteX1356" fmla="*/ 1965748 w 3258499"/>
                <a:gd name="connsiteY1356" fmla="*/ 161705 h 245078"/>
                <a:gd name="connsiteX1357" fmla="*/ 1978937 w 3258499"/>
                <a:gd name="connsiteY1357" fmla="*/ 147459 h 245078"/>
                <a:gd name="connsiteX1358" fmla="*/ 1987850 w 3258499"/>
                <a:gd name="connsiteY1358" fmla="*/ 143359 h 245078"/>
                <a:gd name="connsiteX1359" fmla="*/ 1654704 w 3258499"/>
                <a:gd name="connsiteY1359" fmla="*/ 143359 h 245078"/>
                <a:gd name="connsiteX1360" fmla="*/ 1663905 w 3258499"/>
                <a:gd name="connsiteY1360" fmla="*/ 146761 h 245078"/>
                <a:gd name="connsiteX1361" fmla="*/ 1690205 w 3258499"/>
                <a:gd name="connsiteY1361" fmla="*/ 171110 h 245078"/>
                <a:gd name="connsiteX1362" fmla="*/ 1690902 w 3258499"/>
                <a:gd name="connsiteY1362" fmla="*/ 189223 h 245078"/>
                <a:gd name="connsiteX1363" fmla="*/ 1677713 w 3258499"/>
                <a:gd name="connsiteY1363" fmla="*/ 203470 h 245078"/>
                <a:gd name="connsiteX1364" fmla="*/ 1659599 w 3258499"/>
                <a:gd name="connsiteY1364" fmla="*/ 204168 h 245078"/>
                <a:gd name="connsiteX1365" fmla="*/ 1633299 w 3258499"/>
                <a:gd name="connsiteY1365" fmla="*/ 179819 h 245078"/>
                <a:gd name="connsiteX1366" fmla="*/ 1632602 w 3258499"/>
                <a:gd name="connsiteY1366" fmla="*/ 161705 h 245078"/>
                <a:gd name="connsiteX1367" fmla="*/ 1645791 w 3258499"/>
                <a:gd name="connsiteY1367" fmla="*/ 147459 h 245078"/>
                <a:gd name="connsiteX1368" fmla="*/ 1654704 w 3258499"/>
                <a:gd name="connsiteY1368" fmla="*/ 143359 h 245078"/>
                <a:gd name="connsiteX1369" fmla="*/ 1321558 w 3258499"/>
                <a:gd name="connsiteY1369" fmla="*/ 143359 h 245078"/>
                <a:gd name="connsiteX1370" fmla="*/ 1330759 w 3258499"/>
                <a:gd name="connsiteY1370" fmla="*/ 146761 h 245078"/>
                <a:gd name="connsiteX1371" fmla="*/ 1357058 w 3258499"/>
                <a:gd name="connsiteY1371" fmla="*/ 171110 h 245078"/>
                <a:gd name="connsiteX1372" fmla="*/ 1357756 w 3258499"/>
                <a:gd name="connsiteY1372" fmla="*/ 189223 h 245078"/>
                <a:gd name="connsiteX1373" fmla="*/ 1344566 w 3258499"/>
                <a:gd name="connsiteY1373" fmla="*/ 203470 h 245078"/>
                <a:gd name="connsiteX1374" fmla="*/ 1326453 w 3258499"/>
                <a:gd name="connsiteY1374" fmla="*/ 204168 h 245078"/>
                <a:gd name="connsiteX1375" fmla="*/ 1300153 w 3258499"/>
                <a:gd name="connsiteY1375" fmla="*/ 179819 h 245078"/>
                <a:gd name="connsiteX1376" fmla="*/ 1299455 w 3258499"/>
                <a:gd name="connsiteY1376" fmla="*/ 161705 h 245078"/>
                <a:gd name="connsiteX1377" fmla="*/ 1312644 w 3258499"/>
                <a:gd name="connsiteY1377" fmla="*/ 147459 h 245078"/>
                <a:gd name="connsiteX1378" fmla="*/ 1321558 w 3258499"/>
                <a:gd name="connsiteY1378" fmla="*/ 143359 h 245078"/>
                <a:gd name="connsiteX1379" fmla="*/ 988411 w 3258499"/>
                <a:gd name="connsiteY1379" fmla="*/ 143359 h 245078"/>
                <a:gd name="connsiteX1380" fmla="*/ 997613 w 3258499"/>
                <a:gd name="connsiteY1380" fmla="*/ 146761 h 245078"/>
                <a:gd name="connsiteX1381" fmla="*/ 1023912 w 3258499"/>
                <a:gd name="connsiteY1381" fmla="*/ 171110 h 245078"/>
                <a:gd name="connsiteX1382" fmla="*/ 1024610 w 3258499"/>
                <a:gd name="connsiteY1382" fmla="*/ 189223 h 245078"/>
                <a:gd name="connsiteX1383" fmla="*/ 1011420 w 3258499"/>
                <a:gd name="connsiteY1383" fmla="*/ 203470 h 245078"/>
                <a:gd name="connsiteX1384" fmla="*/ 993305 w 3258499"/>
                <a:gd name="connsiteY1384" fmla="*/ 204168 h 245078"/>
                <a:gd name="connsiteX1385" fmla="*/ 967007 w 3258499"/>
                <a:gd name="connsiteY1385" fmla="*/ 179819 h 245078"/>
                <a:gd name="connsiteX1386" fmla="*/ 966309 w 3258499"/>
                <a:gd name="connsiteY1386" fmla="*/ 161705 h 245078"/>
                <a:gd name="connsiteX1387" fmla="*/ 979499 w 3258499"/>
                <a:gd name="connsiteY1387" fmla="*/ 147459 h 245078"/>
                <a:gd name="connsiteX1388" fmla="*/ 988411 w 3258499"/>
                <a:gd name="connsiteY1388" fmla="*/ 143359 h 245078"/>
                <a:gd name="connsiteX1389" fmla="*/ 655264 w 3258499"/>
                <a:gd name="connsiteY1389" fmla="*/ 143359 h 245078"/>
                <a:gd name="connsiteX1390" fmla="*/ 664466 w 3258499"/>
                <a:gd name="connsiteY1390" fmla="*/ 146761 h 245078"/>
                <a:gd name="connsiteX1391" fmla="*/ 690766 w 3258499"/>
                <a:gd name="connsiteY1391" fmla="*/ 171110 h 245078"/>
                <a:gd name="connsiteX1392" fmla="*/ 691464 w 3258499"/>
                <a:gd name="connsiteY1392" fmla="*/ 189223 h 245078"/>
                <a:gd name="connsiteX1393" fmla="*/ 678273 w 3258499"/>
                <a:gd name="connsiteY1393" fmla="*/ 203470 h 245078"/>
                <a:gd name="connsiteX1394" fmla="*/ 660160 w 3258499"/>
                <a:gd name="connsiteY1394" fmla="*/ 204168 h 245078"/>
                <a:gd name="connsiteX1395" fmla="*/ 633860 w 3258499"/>
                <a:gd name="connsiteY1395" fmla="*/ 179819 h 245078"/>
                <a:gd name="connsiteX1396" fmla="*/ 633163 w 3258499"/>
                <a:gd name="connsiteY1396" fmla="*/ 161705 h 245078"/>
                <a:gd name="connsiteX1397" fmla="*/ 646353 w 3258499"/>
                <a:gd name="connsiteY1397" fmla="*/ 147459 h 245078"/>
                <a:gd name="connsiteX1398" fmla="*/ 655264 w 3258499"/>
                <a:gd name="connsiteY1398" fmla="*/ 143359 h 245078"/>
                <a:gd name="connsiteX1399" fmla="*/ 322118 w 3258499"/>
                <a:gd name="connsiteY1399" fmla="*/ 143359 h 245078"/>
                <a:gd name="connsiteX1400" fmla="*/ 331320 w 3258499"/>
                <a:gd name="connsiteY1400" fmla="*/ 146761 h 245078"/>
                <a:gd name="connsiteX1401" fmla="*/ 357619 w 3258499"/>
                <a:gd name="connsiteY1401" fmla="*/ 171110 h 245078"/>
                <a:gd name="connsiteX1402" fmla="*/ 358317 w 3258499"/>
                <a:gd name="connsiteY1402" fmla="*/ 189223 h 245078"/>
                <a:gd name="connsiteX1403" fmla="*/ 345128 w 3258499"/>
                <a:gd name="connsiteY1403" fmla="*/ 203470 h 245078"/>
                <a:gd name="connsiteX1404" fmla="*/ 327014 w 3258499"/>
                <a:gd name="connsiteY1404" fmla="*/ 204168 h 245078"/>
                <a:gd name="connsiteX1405" fmla="*/ 300714 w 3258499"/>
                <a:gd name="connsiteY1405" fmla="*/ 179819 h 245078"/>
                <a:gd name="connsiteX1406" fmla="*/ 300016 w 3258499"/>
                <a:gd name="connsiteY1406" fmla="*/ 161705 h 245078"/>
                <a:gd name="connsiteX1407" fmla="*/ 313205 w 3258499"/>
                <a:gd name="connsiteY1407" fmla="*/ 147459 h 245078"/>
                <a:gd name="connsiteX1408" fmla="*/ 322118 w 3258499"/>
                <a:gd name="connsiteY1408" fmla="*/ 143359 h 245078"/>
                <a:gd name="connsiteX1409" fmla="*/ 3094789 w 3258499"/>
                <a:gd name="connsiteY1409" fmla="*/ 141790 h 245078"/>
                <a:gd name="connsiteX1410" fmla="*/ 3102404 w 3258499"/>
                <a:gd name="connsiteY1410" fmla="*/ 144945 h 245078"/>
                <a:gd name="connsiteX1411" fmla="*/ 3163520 w 3258499"/>
                <a:gd name="connsiteY1411" fmla="*/ 206060 h 245078"/>
                <a:gd name="connsiteX1412" fmla="*/ 3163520 w 3258499"/>
                <a:gd name="connsiteY1412" fmla="*/ 221290 h 245078"/>
                <a:gd name="connsiteX1413" fmla="*/ 3139733 w 3258499"/>
                <a:gd name="connsiteY1413" fmla="*/ 245078 h 245078"/>
                <a:gd name="connsiteX1414" fmla="*/ 3111049 w 3258499"/>
                <a:gd name="connsiteY1414" fmla="*/ 245078 h 245078"/>
                <a:gd name="connsiteX1415" fmla="*/ 3056660 w 3258499"/>
                <a:gd name="connsiteY1415" fmla="*/ 190689 h 245078"/>
                <a:gd name="connsiteX1416" fmla="*/ 3056660 w 3258499"/>
                <a:gd name="connsiteY1416" fmla="*/ 175458 h 245078"/>
                <a:gd name="connsiteX1417" fmla="*/ 3087174 w 3258499"/>
                <a:gd name="connsiteY1417" fmla="*/ 144945 h 245078"/>
                <a:gd name="connsiteX1418" fmla="*/ 3094789 w 3258499"/>
                <a:gd name="connsiteY1418" fmla="*/ 141790 h 245078"/>
                <a:gd name="connsiteX1419" fmla="*/ 2761643 w 3258499"/>
                <a:gd name="connsiteY1419" fmla="*/ 141790 h 245078"/>
                <a:gd name="connsiteX1420" fmla="*/ 2769258 w 3258499"/>
                <a:gd name="connsiteY1420" fmla="*/ 144945 h 245078"/>
                <a:gd name="connsiteX1421" fmla="*/ 2830373 w 3258499"/>
                <a:gd name="connsiteY1421" fmla="*/ 206060 h 245078"/>
                <a:gd name="connsiteX1422" fmla="*/ 2830373 w 3258499"/>
                <a:gd name="connsiteY1422" fmla="*/ 221290 h 245078"/>
                <a:gd name="connsiteX1423" fmla="*/ 2806586 w 3258499"/>
                <a:gd name="connsiteY1423" fmla="*/ 245078 h 245078"/>
                <a:gd name="connsiteX1424" fmla="*/ 2777903 w 3258499"/>
                <a:gd name="connsiteY1424" fmla="*/ 245078 h 245078"/>
                <a:gd name="connsiteX1425" fmla="*/ 2723513 w 3258499"/>
                <a:gd name="connsiteY1425" fmla="*/ 190689 h 245078"/>
                <a:gd name="connsiteX1426" fmla="*/ 2723513 w 3258499"/>
                <a:gd name="connsiteY1426" fmla="*/ 175458 h 245078"/>
                <a:gd name="connsiteX1427" fmla="*/ 2754028 w 3258499"/>
                <a:gd name="connsiteY1427" fmla="*/ 144945 h 245078"/>
                <a:gd name="connsiteX1428" fmla="*/ 2761643 w 3258499"/>
                <a:gd name="connsiteY1428" fmla="*/ 141790 h 245078"/>
                <a:gd name="connsiteX1429" fmla="*/ 2428497 w 3258499"/>
                <a:gd name="connsiteY1429" fmla="*/ 141790 h 245078"/>
                <a:gd name="connsiteX1430" fmla="*/ 2436111 w 3258499"/>
                <a:gd name="connsiteY1430" fmla="*/ 144945 h 245078"/>
                <a:gd name="connsiteX1431" fmla="*/ 2497227 w 3258499"/>
                <a:gd name="connsiteY1431" fmla="*/ 206060 h 245078"/>
                <a:gd name="connsiteX1432" fmla="*/ 2497227 w 3258499"/>
                <a:gd name="connsiteY1432" fmla="*/ 221290 h 245078"/>
                <a:gd name="connsiteX1433" fmla="*/ 2473440 w 3258499"/>
                <a:gd name="connsiteY1433" fmla="*/ 245078 h 245078"/>
                <a:gd name="connsiteX1434" fmla="*/ 2444757 w 3258499"/>
                <a:gd name="connsiteY1434" fmla="*/ 245078 h 245078"/>
                <a:gd name="connsiteX1435" fmla="*/ 2390367 w 3258499"/>
                <a:gd name="connsiteY1435" fmla="*/ 190689 h 245078"/>
                <a:gd name="connsiteX1436" fmla="*/ 2390367 w 3258499"/>
                <a:gd name="connsiteY1436" fmla="*/ 175458 h 245078"/>
                <a:gd name="connsiteX1437" fmla="*/ 2420882 w 3258499"/>
                <a:gd name="connsiteY1437" fmla="*/ 144945 h 245078"/>
                <a:gd name="connsiteX1438" fmla="*/ 2428497 w 3258499"/>
                <a:gd name="connsiteY1438" fmla="*/ 141790 h 245078"/>
                <a:gd name="connsiteX1439" fmla="*/ 2095350 w 3258499"/>
                <a:gd name="connsiteY1439" fmla="*/ 141790 h 245078"/>
                <a:gd name="connsiteX1440" fmla="*/ 2102966 w 3258499"/>
                <a:gd name="connsiteY1440" fmla="*/ 144945 h 245078"/>
                <a:gd name="connsiteX1441" fmla="*/ 2164081 w 3258499"/>
                <a:gd name="connsiteY1441" fmla="*/ 206060 h 245078"/>
                <a:gd name="connsiteX1442" fmla="*/ 2164081 w 3258499"/>
                <a:gd name="connsiteY1442" fmla="*/ 221290 h 245078"/>
                <a:gd name="connsiteX1443" fmla="*/ 2140294 w 3258499"/>
                <a:gd name="connsiteY1443" fmla="*/ 245078 h 245078"/>
                <a:gd name="connsiteX1444" fmla="*/ 2111611 w 3258499"/>
                <a:gd name="connsiteY1444" fmla="*/ 245078 h 245078"/>
                <a:gd name="connsiteX1445" fmla="*/ 2057221 w 3258499"/>
                <a:gd name="connsiteY1445" fmla="*/ 190689 h 245078"/>
                <a:gd name="connsiteX1446" fmla="*/ 2057221 w 3258499"/>
                <a:gd name="connsiteY1446" fmla="*/ 175458 h 245078"/>
                <a:gd name="connsiteX1447" fmla="*/ 2087735 w 3258499"/>
                <a:gd name="connsiteY1447" fmla="*/ 144945 h 245078"/>
                <a:gd name="connsiteX1448" fmla="*/ 2095350 w 3258499"/>
                <a:gd name="connsiteY1448" fmla="*/ 141790 h 245078"/>
                <a:gd name="connsiteX1449" fmla="*/ 1762204 w 3258499"/>
                <a:gd name="connsiteY1449" fmla="*/ 141790 h 245078"/>
                <a:gd name="connsiteX1450" fmla="*/ 1769819 w 3258499"/>
                <a:gd name="connsiteY1450" fmla="*/ 144945 h 245078"/>
                <a:gd name="connsiteX1451" fmla="*/ 1830935 w 3258499"/>
                <a:gd name="connsiteY1451" fmla="*/ 206060 h 245078"/>
                <a:gd name="connsiteX1452" fmla="*/ 1830935 w 3258499"/>
                <a:gd name="connsiteY1452" fmla="*/ 221290 h 245078"/>
                <a:gd name="connsiteX1453" fmla="*/ 1807147 w 3258499"/>
                <a:gd name="connsiteY1453" fmla="*/ 245078 h 245078"/>
                <a:gd name="connsiteX1454" fmla="*/ 1778464 w 3258499"/>
                <a:gd name="connsiteY1454" fmla="*/ 245078 h 245078"/>
                <a:gd name="connsiteX1455" fmla="*/ 1724075 w 3258499"/>
                <a:gd name="connsiteY1455" fmla="*/ 190689 h 245078"/>
                <a:gd name="connsiteX1456" fmla="*/ 1724075 w 3258499"/>
                <a:gd name="connsiteY1456" fmla="*/ 175458 h 245078"/>
                <a:gd name="connsiteX1457" fmla="*/ 1754589 w 3258499"/>
                <a:gd name="connsiteY1457" fmla="*/ 144945 h 245078"/>
                <a:gd name="connsiteX1458" fmla="*/ 1762204 w 3258499"/>
                <a:gd name="connsiteY1458" fmla="*/ 141790 h 245078"/>
                <a:gd name="connsiteX1459" fmla="*/ 1429058 w 3258499"/>
                <a:gd name="connsiteY1459" fmla="*/ 141790 h 245078"/>
                <a:gd name="connsiteX1460" fmla="*/ 1436673 w 3258499"/>
                <a:gd name="connsiteY1460" fmla="*/ 144945 h 245078"/>
                <a:gd name="connsiteX1461" fmla="*/ 1497788 w 3258499"/>
                <a:gd name="connsiteY1461" fmla="*/ 206060 h 245078"/>
                <a:gd name="connsiteX1462" fmla="*/ 1497788 w 3258499"/>
                <a:gd name="connsiteY1462" fmla="*/ 221290 h 245078"/>
                <a:gd name="connsiteX1463" fmla="*/ 1474000 w 3258499"/>
                <a:gd name="connsiteY1463" fmla="*/ 245078 h 245078"/>
                <a:gd name="connsiteX1464" fmla="*/ 1445318 w 3258499"/>
                <a:gd name="connsiteY1464" fmla="*/ 245078 h 245078"/>
                <a:gd name="connsiteX1465" fmla="*/ 1390928 w 3258499"/>
                <a:gd name="connsiteY1465" fmla="*/ 190689 h 245078"/>
                <a:gd name="connsiteX1466" fmla="*/ 1390928 w 3258499"/>
                <a:gd name="connsiteY1466" fmla="*/ 175458 h 245078"/>
                <a:gd name="connsiteX1467" fmla="*/ 1421443 w 3258499"/>
                <a:gd name="connsiteY1467" fmla="*/ 144945 h 245078"/>
                <a:gd name="connsiteX1468" fmla="*/ 1429058 w 3258499"/>
                <a:gd name="connsiteY1468" fmla="*/ 141790 h 245078"/>
                <a:gd name="connsiteX1469" fmla="*/ 1095911 w 3258499"/>
                <a:gd name="connsiteY1469" fmla="*/ 141790 h 245078"/>
                <a:gd name="connsiteX1470" fmla="*/ 1103526 w 3258499"/>
                <a:gd name="connsiteY1470" fmla="*/ 144945 h 245078"/>
                <a:gd name="connsiteX1471" fmla="*/ 1164642 w 3258499"/>
                <a:gd name="connsiteY1471" fmla="*/ 206060 h 245078"/>
                <a:gd name="connsiteX1472" fmla="*/ 1164642 w 3258499"/>
                <a:gd name="connsiteY1472" fmla="*/ 221290 h 245078"/>
                <a:gd name="connsiteX1473" fmla="*/ 1140854 w 3258499"/>
                <a:gd name="connsiteY1473" fmla="*/ 245078 h 245078"/>
                <a:gd name="connsiteX1474" fmla="*/ 1112171 w 3258499"/>
                <a:gd name="connsiteY1474" fmla="*/ 245078 h 245078"/>
                <a:gd name="connsiteX1475" fmla="*/ 1057782 w 3258499"/>
                <a:gd name="connsiteY1475" fmla="*/ 190689 h 245078"/>
                <a:gd name="connsiteX1476" fmla="*/ 1057782 w 3258499"/>
                <a:gd name="connsiteY1476" fmla="*/ 175458 h 245078"/>
                <a:gd name="connsiteX1477" fmla="*/ 1088296 w 3258499"/>
                <a:gd name="connsiteY1477" fmla="*/ 144945 h 245078"/>
                <a:gd name="connsiteX1478" fmla="*/ 1095911 w 3258499"/>
                <a:gd name="connsiteY1478" fmla="*/ 141790 h 245078"/>
                <a:gd name="connsiteX1479" fmla="*/ 762765 w 3258499"/>
                <a:gd name="connsiteY1479" fmla="*/ 141790 h 245078"/>
                <a:gd name="connsiteX1480" fmla="*/ 770380 w 3258499"/>
                <a:gd name="connsiteY1480" fmla="*/ 144945 h 245078"/>
                <a:gd name="connsiteX1481" fmla="*/ 831495 w 3258499"/>
                <a:gd name="connsiteY1481" fmla="*/ 206060 h 245078"/>
                <a:gd name="connsiteX1482" fmla="*/ 831496 w 3258499"/>
                <a:gd name="connsiteY1482" fmla="*/ 221290 h 245078"/>
                <a:gd name="connsiteX1483" fmla="*/ 807708 w 3258499"/>
                <a:gd name="connsiteY1483" fmla="*/ 245078 h 245078"/>
                <a:gd name="connsiteX1484" fmla="*/ 779025 w 3258499"/>
                <a:gd name="connsiteY1484" fmla="*/ 245078 h 245078"/>
                <a:gd name="connsiteX1485" fmla="*/ 724636 w 3258499"/>
                <a:gd name="connsiteY1485" fmla="*/ 190689 h 245078"/>
                <a:gd name="connsiteX1486" fmla="*/ 724636 w 3258499"/>
                <a:gd name="connsiteY1486" fmla="*/ 175458 h 245078"/>
                <a:gd name="connsiteX1487" fmla="*/ 755149 w 3258499"/>
                <a:gd name="connsiteY1487" fmla="*/ 144945 h 245078"/>
                <a:gd name="connsiteX1488" fmla="*/ 762765 w 3258499"/>
                <a:gd name="connsiteY1488" fmla="*/ 141790 h 245078"/>
                <a:gd name="connsiteX1489" fmla="*/ 429618 w 3258499"/>
                <a:gd name="connsiteY1489" fmla="*/ 141790 h 245078"/>
                <a:gd name="connsiteX1490" fmla="*/ 437234 w 3258499"/>
                <a:gd name="connsiteY1490" fmla="*/ 144945 h 245078"/>
                <a:gd name="connsiteX1491" fmla="*/ 498350 w 3258499"/>
                <a:gd name="connsiteY1491" fmla="*/ 206060 h 245078"/>
                <a:gd name="connsiteX1492" fmla="*/ 498350 w 3258499"/>
                <a:gd name="connsiteY1492" fmla="*/ 221290 h 245078"/>
                <a:gd name="connsiteX1493" fmla="*/ 474562 w 3258499"/>
                <a:gd name="connsiteY1493" fmla="*/ 245078 h 245078"/>
                <a:gd name="connsiteX1494" fmla="*/ 445879 w 3258499"/>
                <a:gd name="connsiteY1494" fmla="*/ 245078 h 245078"/>
                <a:gd name="connsiteX1495" fmla="*/ 391489 w 3258499"/>
                <a:gd name="connsiteY1495" fmla="*/ 190689 h 245078"/>
                <a:gd name="connsiteX1496" fmla="*/ 391489 w 3258499"/>
                <a:gd name="connsiteY1496" fmla="*/ 175458 h 245078"/>
                <a:gd name="connsiteX1497" fmla="*/ 422004 w 3258499"/>
                <a:gd name="connsiteY1497" fmla="*/ 144945 h 245078"/>
                <a:gd name="connsiteX1498" fmla="*/ 429618 w 3258499"/>
                <a:gd name="connsiteY1498" fmla="*/ 141790 h 245078"/>
                <a:gd name="connsiteX1499" fmla="*/ 96473 w 3258499"/>
                <a:gd name="connsiteY1499" fmla="*/ 141790 h 245078"/>
                <a:gd name="connsiteX1500" fmla="*/ 104087 w 3258499"/>
                <a:gd name="connsiteY1500" fmla="*/ 144945 h 245078"/>
                <a:gd name="connsiteX1501" fmla="*/ 165203 w 3258499"/>
                <a:gd name="connsiteY1501" fmla="*/ 206060 h 245078"/>
                <a:gd name="connsiteX1502" fmla="*/ 165203 w 3258499"/>
                <a:gd name="connsiteY1502" fmla="*/ 221290 h 245078"/>
                <a:gd name="connsiteX1503" fmla="*/ 141415 w 3258499"/>
                <a:gd name="connsiteY1503" fmla="*/ 245078 h 245078"/>
                <a:gd name="connsiteX1504" fmla="*/ 112732 w 3258499"/>
                <a:gd name="connsiteY1504" fmla="*/ 245078 h 245078"/>
                <a:gd name="connsiteX1505" fmla="*/ 58343 w 3258499"/>
                <a:gd name="connsiteY1505" fmla="*/ 190689 h 245078"/>
                <a:gd name="connsiteX1506" fmla="*/ 58343 w 3258499"/>
                <a:gd name="connsiteY1506" fmla="*/ 175458 h 245078"/>
                <a:gd name="connsiteX1507" fmla="*/ 88858 w 3258499"/>
                <a:gd name="connsiteY1507" fmla="*/ 144945 h 245078"/>
                <a:gd name="connsiteX1508" fmla="*/ 96473 w 3258499"/>
                <a:gd name="connsiteY1508" fmla="*/ 141790 h 245078"/>
                <a:gd name="connsiteX1509" fmla="*/ 3191989 w 3258499"/>
                <a:gd name="connsiteY1509" fmla="*/ 140071 h 245078"/>
                <a:gd name="connsiteX1510" fmla="*/ 3194627 w 3258499"/>
                <a:gd name="connsiteY1510" fmla="*/ 141303 h 245078"/>
                <a:gd name="connsiteX1511" fmla="*/ 3197669 w 3258499"/>
                <a:gd name="connsiteY1511" fmla="*/ 144629 h 245078"/>
                <a:gd name="connsiteX1512" fmla="*/ 3197432 w 3258499"/>
                <a:gd name="connsiteY1512" fmla="*/ 150002 h 245078"/>
                <a:gd name="connsiteX1513" fmla="*/ 3194106 w 3258499"/>
                <a:gd name="connsiteY1513" fmla="*/ 153045 h 245078"/>
                <a:gd name="connsiteX1514" fmla="*/ 3188733 w 3258499"/>
                <a:gd name="connsiteY1514" fmla="*/ 152807 h 245078"/>
                <a:gd name="connsiteX1515" fmla="*/ 3185690 w 3258499"/>
                <a:gd name="connsiteY1515" fmla="*/ 149480 h 245078"/>
                <a:gd name="connsiteX1516" fmla="*/ 3185928 w 3258499"/>
                <a:gd name="connsiteY1516" fmla="*/ 144108 h 245078"/>
                <a:gd name="connsiteX1517" fmla="*/ 3189254 w 3258499"/>
                <a:gd name="connsiteY1517" fmla="*/ 141065 h 245078"/>
                <a:gd name="connsiteX1518" fmla="*/ 3191989 w 3258499"/>
                <a:gd name="connsiteY1518" fmla="*/ 140071 h 245078"/>
                <a:gd name="connsiteX1519" fmla="*/ 2858843 w 3258499"/>
                <a:gd name="connsiteY1519" fmla="*/ 140071 h 245078"/>
                <a:gd name="connsiteX1520" fmla="*/ 2861481 w 3258499"/>
                <a:gd name="connsiteY1520" fmla="*/ 141303 h 245078"/>
                <a:gd name="connsiteX1521" fmla="*/ 2864524 w 3258499"/>
                <a:gd name="connsiteY1521" fmla="*/ 144629 h 245078"/>
                <a:gd name="connsiteX1522" fmla="*/ 2864286 w 3258499"/>
                <a:gd name="connsiteY1522" fmla="*/ 150002 h 245078"/>
                <a:gd name="connsiteX1523" fmla="*/ 2860960 w 3258499"/>
                <a:gd name="connsiteY1523" fmla="*/ 153045 h 245078"/>
                <a:gd name="connsiteX1524" fmla="*/ 2855586 w 3258499"/>
                <a:gd name="connsiteY1524" fmla="*/ 152807 h 245078"/>
                <a:gd name="connsiteX1525" fmla="*/ 2852543 w 3258499"/>
                <a:gd name="connsiteY1525" fmla="*/ 149480 h 245078"/>
                <a:gd name="connsiteX1526" fmla="*/ 2852782 w 3258499"/>
                <a:gd name="connsiteY1526" fmla="*/ 144108 h 245078"/>
                <a:gd name="connsiteX1527" fmla="*/ 2856108 w 3258499"/>
                <a:gd name="connsiteY1527" fmla="*/ 141065 h 245078"/>
                <a:gd name="connsiteX1528" fmla="*/ 2858843 w 3258499"/>
                <a:gd name="connsiteY1528" fmla="*/ 140071 h 245078"/>
                <a:gd name="connsiteX1529" fmla="*/ 2525698 w 3258499"/>
                <a:gd name="connsiteY1529" fmla="*/ 140071 h 245078"/>
                <a:gd name="connsiteX1530" fmla="*/ 2528335 w 3258499"/>
                <a:gd name="connsiteY1530" fmla="*/ 141303 h 245078"/>
                <a:gd name="connsiteX1531" fmla="*/ 2531378 w 3258499"/>
                <a:gd name="connsiteY1531" fmla="*/ 144629 h 245078"/>
                <a:gd name="connsiteX1532" fmla="*/ 2531139 w 3258499"/>
                <a:gd name="connsiteY1532" fmla="*/ 150002 h 245078"/>
                <a:gd name="connsiteX1533" fmla="*/ 2527814 w 3258499"/>
                <a:gd name="connsiteY1533" fmla="*/ 153045 h 245078"/>
                <a:gd name="connsiteX1534" fmla="*/ 2522440 w 3258499"/>
                <a:gd name="connsiteY1534" fmla="*/ 152807 h 245078"/>
                <a:gd name="connsiteX1535" fmla="*/ 2519397 w 3258499"/>
                <a:gd name="connsiteY1535" fmla="*/ 149480 h 245078"/>
                <a:gd name="connsiteX1536" fmla="*/ 2519636 w 3258499"/>
                <a:gd name="connsiteY1536" fmla="*/ 144108 h 245078"/>
                <a:gd name="connsiteX1537" fmla="*/ 2522961 w 3258499"/>
                <a:gd name="connsiteY1537" fmla="*/ 141065 h 245078"/>
                <a:gd name="connsiteX1538" fmla="*/ 2525698 w 3258499"/>
                <a:gd name="connsiteY1538" fmla="*/ 140071 h 245078"/>
                <a:gd name="connsiteX1539" fmla="*/ 2192551 w 3258499"/>
                <a:gd name="connsiteY1539" fmla="*/ 140071 h 245078"/>
                <a:gd name="connsiteX1540" fmla="*/ 2195189 w 3258499"/>
                <a:gd name="connsiteY1540" fmla="*/ 141303 h 245078"/>
                <a:gd name="connsiteX1541" fmla="*/ 2198231 w 3258499"/>
                <a:gd name="connsiteY1541" fmla="*/ 144629 h 245078"/>
                <a:gd name="connsiteX1542" fmla="*/ 2197993 w 3258499"/>
                <a:gd name="connsiteY1542" fmla="*/ 150002 h 245078"/>
                <a:gd name="connsiteX1543" fmla="*/ 2194667 w 3258499"/>
                <a:gd name="connsiteY1543" fmla="*/ 153045 h 245078"/>
                <a:gd name="connsiteX1544" fmla="*/ 2189294 w 3258499"/>
                <a:gd name="connsiteY1544" fmla="*/ 152807 h 245078"/>
                <a:gd name="connsiteX1545" fmla="*/ 2186251 w 3258499"/>
                <a:gd name="connsiteY1545" fmla="*/ 149480 h 245078"/>
                <a:gd name="connsiteX1546" fmla="*/ 2186489 w 3258499"/>
                <a:gd name="connsiteY1546" fmla="*/ 144108 h 245078"/>
                <a:gd name="connsiteX1547" fmla="*/ 2189815 w 3258499"/>
                <a:gd name="connsiteY1547" fmla="*/ 141065 h 245078"/>
                <a:gd name="connsiteX1548" fmla="*/ 2192551 w 3258499"/>
                <a:gd name="connsiteY1548" fmla="*/ 140071 h 245078"/>
                <a:gd name="connsiteX1549" fmla="*/ 1859404 w 3258499"/>
                <a:gd name="connsiteY1549" fmla="*/ 140071 h 245078"/>
                <a:gd name="connsiteX1550" fmla="*/ 1862041 w 3258499"/>
                <a:gd name="connsiteY1550" fmla="*/ 141303 h 245078"/>
                <a:gd name="connsiteX1551" fmla="*/ 1865085 w 3258499"/>
                <a:gd name="connsiteY1551" fmla="*/ 144629 h 245078"/>
                <a:gd name="connsiteX1552" fmla="*/ 1864846 w 3258499"/>
                <a:gd name="connsiteY1552" fmla="*/ 150002 h 245078"/>
                <a:gd name="connsiteX1553" fmla="*/ 1861521 w 3258499"/>
                <a:gd name="connsiteY1553" fmla="*/ 153045 h 245078"/>
                <a:gd name="connsiteX1554" fmla="*/ 1856148 w 3258499"/>
                <a:gd name="connsiteY1554" fmla="*/ 152807 h 245078"/>
                <a:gd name="connsiteX1555" fmla="*/ 1853105 w 3258499"/>
                <a:gd name="connsiteY1555" fmla="*/ 149480 h 245078"/>
                <a:gd name="connsiteX1556" fmla="*/ 1853343 w 3258499"/>
                <a:gd name="connsiteY1556" fmla="*/ 144108 h 245078"/>
                <a:gd name="connsiteX1557" fmla="*/ 1856669 w 3258499"/>
                <a:gd name="connsiteY1557" fmla="*/ 141065 h 245078"/>
                <a:gd name="connsiteX1558" fmla="*/ 1859404 w 3258499"/>
                <a:gd name="connsiteY1558" fmla="*/ 140071 h 245078"/>
                <a:gd name="connsiteX1559" fmla="*/ 1526258 w 3258499"/>
                <a:gd name="connsiteY1559" fmla="*/ 140071 h 245078"/>
                <a:gd name="connsiteX1560" fmla="*/ 1528895 w 3258499"/>
                <a:gd name="connsiteY1560" fmla="*/ 141303 h 245078"/>
                <a:gd name="connsiteX1561" fmla="*/ 1531938 w 3258499"/>
                <a:gd name="connsiteY1561" fmla="*/ 144629 h 245078"/>
                <a:gd name="connsiteX1562" fmla="*/ 1531701 w 3258499"/>
                <a:gd name="connsiteY1562" fmla="*/ 150002 h 245078"/>
                <a:gd name="connsiteX1563" fmla="*/ 1528374 w 3258499"/>
                <a:gd name="connsiteY1563" fmla="*/ 153045 h 245078"/>
                <a:gd name="connsiteX1564" fmla="*/ 1523001 w 3258499"/>
                <a:gd name="connsiteY1564" fmla="*/ 152807 h 245078"/>
                <a:gd name="connsiteX1565" fmla="*/ 1519958 w 3258499"/>
                <a:gd name="connsiteY1565" fmla="*/ 149480 h 245078"/>
                <a:gd name="connsiteX1566" fmla="*/ 1520197 w 3258499"/>
                <a:gd name="connsiteY1566" fmla="*/ 144108 h 245078"/>
                <a:gd name="connsiteX1567" fmla="*/ 1523522 w 3258499"/>
                <a:gd name="connsiteY1567" fmla="*/ 141065 h 245078"/>
                <a:gd name="connsiteX1568" fmla="*/ 1526258 w 3258499"/>
                <a:gd name="connsiteY1568" fmla="*/ 140071 h 245078"/>
                <a:gd name="connsiteX1569" fmla="*/ 1193112 w 3258499"/>
                <a:gd name="connsiteY1569" fmla="*/ 140071 h 245078"/>
                <a:gd name="connsiteX1570" fmla="*/ 1195749 w 3258499"/>
                <a:gd name="connsiteY1570" fmla="*/ 141303 h 245078"/>
                <a:gd name="connsiteX1571" fmla="*/ 1198792 w 3258499"/>
                <a:gd name="connsiteY1571" fmla="*/ 144629 h 245078"/>
                <a:gd name="connsiteX1572" fmla="*/ 1198554 w 3258499"/>
                <a:gd name="connsiteY1572" fmla="*/ 150002 h 245078"/>
                <a:gd name="connsiteX1573" fmla="*/ 1195228 w 3258499"/>
                <a:gd name="connsiteY1573" fmla="*/ 153045 h 245078"/>
                <a:gd name="connsiteX1574" fmla="*/ 1189855 w 3258499"/>
                <a:gd name="connsiteY1574" fmla="*/ 152807 h 245078"/>
                <a:gd name="connsiteX1575" fmla="*/ 1186811 w 3258499"/>
                <a:gd name="connsiteY1575" fmla="*/ 149480 h 245078"/>
                <a:gd name="connsiteX1576" fmla="*/ 1187050 w 3258499"/>
                <a:gd name="connsiteY1576" fmla="*/ 144108 h 245078"/>
                <a:gd name="connsiteX1577" fmla="*/ 1190376 w 3258499"/>
                <a:gd name="connsiteY1577" fmla="*/ 141065 h 245078"/>
                <a:gd name="connsiteX1578" fmla="*/ 1193112 w 3258499"/>
                <a:gd name="connsiteY1578" fmla="*/ 140071 h 245078"/>
                <a:gd name="connsiteX1579" fmla="*/ 859966 w 3258499"/>
                <a:gd name="connsiteY1579" fmla="*/ 140071 h 245078"/>
                <a:gd name="connsiteX1580" fmla="*/ 862603 w 3258499"/>
                <a:gd name="connsiteY1580" fmla="*/ 141303 h 245078"/>
                <a:gd name="connsiteX1581" fmla="*/ 865646 w 3258499"/>
                <a:gd name="connsiteY1581" fmla="*/ 144629 h 245078"/>
                <a:gd name="connsiteX1582" fmla="*/ 865407 w 3258499"/>
                <a:gd name="connsiteY1582" fmla="*/ 150002 h 245078"/>
                <a:gd name="connsiteX1583" fmla="*/ 862081 w 3258499"/>
                <a:gd name="connsiteY1583" fmla="*/ 153045 h 245078"/>
                <a:gd name="connsiteX1584" fmla="*/ 856709 w 3258499"/>
                <a:gd name="connsiteY1584" fmla="*/ 152807 h 245078"/>
                <a:gd name="connsiteX1585" fmla="*/ 853665 w 3258499"/>
                <a:gd name="connsiteY1585" fmla="*/ 149480 h 245078"/>
                <a:gd name="connsiteX1586" fmla="*/ 853904 w 3258499"/>
                <a:gd name="connsiteY1586" fmla="*/ 144108 h 245078"/>
                <a:gd name="connsiteX1587" fmla="*/ 857229 w 3258499"/>
                <a:gd name="connsiteY1587" fmla="*/ 141065 h 245078"/>
                <a:gd name="connsiteX1588" fmla="*/ 859966 w 3258499"/>
                <a:gd name="connsiteY1588" fmla="*/ 140071 h 245078"/>
                <a:gd name="connsiteX1589" fmla="*/ 526819 w 3258499"/>
                <a:gd name="connsiteY1589" fmla="*/ 140071 h 245078"/>
                <a:gd name="connsiteX1590" fmla="*/ 529456 w 3258499"/>
                <a:gd name="connsiteY1590" fmla="*/ 141303 h 245078"/>
                <a:gd name="connsiteX1591" fmla="*/ 532499 w 3258499"/>
                <a:gd name="connsiteY1591" fmla="*/ 144629 h 245078"/>
                <a:gd name="connsiteX1592" fmla="*/ 532261 w 3258499"/>
                <a:gd name="connsiteY1592" fmla="*/ 150002 h 245078"/>
                <a:gd name="connsiteX1593" fmla="*/ 528935 w 3258499"/>
                <a:gd name="connsiteY1593" fmla="*/ 153045 h 245078"/>
                <a:gd name="connsiteX1594" fmla="*/ 523563 w 3258499"/>
                <a:gd name="connsiteY1594" fmla="*/ 152807 h 245078"/>
                <a:gd name="connsiteX1595" fmla="*/ 520520 w 3258499"/>
                <a:gd name="connsiteY1595" fmla="*/ 149480 h 245078"/>
                <a:gd name="connsiteX1596" fmla="*/ 520758 w 3258499"/>
                <a:gd name="connsiteY1596" fmla="*/ 144108 h 245078"/>
                <a:gd name="connsiteX1597" fmla="*/ 524083 w 3258499"/>
                <a:gd name="connsiteY1597" fmla="*/ 141065 h 245078"/>
                <a:gd name="connsiteX1598" fmla="*/ 526819 w 3258499"/>
                <a:gd name="connsiteY1598" fmla="*/ 140071 h 245078"/>
                <a:gd name="connsiteX1599" fmla="*/ 193673 w 3258499"/>
                <a:gd name="connsiteY1599" fmla="*/ 140071 h 245078"/>
                <a:gd name="connsiteX1600" fmla="*/ 196310 w 3258499"/>
                <a:gd name="connsiteY1600" fmla="*/ 141303 h 245078"/>
                <a:gd name="connsiteX1601" fmla="*/ 199353 w 3258499"/>
                <a:gd name="connsiteY1601" fmla="*/ 144629 h 245078"/>
                <a:gd name="connsiteX1602" fmla="*/ 199115 w 3258499"/>
                <a:gd name="connsiteY1602" fmla="*/ 150002 h 245078"/>
                <a:gd name="connsiteX1603" fmla="*/ 195789 w 3258499"/>
                <a:gd name="connsiteY1603" fmla="*/ 153045 h 245078"/>
                <a:gd name="connsiteX1604" fmla="*/ 190416 w 3258499"/>
                <a:gd name="connsiteY1604" fmla="*/ 152807 h 245078"/>
                <a:gd name="connsiteX1605" fmla="*/ 187373 w 3258499"/>
                <a:gd name="connsiteY1605" fmla="*/ 149480 h 245078"/>
                <a:gd name="connsiteX1606" fmla="*/ 187611 w 3258499"/>
                <a:gd name="connsiteY1606" fmla="*/ 144108 h 245078"/>
                <a:gd name="connsiteX1607" fmla="*/ 190937 w 3258499"/>
                <a:gd name="connsiteY1607" fmla="*/ 141065 h 245078"/>
                <a:gd name="connsiteX1608" fmla="*/ 193673 w 3258499"/>
                <a:gd name="connsiteY1608" fmla="*/ 140071 h 245078"/>
                <a:gd name="connsiteX1609" fmla="*/ 2932820 w 3258499"/>
                <a:gd name="connsiteY1609" fmla="*/ 131487 h 245078"/>
                <a:gd name="connsiteX1610" fmla="*/ 2936691 w 3258499"/>
                <a:gd name="connsiteY1610" fmla="*/ 133400 h 245078"/>
                <a:gd name="connsiteX1611" fmla="*/ 2942321 w 3258499"/>
                <a:gd name="connsiteY1611" fmla="*/ 139832 h 245078"/>
                <a:gd name="connsiteX1612" fmla="*/ 2941791 w 3258499"/>
                <a:gd name="connsiteY1612" fmla="*/ 147794 h 245078"/>
                <a:gd name="connsiteX1613" fmla="*/ 2933687 w 3258499"/>
                <a:gd name="connsiteY1613" fmla="*/ 154888 h 245078"/>
                <a:gd name="connsiteX1614" fmla="*/ 2925724 w 3258499"/>
                <a:gd name="connsiteY1614" fmla="*/ 154359 h 245078"/>
                <a:gd name="connsiteX1615" fmla="*/ 2920094 w 3258499"/>
                <a:gd name="connsiteY1615" fmla="*/ 147927 h 245078"/>
                <a:gd name="connsiteX1616" fmla="*/ 2920624 w 3258499"/>
                <a:gd name="connsiteY1616" fmla="*/ 139965 h 245078"/>
                <a:gd name="connsiteX1617" fmla="*/ 2928728 w 3258499"/>
                <a:gd name="connsiteY1617" fmla="*/ 132871 h 245078"/>
                <a:gd name="connsiteX1618" fmla="*/ 2932820 w 3258499"/>
                <a:gd name="connsiteY1618" fmla="*/ 131487 h 245078"/>
                <a:gd name="connsiteX1619" fmla="*/ 2599673 w 3258499"/>
                <a:gd name="connsiteY1619" fmla="*/ 131487 h 245078"/>
                <a:gd name="connsiteX1620" fmla="*/ 2603545 w 3258499"/>
                <a:gd name="connsiteY1620" fmla="*/ 133400 h 245078"/>
                <a:gd name="connsiteX1621" fmla="*/ 2609174 w 3258499"/>
                <a:gd name="connsiteY1621" fmla="*/ 139832 h 245078"/>
                <a:gd name="connsiteX1622" fmla="*/ 2608645 w 3258499"/>
                <a:gd name="connsiteY1622" fmla="*/ 147794 h 245078"/>
                <a:gd name="connsiteX1623" fmla="*/ 2600541 w 3258499"/>
                <a:gd name="connsiteY1623" fmla="*/ 154888 h 245078"/>
                <a:gd name="connsiteX1624" fmla="*/ 2592578 w 3258499"/>
                <a:gd name="connsiteY1624" fmla="*/ 154359 h 245078"/>
                <a:gd name="connsiteX1625" fmla="*/ 2586949 w 3258499"/>
                <a:gd name="connsiteY1625" fmla="*/ 147927 h 245078"/>
                <a:gd name="connsiteX1626" fmla="*/ 2587478 w 3258499"/>
                <a:gd name="connsiteY1626" fmla="*/ 139965 h 245078"/>
                <a:gd name="connsiteX1627" fmla="*/ 2595583 w 3258499"/>
                <a:gd name="connsiteY1627" fmla="*/ 132871 h 245078"/>
                <a:gd name="connsiteX1628" fmla="*/ 2599673 w 3258499"/>
                <a:gd name="connsiteY1628" fmla="*/ 131487 h 245078"/>
                <a:gd name="connsiteX1629" fmla="*/ 2266527 w 3258499"/>
                <a:gd name="connsiteY1629" fmla="*/ 131487 h 245078"/>
                <a:gd name="connsiteX1630" fmla="*/ 2270399 w 3258499"/>
                <a:gd name="connsiteY1630" fmla="*/ 133400 h 245078"/>
                <a:gd name="connsiteX1631" fmla="*/ 2276028 w 3258499"/>
                <a:gd name="connsiteY1631" fmla="*/ 139832 h 245078"/>
                <a:gd name="connsiteX1632" fmla="*/ 2275499 w 3258499"/>
                <a:gd name="connsiteY1632" fmla="*/ 147794 h 245078"/>
                <a:gd name="connsiteX1633" fmla="*/ 2267394 w 3258499"/>
                <a:gd name="connsiteY1633" fmla="*/ 154888 h 245078"/>
                <a:gd name="connsiteX1634" fmla="*/ 2259432 w 3258499"/>
                <a:gd name="connsiteY1634" fmla="*/ 154359 h 245078"/>
                <a:gd name="connsiteX1635" fmla="*/ 2253801 w 3258499"/>
                <a:gd name="connsiteY1635" fmla="*/ 147927 h 245078"/>
                <a:gd name="connsiteX1636" fmla="*/ 2254332 w 3258499"/>
                <a:gd name="connsiteY1636" fmla="*/ 139965 h 245078"/>
                <a:gd name="connsiteX1637" fmla="*/ 2262436 w 3258499"/>
                <a:gd name="connsiteY1637" fmla="*/ 132871 h 245078"/>
                <a:gd name="connsiteX1638" fmla="*/ 2266527 w 3258499"/>
                <a:gd name="connsiteY1638" fmla="*/ 131487 h 245078"/>
                <a:gd name="connsiteX1639" fmla="*/ 1933380 w 3258499"/>
                <a:gd name="connsiteY1639" fmla="*/ 131487 h 245078"/>
                <a:gd name="connsiteX1640" fmla="*/ 1937252 w 3258499"/>
                <a:gd name="connsiteY1640" fmla="*/ 133400 h 245078"/>
                <a:gd name="connsiteX1641" fmla="*/ 1942882 w 3258499"/>
                <a:gd name="connsiteY1641" fmla="*/ 139832 h 245078"/>
                <a:gd name="connsiteX1642" fmla="*/ 1942353 w 3258499"/>
                <a:gd name="connsiteY1642" fmla="*/ 147794 h 245078"/>
                <a:gd name="connsiteX1643" fmla="*/ 1934248 w 3258499"/>
                <a:gd name="connsiteY1643" fmla="*/ 154888 h 245078"/>
                <a:gd name="connsiteX1644" fmla="*/ 1926286 w 3258499"/>
                <a:gd name="connsiteY1644" fmla="*/ 154359 h 245078"/>
                <a:gd name="connsiteX1645" fmla="*/ 1920655 w 3258499"/>
                <a:gd name="connsiteY1645" fmla="*/ 147927 h 245078"/>
                <a:gd name="connsiteX1646" fmla="*/ 1921185 w 3258499"/>
                <a:gd name="connsiteY1646" fmla="*/ 139965 h 245078"/>
                <a:gd name="connsiteX1647" fmla="*/ 1929290 w 3258499"/>
                <a:gd name="connsiteY1647" fmla="*/ 132871 h 245078"/>
                <a:gd name="connsiteX1648" fmla="*/ 1933380 w 3258499"/>
                <a:gd name="connsiteY1648" fmla="*/ 131487 h 245078"/>
                <a:gd name="connsiteX1649" fmla="*/ 1600234 w 3258499"/>
                <a:gd name="connsiteY1649" fmla="*/ 131487 h 245078"/>
                <a:gd name="connsiteX1650" fmla="*/ 1604106 w 3258499"/>
                <a:gd name="connsiteY1650" fmla="*/ 133400 h 245078"/>
                <a:gd name="connsiteX1651" fmla="*/ 1609735 w 3258499"/>
                <a:gd name="connsiteY1651" fmla="*/ 139832 h 245078"/>
                <a:gd name="connsiteX1652" fmla="*/ 1609207 w 3258499"/>
                <a:gd name="connsiteY1652" fmla="*/ 147794 h 245078"/>
                <a:gd name="connsiteX1653" fmla="*/ 1601101 w 3258499"/>
                <a:gd name="connsiteY1653" fmla="*/ 154888 h 245078"/>
                <a:gd name="connsiteX1654" fmla="*/ 1593139 w 3258499"/>
                <a:gd name="connsiteY1654" fmla="*/ 154359 h 245078"/>
                <a:gd name="connsiteX1655" fmla="*/ 1587509 w 3258499"/>
                <a:gd name="connsiteY1655" fmla="*/ 147927 h 245078"/>
                <a:gd name="connsiteX1656" fmla="*/ 1588039 w 3258499"/>
                <a:gd name="connsiteY1656" fmla="*/ 139965 h 245078"/>
                <a:gd name="connsiteX1657" fmla="*/ 1596144 w 3258499"/>
                <a:gd name="connsiteY1657" fmla="*/ 132871 h 245078"/>
                <a:gd name="connsiteX1658" fmla="*/ 1600234 w 3258499"/>
                <a:gd name="connsiteY1658" fmla="*/ 131487 h 245078"/>
                <a:gd name="connsiteX1659" fmla="*/ 1267088 w 3258499"/>
                <a:gd name="connsiteY1659" fmla="*/ 131487 h 245078"/>
                <a:gd name="connsiteX1660" fmla="*/ 1270960 w 3258499"/>
                <a:gd name="connsiteY1660" fmla="*/ 133400 h 245078"/>
                <a:gd name="connsiteX1661" fmla="*/ 1276589 w 3258499"/>
                <a:gd name="connsiteY1661" fmla="*/ 139832 h 245078"/>
                <a:gd name="connsiteX1662" fmla="*/ 1276060 w 3258499"/>
                <a:gd name="connsiteY1662" fmla="*/ 147794 h 245078"/>
                <a:gd name="connsiteX1663" fmla="*/ 1267955 w 3258499"/>
                <a:gd name="connsiteY1663" fmla="*/ 154888 h 245078"/>
                <a:gd name="connsiteX1664" fmla="*/ 1259992 w 3258499"/>
                <a:gd name="connsiteY1664" fmla="*/ 154359 h 245078"/>
                <a:gd name="connsiteX1665" fmla="*/ 1254363 w 3258499"/>
                <a:gd name="connsiteY1665" fmla="*/ 147927 h 245078"/>
                <a:gd name="connsiteX1666" fmla="*/ 1254892 w 3258499"/>
                <a:gd name="connsiteY1666" fmla="*/ 139965 h 245078"/>
                <a:gd name="connsiteX1667" fmla="*/ 1262996 w 3258499"/>
                <a:gd name="connsiteY1667" fmla="*/ 132871 h 245078"/>
                <a:gd name="connsiteX1668" fmla="*/ 1267088 w 3258499"/>
                <a:gd name="connsiteY1668" fmla="*/ 131487 h 245078"/>
                <a:gd name="connsiteX1669" fmla="*/ 933942 w 3258499"/>
                <a:gd name="connsiteY1669" fmla="*/ 131487 h 245078"/>
                <a:gd name="connsiteX1670" fmla="*/ 937813 w 3258499"/>
                <a:gd name="connsiteY1670" fmla="*/ 133400 h 245078"/>
                <a:gd name="connsiteX1671" fmla="*/ 943442 w 3258499"/>
                <a:gd name="connsiteY1671" fmla="*/ 139832 h 245078"/>
                <a:gd name="connsiteX1672" fmla="*/ 942914 w 3258499"/>
                <a:gd name="connsiteY1672" fmla="*/ 147794 h 245078"/>
                <a:gd name="connsiteX1673" fmla="*/ 934809 w 3258499"/>
                <a:gd name="connsiteY1673" fmla="*/ 154888 h 245078"/>
                <a:gd name="connsiteX1674" fmla="*/ 926846 w 3258499"/>
                <a:gd name="connsiteY1674" fmla="*/ 154359 h 245078"/>
                <a:gd name="connsiteX1675" fmla="*/ 921216 w 3258499"/>
                <a:gd name="connsiteY1675" fmla="*/ 147927 h 245078"/>
                <a:gd name="connsiteX1676" fmla="*/ 921746 w 3258499"/>
                <a:gd name="connsiteY1676" fmla="*/ 139965 h 245078"/>
                <a:gd name="connsiteX1677" fmla="*/ 929850 w 3258499"/>
                <a:gd name="connsiteY1677" fmla="*/ 132871 h 245078"/>
                <a:gd name="connsiteX1678" fmla="*/ 933942 w 3258499"/>
                <a:gd name="connsiteY1678" fmla="*/ 131487 h 245078"/>
                <a:gd name="connsiteX1679" fmla="*/ 600796 w 3258499"/>
                <a:gd name="connsiteY1679" fmla="*/ 131487 h 245078"/>
                <a:gd name="connsiteX1680" fmla="*/ 604667 w 3258499"/>
                <a:gd name="connsiteY1680" fmla="*/ 133400 h 245078"/>
                <a:gd name="connsiteX1681" fmla="*/ 610297 w 3258499"/>
                <a:gd name="connsiteY1681" fmla="*/ 139832 h 245078"/>
                <a:gd name="connsiteX1682" fmla="*/ 609768 w 3258499"/>
                <a:gd name="connsiteY1682" fmla="*/ 147794 h 245078"/>
                <a:gd name="connsiteX1683" fmla="*/ 601662 w 3258499"/>
                <a:gd name="connsiteY1683" fmla="*/ 154888 h 245078"/>
                <a:gd name="connsiteX1684" fmla="*/ 593700 w 3258499"/>
                <a:gd name="connsiteY1684" fmla="*/ 154359 h 245078"/>
                <a:gd name="connsiteX1685" fmla="*/ 588070 w 3258499"/>
                <a:gd name="connsiteY1685" fmla="*/ 147927 h 245078"/>
                <a:gd name="connsiteX1686" fmla="*/ 588600 w 3258499"/>
                <a:gd name="connsiteY1686" fmla="*/ 139965 h 245078"/>
                <a:gd name="connsiteX1687" fmla="*/ 596705 w 3258499"/>
                <a:gd name="connsiteY1687" fmla="*/ 132871 h 245078"/>
                <a:gd name="connsiteX1688" fmla="*/ 600796 w 3258499"/>
                <a:gd name="connsiteY1688" fmla="*/ 131487 h 245078"/>
                <a:gd name="connsiteX1689" fmla="*/ 267649 w 3258499"/>
                <a:gd name="connsiteY1689" fmla="*/ 131487 h 245078"/>
                <a:gd name="connsiteX1690" fmla="*/ 271521 w 3258499"/>
                <a:gd name="connsiteY1690" fmla="*/ 133400 h 245078"/>
                <a:gd name="connsiteX1691" fmla="*/ 277151 w 3258499"/>
                <a:gd name="connsiteY1691" fmla="*/ 139832 h 245078"/>
                <a:gd name="connsiteX1692" fmla="*/ 276621 w 3258499"/>
                <a:gd name="connsiteY1692" fmla="*/ 147794 h 245078"/>
                <a:gd name="connsiteX1693" fmla="*/ 268516 w 3258499"/>
                <a:gd name="connsiteY1693" fmla="*/ 154888 h 245078"/>
                <a:gd name="connsiteX1694" fmla="*/ 260554 w 3258499"/>
                <a:gd name="connsiteY1694" fmla="*/ 154359 h 245078"/>
                <a:gd name="connsiteX1695" fmla="*/ 254924 w 3258499"/>
                <a:gd name="connsiteY1695" fmla="*/ 147927 h 245078"/>
                <a:gd name="connsiteX1696" fmla="*/ 255453 w 3258499"/>
                <a:gd name="connsiteY1696" fmla="*/ 139965 h 245078"/>
                <a:gd name="connsiteX1697" fmla="*/ 263558 w 3258499"/>
                <a:gd name="connsiteY1697" fmla="*/ 132871 h 245078"/>
                <a:gd name="connsiteX1698" fmla="*/ 267649 w 3258499"/>
                <a:gd name="connsiteY1698" fmla="*/ 131487 h 245078"/>
                <a:gd name="connsiteX1699" fmla="*/ 3105735 w 3258499"/>
                <a:gd name="connsiteY1699" fmla="*/ 116582 h 245078"/>
                <a:gd name="connsiteX1700" fmla="*/ 3109594 w 3258499"/>
                <a:gd name="connsiteY1700" fmla="*/ 118762 h 245078"/>
                <a:gd name="connsiteX1701" fmla="*/ 3113823 w 3258499"/>
                <a:gd name="connsiteY1701" fmla="*/ 124170 h 245078"/>
                <a:gd name="connsiteX1702" fmla="*/ 3112830 w 3258499"/>
                <a:gd name="connsiteY1702" fmla="*/ 132300 h 245078"/>
                <a:gd name="connsiteX1703" fmla="*/ 3107133 w 3258499"/>
                <a:gd name="connsiteY1703" fmla="*/ 136756 h 245078"/>
                <a:gd name="connsiteX1704" fmla="*/ 3099002 w 3258499"/>
                <a:gd name="connsiteY1704" fmla="*/ 135763 h 245078"/>
                <a:gd name="connsiteX1705" fmla="*/ 3094773 w 3258499"/>
                <a:gd name="connsiteY1705" fmla="*/ 130356 h 245078"/>
                <a:gd name="connsiteX1706" fmla="*/ 3095766 w 3258499"/>
                <a:gd name="connsiteY1706" fmla="*/ 122225 h 245078"/>
                <a:gd name="connsiteX1707" fmla="*/ 3101462 w 3258499"/>
                <a:gd name="connsiteY1707" fmla="*/ 117769 h 245078"/>
                <a:gd name="connsiteX1708" fmla="*/ 3105735 w 3258499"/>
                <a:gd name="connsiteY1708" fmla="*/ 116582 h 245078"/>
                <a:gd name="connsiteX1709" fmla="*/ 2772587 w 3258499"/>
                <a:gd name="connsiteY1709" fmla="*/ 116582 h 245078"/>
                <a:gd name="connsiteX1710" fmla="*/ 2776448 w 3258499"/>
                <a:gd name="connsiteY1710" fmla="*/ 118762 h 245078"/>
                <a:gd name="connsiteX1711" fmla="*/ 2780678 w 3258499"/>
                <a:gd name="connsiteY1711" fmla="*/ 124170 h 245078"/>
                <a:gd name="connsiteX1712" fmla="*/ 2779683 w 3258499"/>
                <a:gd name="connsiteY1712" fmla="*/ 132300 h 245078"/>
                <a:gd name="connsiteX1713" fmla="*/ 2773987 w 3258499"/>
                <a:gd name="connsiteY1713" fmla="*/ 136756 h 245078"/>
                <a:gd name="connsiteX1714" fmla="*/ 2765857 w 3258499"/>
                <a:gd name="connsiteY1714" fmla="*/ 135763 h 245078"/>
                <a:gd name="connsiteX1715" fmla="*/ 2761627 w 3258499"/>
                <a:gd name="connsiteY1715" fmla="*/ 130356 h 245078"/>
                <a:gd name="connsiteX1716" fmla="*/ 2762620 w 3258499"/>
                <a:gd name="connsiteY1716" fmla="*/ 122225 h 245078"/>
                <a:gd name="connsiteX1717" fmla="*/ 2768317 w 3258499"/>
                <a:gd name="connsiteY1717" fmla="*/ 117769 h 245078"/>
                <a:gd name="connsiteX1718" fmla="*/ 2772587 w 3258499"/>
                <a:gd name="connsiteY1718" fmla="*/ 116582 h 245078"/>
                <a:gd name="connsiteX1719" fmla="*/ 2439442 w 3258499"/>
                <a:gd name="connsiteY1719" fmla="*/ 116582 h 245078"/>
                <a:gd name="connsiteX1720" fmla="*/ 2443302 w 3258499"/>
                <a:gd name="connsiteY1720" fmla="*/ 118762 h 245078"/>
                <a:gd name="connsiteX1721" fmla="*/ 2447531 w 3258499"/>
                <a:gd name="connsiteY1721" fmla="*/ 124170 h 245078"/>
                <a:gd name="connsiteX1722" fmla="*/ 2446538 w 3258499"/>
                <a:gd name="connsiteY1722" fmla="*/ 132300 h 245078"/>
                <a:gd name="connsiteX1723" fmla="*/ 2440841 w 3258499"/>
                <a:gd name="connsiteY1723" fmla="*/ 136756 h 245078"/>
                <a:gd name="connsiteX1724" fmla="*/ 2432710 w 3258499"/>
                <a:gd name="connsiteY1724" fmla="*/ 135763 h 245078"/>
                <a:gd name="connsiteX1725" fmla="*/ 2428481 w 3258499"/>
                <a:gd name="connsiteY1725" fmla="*/ 130356 h 245078"/>
                <a:gd name="connsiteX1726" fmla="*/ 2429474 w 3258499"/>
                <a:gd name="connsiteY1726" fmla="*/ 122225 h 245078"/>
                <a:gd name="connsiteX1727" fmla="*/ 2435170 w 3258499"/>
                <a:gd name="connsiteY1727" fmla="*/ 117769 h 245078"/>
                <a:gd name="connsiteX1728" fmla="*/ 2439442 w 3258499"/>
                <a:gd name="connsiteY1728" fmla="*/ 116582 h 245078"/>
                <a:gd name="connsiteX1729" fmla="*/ 2106296 w 3258499"/>
                <a:gd name="connsiteY1729" fmla="*/ 116582 h 245078"/>
                <a:gd name="connsiteX1730" fmla="*/ 2110155 w 3258499"/>
                <a:gd name="connsiteY1730" fmla="*/ 118762 h 245078"/>
                <a:gd name="connsiteX1731" fmla="*/ 2114385 w 3258499"/>
                <a:gd name="connsiteY1731" fmla="*/ 124170 h 245078"/>
                <a:gd name="connsiteX1732" fmla="*/ 2113392 w 3258499"/>
                <a:gd name="connsiteY1732" fmla="*/ 132300 h 245078"/>
                <a:gd name="connsiteX1733" fmla="*/ 2107695 w 3258499"/>
                <a:gd name="connsiteY1733" fmla="*/ 136756 h 245078"/>
                <a:gd name="connsiteX1734" fmla="*/ 2099564 w 3258499"/>
                <a:gd name="connsiteY1734" fmla="*/ 135763 h 245078"/>
                <a:gd name="connsiteX1735" fmla="*/ 2095335 w 3258499"/>
                <a:gd name="connsiteY1735" fmla="*/ 130356 h 245078"/>
                <a:gd name="connsiteX1736" fmla="*/ 2096327 w 3258499"/>
                <a:gd name="connsiteY1736" fmla="*/ 122225 h 245078"/>
                <a:gd name="connsiteX1737" fmla="*/ 2102024 w 3258499"/>
                <a:gd name="connsiteY1737" fmla="*/ 117769 h 245078"/>
                <a:gd name="connsiteX1738" fmla="*/ 2106296 w 3258499"/>
                <a:gd name="connsiteY1738" fmla="*/ 116582 h 245078"/>
                <a:gd name="connsiteX1739" fmla="*/ 1773149 w 3258499"/>
                <a:gd name="connsiteY1739" fmla="*/ 116582 h 245078"/>
                <a:gd name="connsiteX1740" fmla="*/ 1777009 w 3258499"/>
                <a:gd name="connsiteY1740" fmla="*/ 118762 h 245078"/>
                <a:gd name="connsiteX1741" fmla="*/ 1781239 w 3258499"/>
                <a:gd name="connsiteY1741" fmla="*/ 124170 h 245078"/>
                <a:gd name="connsiteX1742" fmla="*/ 1780244 w 3258499"/>
                <a:gd name="connsiteY1742" fmla="*/ 132300 h 245078"/>
                <a:gd name="connsiteX1743" fmla="*/ 1774548 w 3258499"/>
                <a:gd name="connsiteY1743" fmla="*/ 136756 h 245078"/>
                <a:gd name="connsiteX1744" fmla="*/ 1766417 w 3258499"/>
                <a:gd name="connsiteY1744" fmla="*/ 135763 h 245078"/>
                <a:gd name="connsiteX1745" fmla="*/ 1762188 w 3258499"/>
                <a:gd name="connsiteY1745" fmla="*/ 130356 h 245078"/>
                <a:gd name="connsiteX1746" fmla="*/ 1763181 w 3258499"/>
                <a:gd name="connsiteY1746" fmla="*/ 122225 h 245078"/>
                <a:gd name="connsiteX1747" fmla="*/ 1768878 w 3258499"/>
                <a:gd name="connsiteY1747" fmla="*/ 117769 h 245078"/>
                <a:gd name="connsiteX1748" fmla="*/ 1773149 w 3258499"/>
                <a:gd name="connsiteY1748" fmla="*/ 116582 h 245078"/>
                <a:gd name="connsiteX1749" fmla="*/ 1440003 w 3258499"/>
                <a:gd name="connsiteY1749" fmla="*/ 116582 h 245078"/>
                <a:gd name="connsiteX1750" fmla="*/ 1443863 w 3258499"/>
                <a:gd name="connsiteY1750" fmla="*/ 118762 h 245078"/>
                <a:gd name="connsiteX1751" fmla="*/ 1448092 w 3258499"/>
                <a:gd name="connsiteY1751" fmla="*/ 124170 h 245078"/>
                <a:gd name="connsiteX1752" fmla="*/ 1447098 w 3258499"/>
                <a:gd name="connsiteY1752" fmla="*/ 132300 h 245078"/>
                <a:gd name="connsiteX1753" fmla="*/ 1441402 w 3258499"/>
                <a:gd name="connsiteY1753" fmla="*/ 136756 h 245078"/>
                <a:gd name="connsiteX1754" fmla="*/ 1433271 w 3258499"/>
                <a:gd name="connsiteY1754" fmla="*/ 135763 h 245078"/>
                <a:gd name="connsiteX1755" fmla="*/ 1429042 w 3258499"/>
                <a:gd name="connsiteY1755" fmla="*/ 130356 h 245078"/>
                <a:gd name="connsiteX1756" fmla="*/ 1430035 w 3258499"/>
                <a:gd name="connsiteY1756" fmla="*/ 122225 h 245078"/>
                <a:gd name="connsiteX1757" fmla="*/ 1435731 w 3258499"/>
                <a:gd name="connsiteY1757" fmla="*/ 117769 h 245078"/>
                <a:gd name="connsiteX1758" fmla="*/ 1440003 w 3258499"/>
                <a:gd name="connsiteY1758" fmla="*/ 116582 h 245078"/>
                <a:gd name="connsiteX1759" fmla="*/ 1106856 w 3258499"/>
                <a:gd name="connsiteY1759" fmla="*/ 116582 h 245078"/>
                <a:gd name="connsiteX1760" fmla="*/ 1110716 w 3258499"/>
                <a:gd name="connsiteY1760" fmla="*/ 118762 h 245078"/>
                <a:gd name="connsiteX1761" fmla="*/ 1114946 w 3258499"/>
                <a:gd name="connsiteY1761" fmla="*/ 124170 h 245078"/>
                <a:gd name="connsiteX1762" fmla="*/ 1113952 w 3258499"/>
                <a:gd name="connsiteY1762" fmla="*/ 132300 h 245078"/>
                <a:gd name="connsiteX1763" fmla="*/ 1108256 w 3258499"/>
                <a:gd name="connsiteY1763" fmla="*/ 136756 h 245078"/>
                <a:gd name="connsiteX1764" fmla="*/ 1100125 w 3258499"/>
                <a:gd name="connsiteY1764" fmla="*/ 135763 h 245078"/>
                <a:gd name="connsiteX1765" fmla="*/ 1095895 w 3258499"/>
                <a:gd name="connsiteY1765" fmla="*/ 130356 h 245078"/>
                <a:gd name="connsiteX1766" fmla="*/ 1096889 w 3258499"/>
                <a:gd name="connsiteY1766" fmla="*/ 122225 h 245078"/>
                <a:gd name="connsiteX1767" fmla="*/ 1102585 w 3258499"/>
                <a:gd name="connsiteY1767" fmla="*/ 117769 h 245078"/>
                <a:gd name="connsiteX1768" fmla="*/ 1106856 w 3258499"/>
                <a:gd name="connsiteY1768" fmla="*/ 116582 h 245078"/>
                <a:gd name="connsiteX1769" fmla="*/ 773710 w 3258499"/>
                <a:gd name="connsiteY1769" fmla="*/ 116582 h 245078"/>
                <a:gd name="connsiteX1770" fmla="*/ 777569 w 3258499"/>
                <a:gd name="connsiteY1770" fmla="*/ 118762 h 245078"/>
                <a:gd name="connsiteX1771" fmla="*/ 781799 w 3258499"/>
                <a:gd name="connsiteY1771" fmla="*/ 124170 h 245078"/>
                <a:gd name="connsiteX1772" fmla="*/ 780806 w 3258499"/>
                <a:gd name="connsiteY1772" fmla="*/ 132300 h 245078"/>
                <a:gd name="connsiteX1773" fmla="*/ 775110 w 3258499"/>
                <a:gd name="connsiteY1773" fmla="*/ 136756 h 245078"/>
                <a:gd name="connsiteX1774" fmla="*/ 766979 w 3258499"/>
                <a:gd name="connsiteY1774" fmla="*/ 135763 h 245078"/>
                <a:gd name="connsiteX1775" fmla="*/ 762749 w 3258499"/>
                <a:gd name="connsiteY1775" fmla="*/ 130356 h 245078"/>
                <a:gd name="connsiteX1776" fmla="*/ 763742 w 3258499"/>
                <a:gd name="connsiteY1776" fmla="*/ 122225 h 245078"/>
                <a:gd name="connsiteX1777" fmla="*/ 769438 w 3258499"/>
                <a:gd name="connsiteY1777" fmla="*/ 117769 h 245078"/>
                <a:gd name="connsiteX1778" fmla="*/ 773710 w 3258499"/>
                <a:gd name="connsiteY1778" fmla="*/ 116582 h 245078"/>
                <a:gd name="connsiteX1779" fmla="*/ 440564 w 3258499"/>
                <a:gd name="connsiteY1779" fmla="*/ 116582 h 245078"/>
                <a:gd name="connsiteX1780" fmla="*/ 444423 w 3258499"/>
                <a:gd name="connsiteY1780" fmla="*/ 118762 h 245078"/>
                <a:gd name="connsiteX1781" fmla="*/ 448653 w 3258499"/>
                <a:gd name="connsiteY1781" fmla="*/ 124170 h 245078"/>
                <a:gd name="connsiteX1782" fmla="*/ 447659 w 3258499"/>
                <a:gd name="connsiteY1782" fmla="*/ 132300 h 245078"/>
                <a:gd name="connsiteX1783" fmla="*/ 441963 w 3258499"/>
                <a:gd name="connsiteY1783" fmla="*/ 136756 h 245078"/>
                <a:gd name="connsiteX1784" fmla="*/ 433832 w 3258499"/>
                <a:gd name="connsiteY1784" fmla="*/ 135763 h 245078"/>
                <a:gd name="connsiteX1785" fmla="*/ 429602 w 3258499"/>
                <a:gd name="connsiteY1785" fmla="*/ 130356 h 245078"/>
                <a:gd name="connsiteX1786" fmla="*/ 430596 w 3258499"/>
                <a:gd name="connsiteY1786" fmla="*/ 122225 h 245078"/>
                <a:gd name="connsiteX1787" fmla="*/ 436292 w 3258499"/>
                <a:gd name="connsiteY1787" fmla="*/ 117769 h 245078"/>
                <a:gd name="connsiteX1788" fmla="*/ 440564 w 3258499"/>
                <a:gd name="connsiteY1788" fmla="*/ 116582 h 245078"/>
                <a:gd name="connsiteX1789" fmla="*/ 107417 w 3258499"/>
                <a:gd name="connsiteY1789" fmla="*/ 116582 h 245078"/>
                <a:gd name="connsiteX1790" fmla="*/ 111278 w 3258499"/>
                <a:gd name="connsiteY1790" fmla="*/ 118762 h 245078"/>
                <a:gd name="connsiteX1791" fmla="*/ 115507 w 3258499"/>
                <a:gd name="connsiteY1791" fmla="*/ 124170 h 245078"/>
                <a:gd name="connsiteX1792" fmla="*/ 114513 w 3258499"/>
                <a:gd name="connsiteY1792" fmla="*/ 132300 h 245078"/>
                <a:gd name="connsiteX1793" fmla="*/ 108817 w 3258499"/>
                <a:gd name="connsiteY1793" fmla="*/ 136756 h 245078"/>
                <a:gd name="connsiteX1794" fmla="*/ 100686 w 3258499"/>
                <a:gd name="connsiteY1794" fmla="*/ 135763 h 245078"/>
                <a:gd name="connsiteX1795" fmla="*/ 96456 w 3258499"/>
                <a:gd name="connsiteY1795" fmla="*/ 130356 h 245078"/>
                <a:gd name="connsiteX1796" fmla="*/ 97450 w 3258499"/>
                <a:gd name="connsiteY1796" fmla="*/ 122225 h 245078"/>
                <a:gd name="connsiteX1797" fmla="*/ 103146 w 3258499"/>
                <a:gd name="connsiteY1797" fmla="*/ 117769 h 245078"/>
                <a:gd name="connsiteX1798" fmla="*/ 107417 w 3258499"/>
                <a:gd name="connsiteY1798" fmla="*/ 116582 h 245078"/>
                <a:gd name="connsiteX1799" fmla="*/ 3156326 w 3258499"/>
                <a:gd name="connsiteY1799" fmla="*/ 110299 h 245078"/>
                <a:gd name="connsiteX1800" fmla="*/ 3161312 w 3258499"/>
                <a:gd name="connsiteY1800" fmla="*/ 112365 h 245078"/>
                <a:gd name="connsiteX1801" fmla="*/ 3181292 w 3258499"/>
                <a:gd name="connsiteY1801" fmla="*/ 132343 h 245078"/>
                <a:gd name="connsiteX1802" fmla="*/ 3181292 w 3258499"/>
                <a:gd name="connsiteY1802" fmla="*/ 142316 h 245078"/>
                <a:gd name="connsiteX1803" fmla="*/ 3152144 w 3258499"/>
                <a:gd name="connsiteY1803" fmla="*/ 171463 h 245078"/>
                <a:gd name="connsiteX1804" fmla="*/ 3142172 w 3258499"/>
                <a:gd name="connsiteY1804" fmla="*/ 171463 h 245078"/>
                <a:gd name="connsiteX1805" fmla="*/ 3122193 w 3258499"/>
                <a:gd name="connsiteY1805" fmla="*/ 151484 h 245078"/>
                <a:gd name="connsiteX1806" fmla="*/ 3122193 w 3258499"/>
                <a:gd name="connsiteY1806" fmla="*/ 141512 h 245078"/>
                <a:gd name="connsiteX1807" fmla="*/ 3151340 w 3258499"/>
                <a:gd name="connsiteY1807" fmla="*/ 112365 h 245078"/>
                <a:gd name="connsiteX1808" fmla="*/ 3156326 w 3258499"/>
                <a:gd name="connsiteY1808" fmla="*/ 110299 h 245078"/>
                <a:gd name="connsiteX1809" fmla="*/ 2823180 w 3258499"/>
                <a:gd name="connsiteY1809" fmla="*/ 110299 h 245078"/>
                <a:gd name="connsiteX1810" fmla="*/ 2828166 w 3258499"/>
                <a:gd name="connsiteY1810" fmla="*/ 112365 h 245078"/>
                <a:gd name="connsiteX1811" fmla="*/ 2848146 w 3258499"/>
                <a:gd name="connsiteY1811" fmla="*/ 132343 h 245078"/>
                <a:gd name="connsiteX1812" fmla="*/ 2848146 w 3258499"/>
                <a:gd name="connsiteY1812" fmla="*/ 142316 h 245078"/>
                <a:gd name="connsiteX1813" fmla="*/ 2818998 w 3258499"/>
                <a:gd name="connsiteY1813" fmla="*/ 171463 h 245078"/>
                <a:gd name="connsiteX1814" fmla="*/ 2809026 w 3258499"/>
                <a:gd name="connsiteY1814" fmla="*/ 171463 h 245078"/>
                <a:gd name="connsiteX1815" fmla="*/ 2789046 w 3258499"/>
                <a:gd name="connsiteY1815" fmla="*/ 151484 h 245078"/>
                <a:gd name="connsiteX1816" fmla="*/ 2789046 w 3258499"/>
                <a:gd name="connsiteY1816" fmla="*/ 141512 h 245078"/>
                <a:gd name="connsiteX1817" fmla="*/ 2818194 w 3258499"/>
                <a:gd name="connsiteY1817" fmla="*/ 112365 h 245078"/>
                <a:gd name="connsiteX1818" fmla="*/ 2823180 w 3258499"/>
                <a:gd name="connsiteY1818" fmla="*/ 110299 h 245078"/>
                <a:gd name="connsiteX1819" fmla="*/ 2490035 w 3258499"/>
                <a:gd name="connsiteY1819" fmla="*/ 110299 h 245078"/>
                <a:gd name="connsiteX1820" fmla="*/ 2495020 w 3258499"/>
                <a:gd name="connsiteY1820" fmla="*/ 112365 h 245078"/>
                <a:gd name="connsiteX1821" fmla="*/ 2515000 w 3258499"/>
                <a:gd name="connsiteY1821" fmla="*/ 132343 h 245078"/>
                <a:gd name="connsiteX1822" fmla="*/ 2515000 w 3258499"/>
                <a:gd name="connsiteY1822" fmla="*/ 142316 h 245078"/>
                <a:gd name="connsiteX1823" fmla="*/ 2485852 w 3258499"/>
                <a:gd name="connsiteY1823" fmla="*/ 171463 h 245078"/>
                <a:gd name="connsiteX1824" fmla="*/ 2475880 w 3258499"/>
                <a:gd name="connsiteY1824" fmla="*/ 171463 h 245078"/>
                <a:gd name="connsiteX1825" fmla="*/ 2455900 w 3258499"/>
                <a:gd name="connsiteY1825" fmla="*/ 151484 h 245078"/>
                <a:gd name="connsiteX1826" fmla="*/ 2455900 w 3258499"/>
                <a:gd name="connsiteY1826" fmla="*/ 141512 h 245078"/>
                <a:gd name="connsiteX1827" fmla="*/ 2485048 w 3258499"/>
                <a:gd name="connsiteY1827" fmla="*/ 112365 h 245078"/>
                <a:gd name="connsiteX1828" fmla="*/ 2490035 w 3258499"/>
                <a:gd name="connsiteY1828" fmla="*/ 110299 h 245078"/>
                <a:gd name="connsiteX1829" fmla="*/ 2156888 w 3258499"/>
                <a:gd name="connsiteY1829" fmla="*/ 110299 h 245078"/>
                <a:gd name="connsiteX1830" fmla="*/ 2161874 w 3258499"/>
                <a:gd name="connsiteY1830" fmla="*/ 112365 h 245078"/>
                <a:gd name="connsiteX1831" fmla="*/ 2181853 w 3258499"/>
                <a:gd name="connsiteY1831" fmla="*/ 132343 h 245078"/>
                <a:gd name="connsiteX1832" fmla="*/ 2181853 w 3258499"/>
                <a:gd name="connsiteY1832" fmla="*/ 142316 h 245078"/>
                <a:gd name="connsiteX1833" fmla="*/ 2152706 w 3258499"/>
                <a:gd name="connsiteY1833" fmla="*/ 171463 h 245078"/>
                <a:gd name="connsiteX1834" fmla="*/ 2142733 w 3258499"/>
                <a:gd name="connsiteY1834" fmla="*/ 171463 h 245078"/>
                <a:gd name="connsiteX1835" fmla="*/ 2122754 w 3258499"/>
                <a:gd name="connsiteY1835" fmla="*/ 151484 h 245078"/>
                <a:gd name="connsiteX1836" fmla="*/ 2122754 w 3258499"/>
                <a:gd name="connsiteY1836" fmla="*/ 141512 h 245078"/>
                <a:gd name="connsiteX1837" fmla="*/ 2151902 w 3258499"/>
                <a:gd name="connsiteY1837" fmla="*/ 112365 h 245078"/>
                <a:gd name="connsiteX1838" fmla="*/ 2156888 w 3258499"/>
                <a:gd name="connsiteY1838" fmla="*/ 110299 h 245078"/>
                <a:gd name="connsiteX1839" fmla="*/ 1823741 w 3258499"/>
                <a:gd name="connsiteY1839" fmla="*/ 110299 h 245078"/>
                <a:gd name="connsiteX1840" fmla="*/ 1828728 w 3258499"/>
                <a:gd name="connsiteY1840" fmla="*/ 112365 h 245078"/>
                <a:gd name="connsiteX1841" fmla="*/ 1848707 w 3258499"/>
                <a:gd name="connsiteY1841" fmla="*/ 132343 h 245078"/>
                <a:gd name="connsiteX1842" fmla="*/ 1848707 w 3258499"/>
                <a:gd name="connsiteY1842" fmla="*/ 142316 h 245078"/>
                <a:gd name="connsiteX1843" fmla="*/ 1819559 w 3258499"/>
                <a:gd name="connsiteY1843" fmla="*/ 171463 h 245078"/>
                <a:gd name="connsiteX1844" fmla="*/ 1809587 w 3258499"/>
                <a:gd name="connsiteY1844" fmla="*/ 171463 h 245078"/>
                <a:gd name="connsiteX1845" fmla="*/ 1789608 w 3258499"/>
                <a:gd name="connsiteY1845" fmla="*/ 151484 h 245078"/>
                <a:gd name="connsiteX1846" fmla="*/ 1789608 w 3258499"/>
                <a:gd name="connsiteY1846" fmla="*/ 141512 h 245078"/>
                <a:gd name="connsiteX1847" fmla="*/ 1818755 w 3258499"/>
                <a:gd name="connsiteY1847" fmla="*/ 112365 h 245078"/>
                <a:gd name="connsiteX1848" fmla="*/ 1823741 w 3258499"/>
                <a:gd name="connsiteY1848" fmla="*/ 110299 h 245078"/>
                <a:gd name="connsiteX1849" fmla="*/ 1490595 w 3258499"/>
                <a:gd name="connsiteY1849" fmla="*/ 110299 h 245078"/>
                <a:gd name="connsiteX1850" fmla="*/ 1495581 w 3258499"/>
                <a:gd name="connsiteY1850" fmla="*/ 112365 h 245078"/>
                <a:gd name="connsiteX1851" fmla="*/ 1515560 w 3258499"/>
                <a:gd name="connsiteY1851" fmla="*/ 132343 h 245078"/>
                <a:gd name="connsiteX1852" fmla="*/ 1515560 w 3258499"/>
                <a:gd name="connsiteY1852" fmla="*/ 142316 h 245078"/>
                <a:gd name="connsiteX1853" fmla="*/ 1486412 w 3258499"/>
                <a:gd name="connsiteY1853" fmla="*/ 171463 h 245078"/>
                <a:gd name="connsiteX1854" fmla="*/ 1476440 w 3258499"/>
                <a:gd name="connsiteY1854" fmla="*/ 171463 h 245078"/>
                <a:gd name="connsiteX1855" fmla="*/ 1456461 w 3258499"/>
                <a:gd name="connsiteY1855" fmla="*/ 151484 h 245078"/>
                <a:gd name="connsiteX1856" fmla="*/ 1456461 w 3258499"/>
                <a:gd name="connsiteY1856" fmla="*/ 141512 h 245078"/>
                <a:gd name="connsiteX1857" fmla="*/ 1485609 w 3258499"/>
                <a:gd name="connsiteY1857" fmla="*/ 112365 h 245078"/>
                <a:gd name="connsiteX1858" fmla="*/ 1490595 w 3258499"/>
                <a:gd name="connsiteY1858" fmla="*/ 110299 h 245078"/>
                <a:gd name="connsiteX1859" fmla="*/ 1157448 w 3258499"/>
                <a:gd name="connsiteY1859" fmla="*/ 110299 h 245078"/>
                <a:gd name="connsiteX1860" fmla="*/ 1162435 w 3258499"/>
                <a:gd name="connsiteY1860" fmla="*/ 112365 h 245078"/>
                <a:gd name="connsiteX1861" fmla="*/ 1182414 w 3258499"/>
                <a:gd name="connsiteY1861" fmla="*/ 132343 h 245078"/>
                <a:gd name="connsiteX1862" fmla="*/ 1182414 w 3258499"/>
                <a:gd name="connsiteY1862" fmla="*/ 142316 h 245078"/>
                <a:gd name="connsiteX1863" fmla="*/ 1153266 w 3258499"/>
                <a:gd name="connsiteY1863" fmla="*/ 171463 h 245078"/>
                <a:gd name="connsiteX1864" fmla="*/ 1143294 w 3258499"/>
                <a:gd name="connsiteY1864" fmla="*/ 171463 h 245078"/>
                <a:gd name="connsiteX1865" fmla="*/ 1123315 w 3258499"/>
                <a:gd name="connsiteY1865" fmla="*/ 151484 h 245078"/>
                <a:gd name="connsiteX1866" fmla="*/ 1123315 w 3258499"/>
                <a:gd name="connsiteY1866" fmla="*/ 141512 h 245078"/>
                <a:gd name="connsiteX1867" fmla="*/ 1152463 w 3258499"/>
                <a:gd name="connsiteY1867" fmla="*/ 112365 h 245078"/>
                <a:gd name="connsiteX1868" fmla="*/ 1157448 w 3258499"/>
                <a:gd name="connsiteY1868" fmla="*/ 110299 h 245078"/>
                <a:gd name="connsiteX1869" fmla="*/ 824303 w 3258499"/>
                <a:gd name="connsiteY1869" fmla="*/ 110299 h 245078"/>
                <a:gd name="connsiteX1870" fmla="*/ 829288 w 3258499"/>
                <a:gd name="connsiteY1870" fmla="*/ 112365 h 245078"/>
                <a:gd name="connsiteX1871" fmla="*/ 849268 w 3258499"/>
                <a:gd name="connsiteY1871" fmla="*/ 132343 h 245078"/>
                <a:gd name="connsiteX1872" fmla="*/ 849268 w 3258499"/>
                <a:gd name="connsiteY1872" fmla="*/ 142316 h 245078"/>
                <a:gd name="connsiteX1873" fmla="*/ 820120 w 3258499"/>
                <a:gd name="connsiteY1873" fmla="*/ 171463 h 245078"/>
                <a:gd name="connsiteX1874" fmla="*/ 810148 w 3258499"/>
                <a:gd name="connsiteY1874" fmla="*/ 171463 h 245078"/>
                <a:gd name="connsiteX1875" fmla="*/ 790168 w 3258499"/>
                <a:gd name="connsiteY1875" fmla="*/ 151484 h 245078"/>
                <a:gd name="connsiteX1876" fmla="*/ 790168 w 3258499"/>
                <a:gd name="connsiteY1876" fmla="*/ 141512 h 245078"/>
                <a:gd name="connsiteX1877" fmla="*/ 819317 w 3258499"/>
                <a:gd name="connsiteY1877" fmla="*/ 112365 h 245078"/>
                <a:gd name="connsiteX1878" fmla="*/ 824303 w 3258499"/>
                <a:gd name="connsiteY1878" fmla="*/ 110299 h 245078"/>
                <a:gd name="connsiteX1879" fmla="*/ 491156 w 3258499"/>
                <a:gd name="connsiteY1879" fmla="*/ 110299 h 245078"/>
                <a:gd name="connsiteX1880" fmla="*/ 496142 w 3258499"/>
                <a:gd name="connsiteY1880" fmla="*/ 112365 h 245078"/>
                <a:gd name="connsiteX1881" fmla="*/ 516121 w 3258499"/>
                <a:gd name="connsiteY1881" fmla="*/ 132343 h 245078"/>
                <a:gd name="connsiteX1882" fmla="*/ 516121 w 3258499"/>
                <a:gd name="connsiteY1882" fmla="*/ 142316 h 245078"/>
                <a:gd name="connsiteX1883" fmla="*/ 486974 w 3258499"/>
                <a:gd name="connsiteY1883" fmla="*/ 171463 h 245078"/>
                <a:gd name="connsiteX1884" fmla="*/ 477002 w 3258499"/>
                <a:gd name="connsiteY1884" fmla="*/ 171463 h 245078"/>
                <a:gd name="connsiteX1885" fmla="*/ 457023 w 3258499"/>
                <a:gd name="connsiteY1885" fmla="*/ 151484 h 245078"/>
                <a:gd name="connsiteX1886" fmla="*/ 457023 w 3258499"/>
                <a:gd name="connsiteY1886" fmla="*/ 141512 h 245078"/>
                <a:gd name="connsiteX1887" fmla="*/ 486170 w 3258499"/>
                <a:gd name="connsiteY1887" fmla="*/ 112365 h 245078"/>
                <a:gd name="connsiteX1888" fmla="*/ 491156 w 3258499"/>
                <a:gd name="connsiteY1888" fmla="*/ 110299 h 245078"/>
                <a:gd name="connsiteX1889" fmla="*/ 158010 w 3258499"/>
                <a:gd name="connsiteY1889" fmla="*/ 110299 h 245078"/>
                <a:gd name="connsiteX1890" fmla="*/ 162996 w 3258499"/>
                <a:gd name="connsiteY1890" fmla="*/ 112365 h 245078"/>
                <a:gd name="connsiteX1891" fmla="*/ 182976 w 3258499"/>
                <a:gd name="connsiteY1891" fmla="*/ 132343 h 245078"/>
                <a:gd name="connsiteX1892" fmla="*/ 182976 w 3258499"/>
                <a:gd name="connsiteY1892" fmla="*/ 142316 h 245078"/>
                <a:gd name="connsiteX1893" fmla="*/ 153827 w 3258499"/>
                <a:gd name="connsiteY1893" fmla="*/ 171463 h 245078"/>
                <a:gd name="connsiteX1894" fmla="*/ 143855 w 3258499"/>
                <a:gd name="connsiteY1894" fmla="*/ 171463 h 245078"/>
                <a:gd name="connsiteX1895" fmla="*/ 123876 w 3258499"/>
                <a:gd name="connsiteY1895" fmla="*/ 151484 h 245078"/>
                <a:gd name="connsiteX1896" fmla="*/ 123876 w 3258499"/>
                <a:gd name="connsiteY1896" fmla="*/ 141512 h 245078"/>
                <a:gd name="connsiteX1897" fmla="*/ 153024 w 3258499"/>
                <a:gd name="connsiteY1897" fmla="*/ 112365 h 245078"/>
                <a:gd name="connsiteX1898" fmla="*/ 158010 w 3258499"/>
                <a:gd name="connsiteY1898" fmla="*/ 110299 h 245078"/>
                <a:gd name="connsiteX1899" fmla="*/ 2966271 w 3258499"/>
                <a:gd name="connsiteY1899" fmla="*/ 106496 h 245078"/>
                <a:gd name="connsiteX1900" fmla="*/ 2972122 w 3258499"/>
                <a:gd name="connsiteY1900" fmla="*/ 111048 h 245078"/>
                <a:gd name="connsiteX1901" fmla="*/ 2979526 w 3258499"/>
                <a:gd name="connsiteY1901" fmla="*/ 124072 h 245078"/>
                <a:gd name="connsiteX1902" fmla="*/ 2975892 w 3258499"/>
                <a:gd name="connsiteY1902" fmla="*/ 137280 h 245078"/>
                <a:gd name="connsiteX1903" fmla="*/ 2963137 w 3258499"/>
                <a:gd name="connsiteY1903" fmla="*/ 144531 h 245078"/>
                <a:gd name="connsiteX1904" fmla="*/ 2949929 w 3258499"/>
                <a:gd name="connsiteY1904" fmla="*/ 140897 h 245078"/>
                <a:gd name="connsiteX1905" fmla="*/ 2942525 w 3258499"/>
                <a:gd name="connsiteY1905" fmla="*/ 127874 h 245078"/>
                <a:gd name="connsiteX1906" fmla="*/ 2946158 w 3258499"/>
                <a:gd name="connsiteY1906" fmla="*/ 114666 h 245078"/>
                <a:gd name="connsiteX1907" fmla="*/ 2958913 w 3258499"/>
                <a:gd name="connsiteY1907" fmla="*/ 107415 h 245078"/>
                <a:gd name="connsiteX1908" fmla="*/ 2966271 w 3258499"/>
                <a:gd name="connsiteY1908" fmla="*/ 106496 h 245078"/>
                <a:gd name="connsiteX1909" fmla="*/ 2633124 w 3258499"/>
                <a:gd name="connsiteY1909" fmla="*/ 106496 h 245078"/>
                <a:gd name="connsiteX1910" fmla="*/ 2638976 w 3258499"/>
                <a:gd name="connsiteY1910" fmla="*/ 111048 h 245078"/>
                <a:gd name="connsiteX1911" fmla="*/ 2646380 w 3258499"/>
                <a:gd name="connsiteY1911" fmla="*/ 124072 h 245078"/>
                <a:gd name="connsiteX1912" fmla="*/ 2642745 w 3258499"/>
                <a:gd name="connsiteY1912" fmla="*/ 137280 h 245078"/>
                <a:gd name="connsiteX1913" fmla="*/ 2629991 w 3258499"/>
                <a:gd name="connsiteY1913" fmla="*/ 144531 h 245078"/>
                <a:gd name="connsiteX1914" fmla="*/ 2616782 w 3258499"/>
                <a:gd name="connsiteY1914" fmla="*/ 140897 h 245078"/>
                <a:gd name="connsiteX1915" fmla="*/ 2609379 w 3258499"/>
                <a:gd name="connsiteY1915" fmla="*/ 127874 h 245078"/>
                <a:gd name="connsiteX1916" fmla="*/ 2613013 w 3258499"/>
                <a:gd name="connsiteY1916" fmla="*/ 114666 h 245078"/>
                <a:gd name="connsiteX1917" fmla="*/ 2625767 w 3258499"/>
                <a:gd name="connsiteY1917" fmla="*/ 107415 h 245078"/>
                <a:gd name="connsiteX1918" fmla="*/ 2633124 w 3258499"/>
                <a:gd name="connsiteY1918" fmla="*/ 106496 h 245078"/>
                <a:gd name="connsiteX1919" fmla="*/ 2299978 w 3258499"/>
                <a:gd name="connsiteY1919" fmla="*/ 106496 h 245078"/>
                <a:gd name="connsiteX1920" fmla="*/ 2305830 w 3258499"/>
                <a:gd name="connsiteY1920" fmla="*/ 111048 h 245078"/>
                <a:gd name="connsiteX1921" fmla="*/ 2313233 w 3258499"/>
                <a:gd name="connsiteY1921" fmla="*/ 124072 h 245078"/>
                <a:gd name="connsiteX1922" fmla="*/ 2309599 w 3258499"/>
                <a:gd name="connsiteY1922" fmla="*/ 137280 h 245078"/>
                <a:gd name="connsiteX1923" fmla="*/ 2296845 w 3258499"/>
                <a:gd name="connsiteY1923" fmla="*/ 144531 h 245078"/>
                <a:gd name="connsiteX1924" fmla="*/ 2283636 w 3258499"/>
                <a:gd name="connsiteY1924" fmla="*/ 140897 h 245078"/>
                <a:gd name="connsiteX1925" fmla="*/ 2276232 w 3258499"/>
                <a:gd name="connsiteY1925" fmla="*/ 127874 h 245078"/>
                <a:gd name="connsiteX1926" fmla="*/ 2279866 w 3258499"/>
                <a:gd name="connsiteY1926" fmla="*/ 114666 h 245078"/>
                <a:gd name="connsiteX1927" fmla="*/ 2292621 w 3258499"/>
                <a:gd name="connsiteY1927" fmla="*/ 107415 h 245078"/>
                <a:gd name="connsiteX1928" fmla="*/ 2299978 w 3258499"/>
                <a:gd name="connsiteY1928" fmla="*/ 106496 h 245078"/>
                <a:gd name="connsiteX1929" fmla="*/ 1966832 w 3258499"/>
                <a:gd name="connsiteY1929" fmla="*/ 106496 h 245078"/>
                <a:gd name="connsiteX1930" fmla="*/ 1972683 w 3258499"/>
                <a:gd name="connsiteY1930" fmla="*/ 111048 h 245078"/>
                <a:gd name="connsiteX1931" fmla="*/ 1980087 w 3258499"/>
                <a:gd name="connsiteY1931" fmla="*/ 124072 h 245078"/>
                <a:gd name="connsiteX1932" fmla="*/ 1976453 w 3258499"/>
                <a:gd name="connsiteY1932" fmla="*/ 137280 h 245078"/>
                <a:gd name="connsiteX1933" fmla="*/ 1963698 w 3258499"/>
                <a:gd name="connsiteY1933" fmla="*/ 144531 h 245078"/>
                <a:gd name="connsiteX1934" fmla="*/ 1950490 w 3258499"/>
                <a:gd name="connsiteY1934" fmla="*/ 140897 h 245078"/>
                <a:gd name="connsiteX1935" fmla="*/ 1943086 w 3258499"/>
                <a:gd name="connsiteY1935" fmla="*/ 127874 h 245078"/>
                <a:gd name="connsiteX1936" fmla="*/ 1946719 w 3258499"/>
                <a:gd name="connsiteY1936" fmla="*/ 114666 h 245078"/>
                <a:gd name="connsiteX1937" fmla="*/ 1959475 w 3258499"/>
                <a:gd name="connsiteY1937" fmla="*/ 107415 h 245078"/>
                <a:gd name="connsiteX1938" fmla="*/ 1966832 w 3258499"/>
                <a:gd name="connsiteY1938" fmla="*/ 106496 h 245078"/>
                <a:gd name="connsiteX1939" fmla="*/ 1633686 w 3258499"/>
                <a:gd name="connsiteY1939" fmla="*/ 106496 h 245078"/>
                <a:gd name="connsiteX1940" fmla="*/ 1639537 w 3258499"/>
                <a:gd name="connsiteY1940" fmla="*/ 111048 h 245078"/>
                <a:gd name="connsiteX1941" fmla="*/ 1646940 w 3258499"/>
                <a:gd name="connsiteY1941" fmla="*/ 124072 h 245078"/>
                <a:gd name="connsiteX1942" fmla="*/ 1643307 w 3258499"/>
                <a:gd name="connsiteY1942" fmla="*/ 137280 h 245078"/>
                <a:gd name="connsiteX1943" fmla="*/ 1630551 w 3258499"/>
                <a:gd name="connsiteY1943" fmla="*/ 144531 h 245078"/>
                <a:gd name="connsiteX1944" fmla="*/ 1617343 w 3258499"/>
                <a:gd name="connsiteY1944" fmla="*/ 140897 h 245078"/>
                <a:gd name="connsiteX1945" fmla="*/ 1609940 w 3258499"/>
                <a:gd name="connsiteY1945" fmla="*/ 127874 h 245078"/>
                <a:gd name="connsiteX1946" fmla="*/ 1613573 w 3258499"/>
                <a:gd name="connsiteY1946" fmla="*/ 114666 h 245078"/>
                <a:gd name="connsiteX1947" fmla="*/ 1626328 w 3258499"/>
                <a:gd name="connsiteY1947" fmla="*/ 107415 h 245078"/>
                <a:gd name="connsiteX1948" fmla="*/ 1633686 w 3258499"/>
                <a:gd name="connsiteY1948" fmla="*/ 106496 h 245078"/>
                <a:gd name="connsiteX1949" fmla="*/ 1300538 w 3258499"/>
                <a:gd name="connsiteY1949" fmla="*/ 106496 h 245078"/>
                <a:gd name="connsiteX1950" fmla="*/ 1306391 w 3258499"/>
                <a:gd name="connsiteY1950" fmla="*/ 111048 h 245078"/>
                <a:gd name="connsiteX1951" fmla="*/ 1313794 w 3258499"/>
                <a:gd name="connsiteY1951" fmla="*/ 124072 h 245078"/>
                <a:gd name="connsiteX1952" fmla="*/ 1310160 w 3258499"/>
                <a:gd name="connsiteY1952" fmla="*/ 137280 h 245078"/>
                <a:gd name="connsiteX1953" fmla="*/ 1297406 w 3258499"/>
                <a:gd name="connsiteY1953" fmla="*/ 144531 h 245078"/>
                <a:gd name="connsiteX1954" fmla="*/ 1284198 w 3258499"/>
                <a:gd name="connsiteY1954" fmla="*/ 140897 h 245078"/>
                <a:gd name="connsiteX1955" fmla="*/ 1276792 w 3258499"/>
                <a:gd name="connsiteY1955" fmla="*/ 127874 h 245078"/>
                <a:gd name="connsiteX1956" fmla="*/ 1280427 w 3258499"/>
                <a:gd name="connsiteY1956" fmla="*/ 114666 h 245078"/>
                <a:gd name="connsiteX1957" fmla="*/ 1293182 w 3258499"/>
                <a:gd name="connsiteY1957" fmla="*/ 107415 h 245078"/>
                <a:gd name="connsiteX1958" fmla="*/ 1300538 w 3258499"/>
                <a:gd name="connsiteY1958" fmla="*/ 106496 h 245078"/>
                <a:gd name="connsiteX1959" fmla="*/ 967393 w 3258499"/>
                <a:gd name="connsiteY1959" fmla="*/ 106496 h 245078"/>
                <a:gd name="connsiteX1960" fmla="*/ 973244 w 3258499"/>
                <a:gd name="connsiteY1960" fmla="*/ 111048 h 245078"/>
                <a:gd name="connsiteX1961" fmla="*/ 980648 w 3258499"/>
                <a:gd name="connsiteY1961" fmla="*/ 124072 h 245078"/>
                <a:gd name="connsiteX1962" fmla="*/ 977014 w 3258499"/>
                <a:gd name="connsiteY1962" fmla="*/ 137280 h 245078"/>
                <a:gd name="connsiteX1963" fmla="*/ 964259 w 3258499"/>
                <a:gd name="connsiteY1963" fmla="*/ 144531 h 245078"/>
                <a:gd name="connsiteX1964" fmla="*/ 951050 w 3258499"/>
                <a:gd name="connsiteY1964" fmla="*/ 140897 h 245078"/>
                <a:gd name="connsiteX1965" fmla="*/ 943647 w 3258499"/>
                <a:gd name="connsiteY1965" fmla="*/ 127874 h 245078"/>
                <a:gd name="connsiteX1966" fmla="*/ 947280 w 3258499"/>
                <a:gd name="connsiteY1966" fmla="*/ 114666 h 245078"/>
                <a:gd name="connsiteX1967" fmla="*/ 960036 w 3258499"/>
                <a:gd name="connsiteY1967" fmla="*/ 107415 h 245078"/>
                <a:gd name="connsiteX1968" fmla="*/ 967393 w 3258499"/>
                <a:gd name="connsiteY1968" fmla="*/ 106496 h 245078"/>
                <a:gd name="connsiteX1969" fmla="*/ 634247 w 3258499"/>
                <a:gd name="connsiteY1969" fmla="*/ 106496 h 245078"/>
                <a:gd name="connsiteX1970" fmla="*/ 640098 w 3258499"/>
                <a:gd name="connsiteY1970" fmla="*/ 111048 h 245078"/>
                <a:gd name="connsiteX1971" fmla="*/ 647501 w 3258499"/>
                <a:gd name="connsiteY1971" fmla="*/ 124072 h 245078"/>
                <a:gd name="connsiteX1972" fmla="*/ 643867 w 3258499"/>
                <a:gd name="connsiteY1972" fmla="*/ 137280 h 245078"/>
                <a:gd name="connsiteX1973" fmla="*/ 631112 w 3258499"/>
                <a:gd name="connsiteY1973" fmla="*/ 144531 h 245078"/>
                <a:gd name="connsiteX1974" fmla="*/ 617904 w 3258499"/>
                <a:gd name="connsiteY1974" fmla="*/ 140897 h 245078"/>
                <a:gd name="connsiteX1975" fmla="*/ 610500 w 3258499"/>
                <a:gd name="connsiteY1975" fmla="*/ 127874 h 245078"/>
                <a:gd name="connsiteX1976" fmla="*/ 614134 w 3258499"/>
                <a:gd name="connsiteY1976" fmla="*/ 114666 h 245078"/>
                <a:gd name="connsiteX1977" fmla="*/ 626889 w 3258499"/>
                <a:gd name="connsiteY1977" fmla="*/ 107415 h 245078"/>
                <a:gd name="connsiteX1978" fmla="*/ 634247 w 3258499"/>
                <a:gd name="connsiteY1978" fmla="*/ 106496 h 245078"/>
                <a:gd name="connsiteX1979" fmla="*/ 301100 w 3258499"/>
                <a:gd name="connsiteY1979" fmla="*/ 106496 h 245078"/>
                <a:gd name="connsiteX1980" fmla="*/ 306952 w 3258499"/>
                <a:gd name="connsiteY1980" fmla="*/ 111048 h 245078"/>
                <a:gd name="connsiteX1981" fmla="*/ 314355 w 3258499"/>
                <a:gd name="connsiteY1981" fmla="*/ 124072 h 245078"/>
                <a:gd name="connsiteX1982" fmla="*/ 310722 w 3258499"/>
                <a:gd name="connsiteY1982" fmla="*/ 137280 h 245078"/>
                <a:gd name="connsiteX1983" fmla="*/ 297967 w 3258499"/>
                <a:gd name="connsiteY1983" fmla="*/ 144531 h 245078"/>
                <a:gd name="connsiteX1984" fmla="*/ 284758 w 3258499"/>
                <a:gd name="connsiteY1984" fmla="*/ 140897 h 245078"/>
                <a:gd name="connsiteX1985" fmla="*/ 277354 w 3258499"/>
                <a:gd name="connsiteY1985" fmla="*/ 127874 h 245078"/>
                <a:gd name="connsiteX1986" fmla="*/ 280988 w 3258499"/>
                <a:gd name="connsiteY1986" fmla="*/ 114666 h 245078"/>
                <a:gd name="connsiteX1987" fmla="*/ 293743 w 3258499"/>
                <a:gd name="connsiteY1987" fmla="*/ 107415 h 245078"/>
                <a:gd name="connsiteX1988" fmla="*/ 301100 w 3258499"/>
                <a:gd name="connsiteY1988" fmla="*/ 106496 h 245078"/>
                <a:gd name="connsiteX1989" fmla="*/ 2967999 w 3258499"/>
                <a:gd name="connsiteY1989" fmla="*/ 87070 h 245078"/>
                <a:gd name="connsiteX1990" fmla="*/ 2970637 w 3258499"/>
                <a:gd name="connsiteY1990" fmla="*/ 88302 h 245078"/>
                <a:gd name="connsiteX1991" fmla="*/ 2973680 w 3258499"/>
                <a:gd name="connsiteY1991" fmla="*/ 91628 h 245078"/>
                <a:gd name="connsiteX1992" fmla="*/ 2973442 w 3258499"/>
                <a:gd name="connsiteY1992" fmla="*/ 97001 h 245078"/>
                <a:gd name="connsiteX1993" fmla="*/ 2970116 w 3258499"/>
                <a:gd name="connsiteY1993" fmla="*/ 100044 h 245078"/>
                <a:gd name="connsiteX1994" fmla="*/ 2964742 w 3258499"/>
                <a:gd name="connsiteY1994" fmla="*/ 99806 h 245078"/>
                <a:gd name="connsiteX1995" fmla="*/ 2961699 w 3258499"/>
                <a:gd name="connsiteY1995" fmla="*/ 96480 h 245078"/>
                <a:gd name="connsiteX1996" fmla="*/ 2961938 w 3258499"/>
                <a:gd name="connsiteY1996" fmla="*/ 91107 h 245078"/>
                <a:gd name="connsiteX1997" fmla="*/ 2965264 w 3258499"/>
                <a:gd name="connsiteY1997" fmla="*/ 88064 h 245078"/>
                <a:gd name="connsiteX1998" fmla="*/ 2967999 w 3258499"/>
                <a:gd name="connsiteY1998" fmla="*/ 87070 h 245078"/>
                <a:gd name="connsiteX1999" fmla="*/ 2634854 w 3258499"/>
                <a:gd name="connsiteY1999" fmla="*/ 87070 h 245078"/>
                <a:gd name="connsiteX2000" fmla="*/ 2637491 w 3258499"/>
                <a:gd name="connsiteY2000" fmla="*/ 88302 h 245078"/>
                <a:gd name="connsiteX2001" fmla="*/ 2640534 w 3258499"/>
                <a:gd name="connsiteY2001" fmla="*/ 91628 h 245078"/>
                <a:gd name="connsiteX2002" fmla="*/ 2640295 w 3258499"/>
                <a:gd name="connsiteY2002" fmla="*/ 97001 h 245078"/>
                <a:gd name="connsiteX2003" fmla="*/ 2636970 w 3258499"/>
                <a:gd name="connsiteY2003" fmla="*/ 100044 h 245078"/>
                <a:gd name="connsiteX2004" fmla="*/ 2631596 w 3258499"/>
                <a:gd name="connsiteY2004" fmla="*/ 99806 h 245078"/>
                <a:gd name="connsiteX2005" fmla="*/ 2628553 w 3258499"/>
                <a:gd name="connsiteY2005" fmla="*/ 96480 h 245078"/>
                <a:gd name="connsiteX2006" fmla="*/ 2628792 w 3258499"/>
                <a:gd name="connsiteY2006" fmla="*/ 91107 h 245078"/>
                <a:gd name="connsiteX2007" fmla="*/ 2632117 w 3258499"/>
                <a:gd name="connsiteY2007" fmla="*/ 88064 h 245078"/>
                <a:gd name="connsiteX2008" fmla="*/ 2634854 w 3258499"/>
                <a:gd name="connsiteY2008" fmla="*/ 87070 h 245078"/>
                <a:gd name="connsiteX2009" fmla="*/ 2301707 w 3258499"/>
                <a:gd name="connsiteY2009" fmla="*/ 87070 h 245078"/>
                <a:gd name="connsiteX2010" fmla="*/ 2304344 w 3258499"/>
                <a:gd name="connsiteY2010" fmla="*/ 88302 h 245078"/>
                <a:gd name="connsiteX2011" fmla="*/ 2307388 w 3258499"/>
                <a:gd name="connsiteY2011" fmla="*/ 91628 h 245078"/>
                <a:gd name="connsiteX2012" fmla="*/ 2307149 w 3258499"/>
                <a:gd name="connsiteY2012" fmla="*/ 97001 h 245078"/>
                <a:gd name="connsiteX2013" fmla="*/ 2303823 w 3258499"/>
                <a:gd name="connsiteY2013" fmla="*/ 100044 h 245078"/>
                <a:gd name="connsiteX2014" fmla="*/ 2298450 w 3258499"/>
                <a:gd name="connsiteY2014" fmla="*/ 99806 h 245078"/>
                <a:gd name="connsiteX2015" fmla="*/ 2295407 w 3258499"/>
                <a:gd name="connsiteY2015" fmla="*/ 96480 h 245078"/>
                <a:gd name="connsiteX2016" fmla="*/ 2295645 w 3258499"/>
                <a:gd name="connsiteY2016" fmla="*/ 91107 h 245078"/>
                <a:gd name="connsiteX2017" fmla="*/ 2298971 w 3258499"/>
                <a:gd name="connsiteY2017" fmla="*/ 88064 h 245078"/>
                <a:gd name="connsiteX2018" fmla="*/ 2301707 w 3258499"/>
                <a:gd name="connsiteY2018" fmla="*/ 87070 h 245078"/>
                <a:gd name="connsiteX2019" fmla="*/ 1968561 w 3258499"/>
                <a:gd name="connsiteY2019" fmla="*/ 87070 h 245078"/>
                <a:gd name="connsiteX2020" fmla="*/ 1971197 w 3258499"/>
                <a:gd name="connsiteY2020" fmla="*/ 88302 h 245078"/>
                <a:gd name="connsiteX2021" fmla="*/ 1974241 w 3258499"/>
                <a:gd name="connsiteY2021" fmla="*/ 91628 h 245078"/>
                <a:gd name="connsiteX2022" fmla="*/ 1974003 w 3258499"/>
                <a:gd name="connsiteY2022" fmla="*/ 97001 h 245078"/>
                <a:gd name="connsiteX2023" fmla="*/ 1970677 w 3258499"/>
                <a:gd name="connsiteY2023" fmla="*/ 100044 h 245078"/>
                <a:gd name="connsiteX2024" fmla="*/ 1965304 w 3258499"/>
                <a:gd name="connsiteY2024" fmla="*/ 99806 h 245078"/>
                <a:gd name="connsiteX2025" fmla="*/ 1962261 w 3258499"/>
                <a:gd name="connsiteY2025" fmla="*/ 96480 h 245078"/>
                <a:gd name="connsiteX2026" fmla="*/ 1962499 w 3258499"/>
                <a:gd name="connsiteY2026" fmla="*/ 91107 h 245078"/>
                <a:gd name="connsiteX2027" fmla="*/ 1965825 w 3258499"/>
                <a:gd name="connsiteY2027" fmla="*/ 88064 h 245078"/>
                <a:gd name="connsiteX2028" fmla="*/ 1968561 w 3258499"/>
                <a:gd name="connsiteY2028" fmla="*/ 87070 h 245078"/>
                <a:gd name="connsiteX2029" fmla="*/ 1635414 w 3258499"/>
                <a:gd name="connsiteY2029" fmla="*/ 87070 h 245078"/>
                <a:gd name="connsiteX2030" fmla="*/ 1638052 w 3258499"/>
                <a:gd name="connsiteY2030" fmla="*/ 88302 h 245078"/>
                <a:gd name="connsiteX2031" fmla="*/ 1641094 w 3258499"/>
                <a:gd name="connsiteY2031" fmla="*/ 91628 h 245078"/>
                <a:gd name="connsiteX2032" fmla="*/ 1640857 w 3258499"/>
                <a:gd name="connsiteY2032" fmla="*/ 97001 h 245078"/>
                <a:gd name="connsiteX2033" fmla="*/ 1637531 w 3258499"/>
                <a:gd name="connsiteY2033" fmla="*/ 100044 h 245078"/>
                <a:gd name="connsiteX2034" fmla="*/ 1632157 w 3258499"/>
                <a:gd name="connsiteY2034" fmla="*/ 99806 h 245078"/>
                <a:gd name="connsiteX2035" fmla="*/ 1629114 w 3258499"/>
                <a:gd name="connsiteY2035" fmla="*/ 96480 h 245078"/>
                <a:gd name="connsiteX2036" fmla="*/ 1629353 w 3258499"/>
                <a:gd name="connsiteY2036" fmla="*/ 91107 h 245078"/>
                <a:gd name="connsiteX2037" fmla="*/ 1632679 w 3258499"/>
                <a:gd name="connsiteY2037" fmla="*/ 88064 h 245078"/>
                <a:gd name="connsiteX2038" fmla="*/ 1635414 w 3258499"/>
                <a:gd name="connsiteY2038" fmla="*/ 87070 h 245078"/>
                <a:gd name="connsiteX2039" fmla="*/ 1302268 w 3258499"/>
                <a:gd name="connsiteY2039" fmla="*/ 87070 h 245078"/>
                <a:gd name="connsiteX2040" fmla="*/ 1304905 w 3258499"/>
                <a:gd name="connsiteY2040" fmla="*/ 88302 h 245078"/>
                <a:gd name="connsiteX2041" fmla="*/ 1307948 w 3258499"/>
                <a:gd name="connsiteY2041" fmla="*/ 91628 h 245078"/>
                <a:gd name="connsiteX2042" fmla="*/ 1307710 w 3258499"/>
                <a:gd name="connsiteY2042" fmla="*/ 97001 h 245078"/>
                <a:gd name="connsiteX2043" fmla="*/ 1304385 w 3258499"/>
                <a:gd name="connsiteY2043" fmla="*/ 100044 h 245078"/>
                <a:gd name="connsiteX2044" fmla="*/ 1299011 w 3258499"/>
                <a:gd name="connsiteY2044" fmla="*/ 99806 h 245078"/>
                <a:gd name="connsiteX2045" fmla="*/ 1295968 w 3258499"/>
                <a:gd name="connsiteY2045" fmla="*/ 96480 h 245078"/>
                <a:gd name="connsiteX2046" fmla="*/ 1296207 w 3258499"/>
                <a:gd name="connsiteY2046" fmla="*/ 91107 h 245078"/>
                <a:gd name="connsiteX2047" fmla="*/ 1299532 w 3258499"/>
                <a:gd name="connsiteY2047" fmla="*/ 88064 h 245078"/>
                <a:gd name="connsiteX2048" fmla="*/ 1302268 w 3258499"/>
                <a:gd name="connsiteY2048" fmla="*/ 87070 h 245078"/>
                <a:gd name="connsiteX2049" fmla="*/ 969122 w 3258499"/>
                <a:gd name="connsiteY2049" fmla="*/ 87070 h 245078"/>
                <a:gd name="connsiteX2050" fmla="*/ 971759 w 3258499"/>
                <a:gd name="connsiteY2050" fmla="*/ 88302 h 245078"/>
                <a:gd name="connsiteX2051" fmla="*/ 974802 w 3258499"/>
                <a:gd name="connsiteY2051" fmla="*/ 91628 h 245078"/>
                <a:gd name="connsiteX2052" fmla="*/ 974564 w 3258499"/>
                <a:gd name="connsiteY2052" fmla="*/ 97001 h 245078"/>
                <a:gd name="connsiteX2053" fmla="*/ 971237 w 3258499"/>
                <a:gd name="connsiteY2053" fmla="*/ 100044 h 245078"/>
                <a:gd name="connsiteX2054" fmla="*/ 965865 w 3258499"/>
                <a:gd name="connsiteY2054" fmla="*/ 99806 h 245078"/>
                <a:gd name="connsiteX2055" fmla="*/ 962822 w 3258499"/>
                <a:gd name="connsiteY2055" fmla="*/ 96480 h 245078"/>
                <a:gd name="connsiteX2056" fmla="*/ 963060 w 3258499"/>
                <a:gd name="connsiteY2056" fmla="*/ 91107 h 245078"/>
                <a:gd name="connsiteX2057" fmla="*/ 966386 w 3258499"/>
                <a:gd name="connsiteY2057" fmla="*/ 88064 h 245078"/>
                <a:gd name="connsiteX2058" fmla="*/ 969122 w 3258499"/>
                <a:gd name="connsiteY2058" fmla="*/ 87070 h 245078"/>
                <a:gd name="connsiteX2059" fmla="*/ 635975 w 3258499"/>
                <a:gd name="connsiteY2059" fmla="*/ 87070 h 245078"/>
                <a:gd name="connsiteX2060" fmla="*/ 638612 w 3258499"/>
                <a:gd name="connsiteY2060" fmla="*/ 88302 h 245078"/>
                <a:gd name="connsiteX2061" fmla="*/ 641655 w 3258499"/>
                <a:gd name="connsiteY2061" fmla="*/ 91628 h 245078"/>
                <a:gd name="connsiteX2062" fmla="*/ 641417 w 3258499"/>
                <a:gd name="connsiteY2062" fmla="*/ 97001 h 245078"/>
                <a:gd name="connsiteX2063" fmla="*/ 638092 w 3258499"/>
                <a:gd name="connsiteY2063" fmla="*/ 100044 h 245078"/>
                <a:gd name="connsiteX2064" fmla="*/ 632718 w 3258499"/>
                <a:gd name="connsiteY2064" fmla="*/ 99806 h 245078"/>
                <a:gd name="connsiteX2065" fmla="*/ 629675 w 3258499"/>
                <a:gd name="connsiteY2065" fmla="*/ 96480 h 245078"/>
                <a:gd name="connsiteX2066" fmla="*/ 629913 w 3258499"/>
                <a:gd name="connsiteY2066" fmla="*/ 91107 h 245078"/>
                <a:gd name="connsiteX2067" fmla="*/ 633239 w 3258499"/>
                <a:gd name="connsiteY2067" fmla="*/ 88064 h 245078"/>
                <a:gd name="connsiteX2068" fmla="*/ 635975 w 3258499"/>
                <a:gd name="connsiteY2068" fmla="*/ 87070 h 245078"/>
                <a:gd name="connsiteX2069" fmla="*/ 302829 w 3258499"/>
                <a:gd name="connsiteY2069" fmla="*/ 87070 h 245078"/>
                <a:gd name="connsiteX2070" fmla="*/ 305466 w 3258499"/>
                <a:gd name="connsiteY2070" fmla="*/ 88302 h 245078"/>
                <a:gd name="connsiteX2071" fmla="*/ 308509 w 3258499"/>
                <a:gd name="connsiteY2071" fmla="*/ 91628 h 245078"/>
                <a:gd name="connsiteX2072" fmla="*/ 308271 w 3258499"/>
                <a:gd name="connsiteY2072" fmla="*/ 97001 h 245078"/>
                <a:gd name="connsiteX2073" fmla="*/ 304945 w 3258499"/>
                <a:gd name="connsiteY2073" fmla="*/ 100044 h 245078"/>
                <a:gd name="connsiteX2074" fmla="*/ 299572 w 3258499"/>
                <a:gd name="connsiteY2074" fmla="*/ 99806 h 245078"/>
                <a:gd name="connsiteX2075" fmla="*/ 296528 w 3258499"/>
                <a:gd name="connsiteY2075" fmla="*/ 96480 h 245078"/>
                <a:gd name="connsiteX2076" fmla="*/ 296768 w 3258499"/>
                <a:gd name="connsiteY2076" fmla="*/ 91107 h 245078"/>
                <a:gd name="connsiteX2077" fmla="*/ 300094 w 3258499"/>
                <a:gd name="connsiteY2077" fmla="*/ 88064 h 245078"/>
                <a:gd name="connsiteX2078" fmla="*/ 302829 w 3258499"/>
                <a:gd name="connsiteY2078" fmla="*/ 87070 h 245078"/>
                <a:gd name="connsiteX2079" fmla="*/ 44039 w 3258499"/>
                <a:gd name="connsiteY2079" fmla="*/ 68922 h 245078"/>
                <a:gd name="connsiteX2080" fmla="*/ 57064 w 3258499"/>
                <a:gd name="connsiteY2080" fmla="*/ 74316 h 245078"/>
                <a:gd name="connsiteX2081" fmla="*/ 83770 w 3258499"/>
                <a:gd name="connsiteY2081" fmla="*/ 101022 h 245078"/>
                <a:gd name="connsiteX2082" fmla="*/ 83770 w 3258499"/>
                <a:gd name="connsiteY2082" fmla="*/ 136284 h 245078"/>
                <a:gd name="connsiteX2083" fmla="*/ 57064 w 3258499"/>
                <a:gd name="connsiteY2083" fmla="*/ 162990 h 245078"/>
                <a:gd name="connsiteX2084" fmla="*/ 39433 w 3258499"/>
                <a:gd name="connsiteY2084" fmla="*/ 170293 h 245078"/>
                <a:gd name="connsiteX2085" fmla="*/ 39433 w 3258499"/>
                <a:gd name="connsiteY2085" fmla="*/ 170270 h 245078"/>
                <a:gd name="connsiteX2086" fmla="*/ 39316 w 3258499"/>
                <a:gd name="connsiteY2086" fmla="*/ 170293 h 245078"/>
                <a:gd name="connsiteX2087" fmla="*/ 21684 w 3258499"/>
                <a:gd name="connsiteY2087" fmla="*/ 162990 h 245078"/>
                <a:gd name="connsiteX2088" fmla="*/ 20755 w 3258499"/>
                <a:gd name="connsiteY2088" fmla="*/ 162061 h 245078"/>
                <a:gd name="connsiteX2089" fmla="*/ 3037632 w 3258499"/>
                <a:gd name="connsiteY2089" fmla="*/ 67014 h 245078"/>
                <a:gd name="connsiteX2090" fmla="*/ 3037750 w 3258499"/>
                <a:gd name="connsiteY2090" fmla="*/ 67037 h 245078"/>
                <a:gd name="connsiteX2091" fmla="*/ 3037750 w 3258499"/>
                <a:gd name="connsiteY2091" fmla="*/ 67014 h 245078"/>
                <a:gd name="connsiteX2092" fmla="*/ 3055381 w 3258499"/>
                <a:gd name="connsiteY2092" fmla="*/ 74316 h 245078"/>
                <a:gd name="connsiteX2093" fmla="*/ 3082086 w 3258499"/>
                <a:gd name="connsiteY2093" fmla="*/ 101022 h 245078"/>
                <a:gd name="connsiteX2094" fmla="*/ 3082086 w 3258499"/>
                <a:gd name="connsiteY2094" fmla="*/ 136284 h 245078"/>
                <a:gd name="connsiteX2095" fmla="*/ 3055381 w 3258499"/>
                <a:gd name="connsiteY2095" fmla="*/ 162990 h 245078"/>
                <a:gd name="connsiteX2096" fmla="*/ 3037750 w 3258499"/>
                <a:gd name="connsiteY2096" fmla="*/ 170293 h 245078"/>
                <a:gd name="connsiteX2097" fmla="*/ 3037750 w 3258499"/>
                <a:gd name="connsiteY2097" fmla="*/ 170270 h 245078"/>
                <a:gd name="connsiteX2098" fmla="*/ 3037632 w 3258499"/>
                <a:gd name="connsiteY2098" fmla="*/ 170293 h 245078"/>
                <a:gd name="connsiteX2099" fmla="*/ 3020001 w 3258499"/>
                <a:gd name="connsiteY2099" fmla="*/ 162990 h 245078"/>
                <a:gd name="connsiteX2100" fmla="*/ 2993295 w 3258499"/>
                <a:gd name="connsiteY2100" fmla="*/ 136285 h 245078"/>
                <a:gd name="connsiteX2101" fmla="*/ 2993295 w 3258499"/>
                <a:gd name="connsiteY2101" fmla="*/ 101022 h 245078"/>
                <a:gd name="connsiteX2102" fmla="*/ 3020001 w 3258499"/>
                <a:gd name="connsiteY2102" fmla="*/ 74317 h 245078"/>
                <a:gd name="connsiteX2103" fmla="*/ 3037632 w 3258499"/>
                <a:gd name="connsiteY2103" fmla="*/ 67014 h 245078"/>
                <a:gd name="connsiteX2104" fmla="*/ 2704486 w 3258499"/>
                <a:gd name="connsiteY2104" fmla="*/ 67014 h 245078"/>
                <a:gd name="connsiteX2105" fmla="*/ 2704603 w 3258499"/>
                <a:gd name="connsiteY2105" fmla="*/ 67037 h 245078"/>
                <a:gd name="connsiteX2106" fmla="*/ 2704603 w 3258499"/>
                <a:gd name="connsiteY2106" fmla="*/ 67014 h 245078"/>
                <a:gd name="connsiteX2107" fmla="*/ 2704603 w 3258499"/>
                <a:gd name="connsiteY2107" fmla="*/ 67014 h 245078"/>
                <a:gd name="connsiteX2108" fmla="*/ 2722235 w 3258499"/>
                <a:gd name="connsiteY2108" fmla="*/ 74316 h 245078"/>
                <a:gd name="connsiteX2109" fmla="*/ 2748941 w 3258499"/>
                <a:gd name="connsiteY2109" fmla="*/ 101022 h 245078"/>
                <a:gd name="connsiteX2110" fmla="*/ 2748941 w 3258499"/>
                <a:gd name="connsiteY2110" fmla="*/ 136284 h 245078"/>
                <a:gd name="connsiteX2111" fmla="*/ 2722235 w 3258499"/>
                <a:gd name="connsiteY2111" fmla="*/ 162990 h 245078"/>
                <a:gd name="connsiteX2112" fmla="*/ 2704603 w 3258499"/>
                <a:gd name="connsiteY2112" fmla="*/ 170293 h 245078"/>
                <a:gd name="connsiteX2113" fmla="*/ 2704603 w 3258499"/>
                <a:gd name="connsiteY2113" fmla="*/ 170293 h 245078"/>
                <a:gd name="connsiteX2114" fmla="*/ 2704603 w 3258499"/>
                <a:gd name="connsiteY2114" fmla="*/ 170270 h 245078"/>
                <a:gd name="connsiteX2115" fmla="*/ 2704486 w 3258499"/>
                <a:gd name="connsiteY2115" fmla="*/ 170293 h 245078"/>
                <a:gd name="connsiteX2116" fmla="*/ 2686854 w 3258499"/>
                <a:gd name="connsiteY2116" fmla="*/ 162990 h 245078"/>
                <a:gd name="connsiteX2117" fmla="*/ 2660149 w 3258499"/>
                <a:gd name="connsiteY2117" fmla="*/ 136285 h 245078"/>
                <a:gd name="connsiteX2118" fmla="*/ 2660149 w 3258499"/>
                <a:gd name="connsiteY2118" fmla="*/ 101022 h 245078"/>
                <a:gd name="connsiteX2119" fmla="*/ 2686855 w 3258499"/>
                <a:gd name="connsiteY2119" fmla="*/ 74317 h 245078"/>
                <a:gd name="connsiteX2120" fmla="*/ 2704486 w 3258499"/>
                <a:gd name="connsiteY2120" fmla="*/ 67014 h 245078"/>
                <a:gd name="connsiteX2121" fmla="*/ 2371339 w 3258499"/>
                <a:gd name="connsiteY2121" fmla="*/ 67014 h 245078"/>
                <a:gd name="connsiteX2122" fmla="*/ 2371457 w 3258499"/>
                <a:gd name="connsiteY2122" fmla="*/ 67037 h 245078"/>
                <a:gd name="connsiteX2123" fmla="*/ 2371457 w 3258499"/>
                <a:gd name="connsiteY2123" fmla="*/ 67014 h 245078"/>
                <a:gd name="connsiteX2124" fmla="*/ 2389089 w 3258499"/>
                <a:gd name="connsiteY2124" fmla="*/ 74316 h 245078"/>
                <a:gd name="connsiteX2125" fmla="*/ 2415794 w 3258499"/>
                <a:gd name="connsiteY2125" fmla="*/ 101022 h 245078"/>
                <a:gd name="connsiteX2126" fmla="*/ 2415794 w 3258499"/>
                <a:gd name="connsiteY2126" fmla="*/ 136284 h 245078"/>
                <a:gd name="connsiteX2127" fmla="*/ 2389088 w 3258499"/>
                <a:gd name="connsiteY2127" fmla="*/ 162990 h 245078"/>
                <a:gd name="connsiteX2128" fmla="*/ 2371457 w 3258499"/>
                <a:gd name="connsiteY2128" fmla="*/ 170293 h 245078"/>
                <a:gd name="connsiteX2129" fmla="*/ 2371457 w 3258499"/>
                <a:gd name="connsiteY2129" fmla="*/ 170270 h 245078"/>
                <a:gd name="connsiteX2130" fmla="*/ 2371339 w 3258499"/>
                <a:gd name="connsiteY2130" fmla="*/ 170293 h 245078"/>
                <a:gd name="connsiteX2131" fmla="*/ 2353708 w 3258499"/>
                <a:gd name="connsiteY2131" fmla="*/ 162990 h 245078"/>
                <a:gd name="connsiteX2132" fmla="*/ 2327003 w 3258499"/>
                <a:gd name="connsiteY2132" fmla="*/ 136285 h 245078"/>
                <a:gd name="connsiteX2133" fmla="*/ 2327003 w 3258499"/>
                <a:gd name="connsiteY2133" fmla="*/ 101022 h 245078"/>
                <a:gd name="connsiteX2134" fmla="*/ 2353709 w 3258499"/>
                <a:gd name="connsiteY2134" fmla="*/ 74317 h 245078"/>
                <a:gd name="connsiteX2135" fmla="*/ 2371339 w 3258499"/>
                <a:gd name="connsiteY2135" fmla="*/ 67014 h 245078"/>
                <a:gd name="connsiteX2136" fmla="*/ 2038193 w 3258499"/>
                <a:gd name="connsiteY2136" fmla="*/ 67014 h 245078"/>
                <a:gd name="connsiteX2137" fmla="*/ 2038311 w 3258499"/>
                <a:gd name="connsiteY2137" fmla="*/ 67037 h 245078"/>
                <a:gd name="connsiteX2138" fmla="*/ 2038311 w 3258499"/>
                <a:gd name="connsiteY2138" fmla="*/ 67014 h 245078"/>
                <a:gd name="connsiteX2139" fmla="*/ 2055942 w 3258499"/>
                <a:gd name="connsiteY2139" fmla="*/ 74316 h 245078"/>
                <a:gd name="connsiteX2140" fmla="*/ 2082647 w 3258499"/>
                <a:gd name="connsiteY2140" fmla="*/ 101022 h 245078"/>
                <a:gd name="connsiteX2141" fmla="*/ 2082647 w 3258499"/>
                <a:gd name="connsiteY2141" fmla="*/ 136284 h 245078"/>
                <a:gd name="connsiteX2142" fmla="*/ 2055942 w 3258499"/>
                <a:gd name="connsiteY2142" fmla="*/ 162990 h 245078"/>
                <a:gd name="connsiteX2143" fmla="*/ 2038311 w 3258499"/>
                <a:gd name="connsiteY2143" fmla="*/ 170293 h 245078"/>
                <a:gd name="connsiteX2144" fmla="*/ 2038311 w 3258499"/>
                <a:gd name="connsiteY2144" fmla="*/ 170270 h 245078"/>
                <a:gd name="connsiteX2145" fmla="*/ 2038193 w 3258499"/>
                <a:gd name="connsiteY2145" fmla="*/ 170293 h 245078"/>
                <a:gd name="connsiteX2146" fmla="*/ 2020562 w 3258499"/>
                <a:gd name="connsiteY2146" fmla="*/ 162990 h 245078"/>
                <a:gd name="connsiteX2147" fmla="*/ 1993857 w 3258499"/>
                <a:gd name="connsiteY2147" fmla="*/ 136285 h 245078"/>
                <a:gd name="connsiteX2148" fmla="*/ 1993857 w 3258499"/>
                <a:gd name="connsiteY2148" fmla="*/ 101022 h 245078"/>
                <a:gd name="connsiteX2149" fmla="*/ 2020562 w 3258499"/>
                <a:gd name="connsiteY2149" fmla="*/ 74317 h 245078"/>
                <a:gd name="connsiteX2150" fmla="*/ 2038193 w 3258499"/>
                <a:gd name="connsiteY2150" fmla="*/ 67014 h 245078"/>
                <a:gd name="connsiteX2151" fmla="*/ 1705047 w 3258499"/>
                <a:gd name="connsiteY2151" fmla="*/ 67014 h 245078"/>
                <a:gd name="connsiteX2152" fmla="*/ 1705164 w 3258499"/>
                <a:gd name="connsiteY2152" fmla="*/ 67037 h 245078"/>
                <a:gd name="connsiteX2153" fmla="*/ 1705164 w 3258499"/>
                <a:gd name="connsiteY2153" fmla="*/ 67014 h 245078"/>
                <a:gd name="connsiteX2154" fmla="*/ 1705165 w 3258499"/>
                <a:gd name="connsiteY2154" fmla="*/ 67014 h 245078"/>
                <a:gd name="connsiteX2155" fmla="*/ 1722796 w 3258499"/>
                <a:gd name="connsiteY2155" fmla="*/ 74316 h 245078"/>
                <a:gd name="connsiteX2156" fmla="*/ 1749501 w 3258499"/>
                <a:gd name="connsiteY2156" fmla="*/ 101022 h 245078"/>
                <a:gd name="connsiteX2157" fmla="*/ 1749501 w 3258499"/>
                <a:gd name="connsiteY2157" fmla="*/ 136284 h 245078"/>
                <a:gd name="connsiteX2158" fmla="*/ 1722795 w 3258499"/>
                <a:gd name="connsiteY2158" fmla="*/ 162990 h 245078"/>
                <a:gd name="connsiteX2159" fmla="*/ 1705165 w 3258499"/>
                <a:gd name="connsiteY2159" fmla="*/ 170293 h 245078"/>
                <a:gd name="connsiteX2160" fmla="*/ 1705164 w 3258499"/>
                <a:gd name="connsiteY2160" fmla="*/ 170293 h 245078"/>
                <a:gd name="connsiteX2161" fmla="*/ 1705164 w 3258499"/>
                <a:gd name="connsiteY2161" fmla="*/ 170270 h 245078"/>
                <a:gd name="connsiteX2162" fmla="*/ 1705047 w 3258499"/>
                <a:gd name="connsiteY2162" fmla="*/ 170293 h 245078"/>
                <a:gd name="connsiteX2163" fmla="*/ 1687415 w 3258499"/>
                <a:gd name="connsiteY2163" fmla="*/ 162990 h 245078"/>
                <a:gd name="connsiteX2164" fmla="*/ 1660710 w 3258499"/>
                <a:gd name="connsiteY2164" fmla="*/ 136285 h 245078"/>
                <a:gd name="connsiteX2165" fmla="*/ 1660710 w 3258499"/>
                <a:gd name="connsiteY2165" fmla="*/ 101022 h 245078"/>
                <a:gd name="connsiteX2166" fmla="*/ 1687415 w 3258499"/>
                <a:gd name="connsiteY2166" fmla="*/ 74317 h 245078"/>
                <a:gd name="connsiteX2167" fmla="*/ 1705047 w 3258499"/>
                <a:gd name="connsiteY2167" fmla="*/ 67014 h 245078"/>
                <a:gd name="connsiteX2168" fmla="*/ 1371900 w 3258499"/>
                <a:gd name="connsiteY2168" fmla="*/ 67014 h 245078"/>
                <a:gd name="connsiteX2169" fmla="*/ 1372018 w 3258499"/>
                <a:gd name="connsiteY2169" fmla="*/ 67037 h 245078"/>
                <a:gd name="connsiteX2170" fmla="*/ 1372018 w 3258499"/>
                <a:gd name="connsiteY2170" fmla="*/ 67014 h 245078"/>
                <a:gd name="connsiteX2171" fmla="*/ 1372018 w 3258499"/>
                <a:gd name="connsiteY2171" fmla="*/ 67014 h 245078"/>
                <a:gd name="connsiteX2172" fmla="*/ 1389649 w 3258499"/>
                <a:gd name="connsiteY2172" fmla="*/ 74316 h 245078"/>
                <a:gd name="connsiteX2173" fmla="*/ 1416355 w 3258499"/>
                <a:gd name="connsiteY2173" fmla="*/ 101022 h 245078"/>
                <a:gd name="connsiteX2174" fmla="*/ 1416355 w 3258499"/>
                <a:gd name="connsiteY2174" fmla="*/ 136284 h 245078"/>
                <a:gd name="connsiteX2175" fmla="*/ 1389649 w 3258499"/>
                <a:gd name="connsiteY2175" fmla="*/ 162990 h 245078"/>
                <a:gd name="connsiteX2176" fmla="*/ 1372018 w 3258499"/>
                <a:gd name="connsiteY2176" fmla="*/ 170293 h 245078"/>
                <a:gd name="connsiteX2177" fmla="*/ 1372018 w 3258499"/>
                <a:gd name="connsiteY2177" fmla="*/ 170293 h 245078"/>
                <a:gd name="connsiteX2178" fmla="*/ 1372018 w 3258499"/>
                <a:gd name="connsiteY2178" fmla="*/ 170270 h 245078"/>
                <a:gd name="connsiteX2179" fmla="*/ 1371900 w 3258499"/>
                <a:gd name="connsiteY2179" fmla="*/ 170293 h 245078"/>
                <a:gd name="connsiteX2180" fmla="*/ 1354269 w 3258499"/>
                <a:gd name="connsiteY2180" fmla="*/ 162990 h 245078"/>
                <a:gd name="connsiteX2181" fmla="*/ 1327564 w 3258499"/>
                <a:gd name="connsiteY2181" fmla="*/ 136285 h 245078"/>
                <a:gd name="connsiteX2182" fmla="*/ 1327564 w 3258499"/>
                <a:gd name="connsiteY2182" fmla="*/ 101022 h 245078"/>
                <a:gd name="connsiteX2183" fmla="*/ 1354269 w 3258499"/>
                <a:gd name="connsiteY2183" fmla="*/ 74317 h 245078"/>
                <a:gd name="connsiteX2184" fmla="*/ 1371900 w 3258499"/>
                <a:gd name="connsiteY2184" fmla="*/ 67014 h 245078"/>
                <a:gd name="connsiteX2185" fmla="*/ 1038754 w 3258499"/>
                <a:gd name="connsiteY2185" fmla="*/ 67014 h 245078"/>
                <a:gd name="connsiteX2186" fmla="*/ 1038871 w 3258499"/>
                <a:gd name="connsiteY2186" fmla="*/ 67037 h 245078"/>
                <a:gd name="connsiteX2187" fmla="*/ 1038871 w 3258499"/>
                <a:gd name="connsiteY2187" fmla="*/ 67014 h 245078"/>
                <a:gd name="connsiteX2188" fmla="*/ 1056504 w 3258499"/>
                <a:gd name="connsiteY2188" fmla="*/ 74316 h 245078"/>
                <a:gd name="connsiteX2189" fmla="*/ 1083209 w 3258499"/>
                <a:gd name="connsiteY2189" fmla="*/ 101022 h 245078"/>
                <a:gd name="connsiteX2190" fmla="*/ 1083209 w 3258499"/>
                <a:gd name="connsiteY2190" fmla="*/ 136284 h 245078"/>
                <a:gd name="connsiteX2191" fmla="*/ 1056503 w 3258499"/>
                <a:gd name="connsiteY2191" fmla="*/ 162990 h 245078"/>
                <a:gd name="connsiteX2192" fmla="*/ 1038871 w 3258499"/>
                <a:gd name="connsiteY2192" fmla="*/ 170293 h 245078"/>
                <a:gd name="connsiteX2193" fmla="*/ 1038871 w 3258499"/>
                <a:gd name="connsiteY2193" fmla="*/ 170270 h 245078"/>
                <a:gd name="connsiteX2194" fmla="*/ 1038754 w 3258499"/>
                <a:gd name="connsiteY2194" fmla="*/ 170293 h 245078"/>
                <a:gd name="connsiteX2195" fmla="*/ 1021123 w 3258499"/>
                <a:gd name="connsiteY2195" fmla="*/ 162990 h 245078"/>
                <a:gd name="connsiteX2196" fmla="*/ 994417 w 3258499"/>
                <a:gd name="connsiteY2196" fmla="*/ 136285 h 245078"/>
                <a:gd name="connsiteX2197" fmla="*/ 994417 w 3258499"/>
                <a:gd name="connsiteY2197" fmla="*/ 101022 h 245078"/>
                <a:gd name="connsiteX2198" fmla="*/ 1021123 w 3258499"/>
                <a:gd name="connsiteY2198" fmla="*/ 74317 h 245078"/>
                <a:gd name="connsiteX2199" fmla="*/ 1038754 w 3258499"/>
                <a:gd name="connsiteY2199" fmla="*/ 67014 h 245078"/>
                <a:gd name="connsiteX2200" fmla="*/ 705608 w 3258499"/>
                <a:gd name="connsiteY2200" fmla="*/ 67014 h 245078"/>
                <a:gd name="connsiteX2201" fmla="*/ 705725 w 3258499"/>
                <a:gd name="connsiteY2201" fmla="*/ 67037 h 245078"/>
                <a:gd name="connsiteX2202" fmla="*/ 705725 w 3258499"/>
                <a:gd name="connsiteY2202" fmla="*/ 67014 h 245078"/>
                <a:gd name="connsiteX2203" fmla="*/ 723357 w 3258499"/>
                <a:gd name="connsiteY2203" fmla="*/ 74316 h 245078"/>
                <a:gd name="connsiteX2204" fmla="*/ 750061 w 3258499"/>
                <a:gd name="connsiteY2204" fmla="*/ 101022 h 245078"/>
                <a:gd name="connsiteX2205" fmla="*/ 750061 w 3258499"/>
                <a:gd name="connsiteY2205" fmla="*/ 136284 h 245078"/>
                <a:gd name="connsiteX2206" fmla="*/ 723357 w 3258499"/>
                <a:gd name="connsiteY2206" fmla="*/ 162990 h 245078"/>
                <a:gd name="connsiteX2207" fmla="*/ 705725 w 3258499"/>
                <a:gd name="connsiteY2207" fmla="*/ 170293 h 245078"/>
                <a:gd name="connsiteX2208" fmla="*/ 705725 w 3258499"/>
                <a:gd name="connsiteY2208" fmla="*/ 170270 h 245078"/>
                <a:gd name="connsiteX2209" fmla="*/ 705608 w 3258499"/>
                <a:gd name="connsiteY2209" fmla="*/ 170293 h 245078"/>
                <a:gd name="connsiteX2210" fmla="*/ 687977 w 3258499"/>
                <a:gd name="connsiteY2210" fmla="*/ 162990 h 245078"/>
                <a:gd name="connsiteX2211" fmla="*/ 661272 w 3258499"/>
                <a:gd name="connsiteY2211" fmla="*/ 136285 h 245078"/>
                <a:gd name="connsiteX2212" fmla="*/ 661272 w 3258499"/>
                <a:gd name="connsiteY2212" fmla="*/ 101022 h 245078"/>
                <a:gd name="connsiteX2213" fmla="*/ 687977 w 3258499"/>
                <a:gd name="connsiteY2213" fmla="*/ 74317 h 245078"/>
                <a:gd name="connsiteX2214" fmla="*/ 705608 w 3258499"/>
                <a:gd name="connsiteY2214" fmla="*/ 67014 h 245078"/>
                <a:gd name="connsiteX2215" fmla="*/ 372462 w 3258499"/>
                <a:gd name="connsiteY2215" fmla="*/ 67014 h 245078"/>
                <a:gd name="connsiteX2216" fmla="*/ 372579 w 3258499"/>
                <a:gd name="connsiteY2216" fmla="*/ 67037 h 245078"/>
                <a:gd name="connsiteX2217" fmla="*/ 372579 w 3258499"/>
                <a:gd name="connsiteY2217" fmla="*/ 67014 h 245078"/>
                <a:gd name="connsiteX2218" fmla="*/ 372580 w 3258499"/>
                <a:gd name="connsiteY2218" fmla="*/ 67014 h 245078"/>
                <a:gd name="connsiteX2219" fmla="*/ 390210 w 3258499"/>
                <a:gd name="connsiteY2219" fmla="*/ 74316 h 245078"/>
                <a:gd name="connsiteX2220" fmla="*/ 416916 w 3258499"/>
                <a:gd name="connsiteY2220" fmla="*/ 101022 h 245078"/>
                <a:gd name="connsiteX2221" fmla="*/ 416916 w 3258499"/>
                <a:gd name="connsiteY2221" fmla="*/ 136284 h 245078"/>
                <a:gd name="connsiteX2222" fmla="*/ 390210 w 3258499"/>
                <a:gd name="connsiteY2222" fmla="*/ 162990 h 245078"/>
                <a:gd name="connsiteX2223" fmla="*/ 372580 w 3258499"/>
                <a:gd name="connsiteY2223" fmla="*/ 170293 h 245078"/>
                <a:gd name="connsiteX2224" fmla="*/ 372579 w 3258499"/>
                <a:gd name="connsiteY2224" fmla="*/ 170293 h 245078"/>
                <a:gd name="connsiteX2225" fmla="*/ 372579 w 3258499"/>
                <a:gd name="connsiteY2225" fmla="*/ 170270 h 245078"/>
                <a:gd name="connsiteX2226" fmla="*/ 372462 w 3258499"/>
                <a:gd name="connsiteY2226" fmla="*/ 170293 h 245078"/>
                <a:gd name="connsiteX2227" fmla="*/ 354830 w 3258499"/>
                <a:gd name="connsiteY2227" fmla="*/ 162990 h 245078"/>
                <a:gd name="connsiteX2228" fmla="*/ 328125 w 3258499"/>
                <a:gd name="connsiteY2228" fmla="*/ 136285 h 245078"/>
                <a:gd name="connsiteX2229" fmla="*/ 328125 w 3258499"/>
                <a:gd name="connsiteY2229" fmla="*/ 101022 h 245078"/>
                <a:gd name="connsiteX2230" fmla="*/ 354830 w 3258499"/>
                <a:gd name="connsiteY2230" fmla="*/ 74317 h 245078"/>
                <a:gd name="connsiteX2231" fmla="*/ 372462 w 3258499"/>
                <a:gd name="connsiteY2231" fmla="*/ 67014 h 245078"/>
                <a:gd name="connsiteX2232" fmla="*/ 3123182 w 3258499"/>
                <a:gd name="connsiteY2232" fmla="*/ 58282 h 245078"/>
                <a:gd name="connsiteX2233" fmla="*/ 3132573 w 3258499"/>
                <a:gd name="connsiteY2233" fmla="*/ 62174 h 245078"/>
                <a:gd name="connsiteX2234" fmla="*/ 3152785 w 3258499"/>
                <a:gd name="connsiteY2234" fmla="*/ 82385 h 245078"/>
                <a:gd name="connsiteX2235" fmla="*/ 3152785 w 3258499"/>
                <a:gd name="connsiteY2235" fmla="*/ 101168 h 245078"/>
                <a:gd name="connsiteX2236" fmla="*/ 3134322 w 3258499"/>
                <a:gd name="connsiteY2236" fmla="*/ 119631 h 245078"/>
                <a:gd name="connsiteX2237" fmla="*/ 3115539 w 3258499"/>
                <a:gd name="connsiteY2237" fmla="*/ 119631 h 245078"/>
                <a:gd name="connsiteX2238" fmla="*/ 3095328 w 3258499"/>
                <a:gd name="connsiteY2238" fmla="*/ 99419 h 245078"/>
                <a:gd name="connsiteX2239" fmla="*/ 3095328 w 3258499"/>
                <a:gd name="connsiteY2239" fmla="*/ 80636 h 245078"/>
                <a:gd name="connsiteX2240" fmla="*/ 3113790 w 3258499"/>
                <a:gd name="connsiteY2240" fmla="*/ 62173 h 245078"/>
                <a:gd name="connsiteX2241" fmla="*/ 3123182 w 3258499"/>
                <a:gd name="connsiteY2241" fmla="*/ 58282 h 245078"/>
                <a:gd name="connsiteX2242" fmla="*/ 2790036 w 3258499"/>
                <a:gd name="connsiteY2242" fmla="*/ 58282 h 245078"/>
                <a:gd name="connsiteX2243" fmla="*/ 2799427 w 3258499"/>
                <a:gd name="connsiteY2243" fmla="*/ 62174 h 245078"/>
                <a:gd name="connsiteX2244" fmla="*/ 2819638 w 3258499"/>
                <a:gd name="connsiteY2244" fmla="*/ 82385 h 245078"/>
                <a:gd name="connsiteX2245" fmla="*/ 2819638 w 3258499"/>
                <a:gd name="connsiteY2245" fmla="*/ 101168 h 245078"/>
                <a:gd name="connsiteX2246" fmla="*/ 2801175 w 3258499"/>
                <a:gd name="connsiteY2246" fmla="*/ 119631 h 245078"/>
                <a:gd name="connsiteX2247" fmla="*/ 2782393 w 3258499"/>
                <a:gd name="connsiteY2247" fmla="*/ 119631 h 245078"/>
                <a:gd name="connsiteX2248" fmla="*/ 2762181 w 3258499"/>
                <a:gd name="connsiteY2248" fmla="*/ 99419 h 245078"/>
                <a:gd name="connsiteX2249" fmla="*/ 2762181 w 3258499"/>
                <a:gd name="connsiteY2249" fmla="*/ 80636 h 245078"/>
                <a:gd name="connsiteX2250" fmla="*/ 2780644 w 3258499"/>
                <a:gd name="connsiteY2250" fmla="*/ 62173 h 245078"/>
                <a:gd name="connsiteX2251" fmla="*/ 2790036 w 3258499"/>
                <a:gd name="connsiteY2251" fmla="*/ 58282 h 245078"/>
                <a:gd name="connsiteX2252" fmla="*/ 2456889 w 3258499"/>
                <a:gd name="connsiteY2252" fmla="*/ 58282 h 245078"/>
                <a:gd name="connsiteX2253" fmla="*/ 2466281 w 3258499"/>
                <a:gd name="connsiteY2253" fmla="*/ 62174 h 245078"/>
                <a:gd name="connsiteX2254" fmla="*/ 2486493 w 3258499"/>
                <a:gd name="connsiteY2254" fmla="*/ 82385 h 245078"/>
                <a:gd name="connsiteX2255" fmla="*/ 2486493 w 3258499"/>
                <a:gd name="connsiteY2255" fmla="*/ 101168 h 245078"/>
                <a:gd name="connsiteX2256" fmla="*/ 2468030 w 3258499"/>
                <a:gd name="connsiteY2256" fmla="*/ 119631 h 245078"/>
                <a:gd name="connsiteX2257" fmla="*/ 2449247 w 3258499"/>
                <a:gd name="connsiteY2257" fmla="*/ 119631 h 245078"/>
                <a:gd name="connsiteX2258" fmla="*/ 2429036 w 3258499"/>
                <a:gd name="connsiteY2258" fmla="*/ 99419 h 245078"/>
                <a:gd name="connsiteX2259" fmla="*/ 2429036 w 3258499"/>
                <a:gd name="connsiteY2259" fmla="*/ 80636 h 245078"/>
                <a:gd name="connsiteX2260" fmla="*/ 2447498 w 3258499"/>
                <a:gd name="connsiteY2260" fmla="*/ 62173 h 245078"/>
                <a:gd name="connsiteX2261" fmla="*/ 2456889 w 3258499"/>
                <a:gd name="connsiteY2261" fmla="*/ 58282 h 245078"/>
                <a:gd name="connsiteX2262" fmla="*/ 2123743 w 3258499"/>
                <a:gd name="connsiteY2262" fmla="*/ 58282 h 245078"/>
                <a:gd name="connsiteX2263" fmla="*/ 2133135 w 3258499"/>
                <a:gd name="connsiteY2263" fmla="*/ 62174 h 245078"/>
                <a:gd name="connsiteX2264" fmla="*/ 2153346 w 3258499"/>
                <a:gd name="connsiteY2264" fmla="*/ 82385 h 245078"/>
                <a:gd name="connsiteX2265" fmla="*/ 2153346 w 3258499"/>
                <a:gd name="connsiteY2265" fmla="*/ 101168 h 245078"/>
                <a:gd name="connsiteX2266" fmla="*/ 2134883 w 3258499"/>
                <a:gd name="connsiteY2266" fmla="*/ 119631 h 245078"/>
                <a:gd name="connsiteX2267" fmla="*/ 2116100 w 3258499"/>
                <a:gd name="connsiteY2267" fmla="*/ 119631 h 245078"/>
                <a:gd name="connsiteX2268" fmla="*/ 2095889 w 3258499"/>
                <a:gd name="connsiteY2268" fmla="*/ 99419 h 245078"/>
                <a:gd name="connsiteX2269" fmla="*/ 2095889 w 3258499"/>
                <a:gd name="connsiteY2269" fmla="*/ 80636 h 245078"/>
                <a:gd name="connsiteX2270" fmla="*/ 2114352 w 3258499"/>
                <a:gd name="connsiteY2270" fmla="*/ 62173 h 245078"/>
                <a:gd name="connsiteX2271" fmla="*/ 2123743 w 3258499"/>
                <a:gd name="connsiteY2271" fmla="*/ 58282 h 245078"/>
                <a:gd name="connsiteX2272" fmla="*/ 1790597 w 3258499"/>
                <a:gd name="connsiteY2272" fmla="*/ 58282 h 245078"/>
                <a:gd name="connsiteX2273" fmla="*/ 1799988 w 3258499"/>
                <a:gd name="connsiteY2273" fmla="*/ 62174 h 245078"/>
                <a:gd name="connsiteX2274" fmla="*/ 1820200 w 3258499"/>
                <a:gd name="connsiteY2274" fmla="*/ 82385 h 245078"/>
                <a:gd name="connsiteX2275" fmla="*/ 1820200 w 3258499"/>
                <a:gd name="connsiteY2275" fmla="*/ 101168 h 245078"/>
                <a:gd name="connsiteX2276" fmla="*/ 1801736 w 3258499"/>
                <a:gd name="connsiteY2276" fmla="*/ 119631 h 245078"/>
                <a:gd name="connsiteX2277" fmla="*/ 1782953 w 3258499"/>
                <a:gd name="connsiteY2277" fmla="*/ 119631 h 245078"/>
                <a:gd name="connsiteX2278" fmla="*/ 1762742 w 3258499"/>
                <a:gd name="connsiteY2278" fmla="*/ 99419 h 245078"/>
                <a:gd name="connsiteX2279" fmla="*/ 1762742 w 3258499"/>
                <a:gd name="connsiteY2279" fmla="*/ 80636 h 245078"/>
                <a:gd name="connsiteX2280" fmla="*/ 1781205 w 3258499"/>
                <a:gd name="connsiteY2280" fmla="*/ 62173 h 245078"/>
                <a:gd name="connsiteX2281" fmla="*/ 1790597 w 3258499"/>
                <a:gd name="connsiteY2281" fmla="*/ 58282 h 245078"/>
                <a:gd name="connsiteX2282" fmla="*/ 1457451 w 3258499"/>
                <a:gd name="connsiteY2282" fmla="*/ 58282 h 245078"/>
                <a:gd name="connsiteX2283" fmla="*/ 1466842 w 3258499"/>
                <a:gd name="connsiteY2283" fmla="*/ 62174 h 245078"/>
                <a:gd name="connsiteX2284" fmla="*/ 1487053 w 3258499"/>
                <a:gd name="connsiteY2284" fmla="*/ 82385 h 245078"/>
                <a:gd name="connsiteX2285" fmla="*/ 1487053 w 3258499"/>
                <a:gd name="connsiteY2285" fmla="*/ 101168 h 245078"/>
                <a:gd name="connsiteX2286" fmla="*/ 1468590 w 3258499"/>
                <a:gd name="connsiteY2286" fmla="*/ 119631 h 245078"/>
                <a:gd name="connsiteX2287" fmla="*/ 1449808 w 3258499"/>
                <a:gd name="connsiteY2287" fmla="*/ 119631 h 245078"/>
                <a:gd name="connsiteX2288" fmla="*/ 1429596 w 3258499"/>
                <a:gd name="connsiteY2288" fmla="*/ 99419 h 245078"/>
                <a:gd name="connsiteX2289" fmla="*/ 1429596 w 3258499"/>
                <a:gd name="connsiteY2289" fmla="*/ 80636 h 245078"/>
                <a:gd name="connsiteX2290" fmla="*/ 1448059 w 3258499"/>
                <a:gd name="connsiteY2290" fmla="*/ 62173 h 245078"/>
                <a:gd name="connsiteX2291" fmla="*/ 1457451 w 3258499"/>
                <a:gd name="connsiteY2291" fmla="*/ 58282 h 245078"/>
                <a:gd name="connsiteX2292" fmla="*/ 1124304 w 3258499"/>
                <a:gd name="connsiteY2292" fmla="*/ 58282 h 245078"/>
                <a:gd name="connsiteX2293" fmla="*/ 1133696 w 3258499"/>
                <a:gd name="connsiteY2293" fmla="*/ 62174 h 245078"/>
                <a:gd name="connsiteX2294" fmla="*/ 1153907 w 3258499"/>
                <a:gd name="connsiteY2294" fmla="*/ 82385 h 245078"/>
                <a:gd name="connsiteX2295" fmla="*/ 1153907 w 3258499"/>
                <a:gd name="connsiteY2295" fmla="*/ 101168 h 245078"/>
                <a:gd name="connsiteX2296" fmla="*/ 1135444 w 3258499"/>
                <a:gd name="connsiteY2296" fmla="*/ 119631 h 245078"/>
                <a:gd name="connsiteX2297" fmla="*/ 1116661 w 3258499"/>
                <a:gd name="connsiteY2297" fmla="*/ 119631 h 245078"/>
                <a:gd name="connsiteX2298" fmla="*/ 1096450 w 3258499"/>
                <a:gd name="connsiteY2298" fmla="*/ 99419 h 245078"/>
                <a:gd name="connsiteX2299" fmla="*/ 1096450 w 3258499"/>
                <a:gd name="connsiteY2299" fmla="*/ 80636 h 245078"/>
                <a:gd name="connsiteX2300" fmla="*/ 1114913 w 3258499"/>
                <a:gd name="connsiteY2300" fmla="*/ 62173 h 245078"/>
                <a:gd name="connsiteX2301" fmla="*/ 1124304 w 3258499"/>
                <a:gd name="connsiteY2301" fmla="*/ 58282 h 245078"/>
                <a:gd name="connsiteX2302" fmla="*/ 791157 w 3258499"/>
                <a:gd name="connsiteY2302" fmla="*/ 58282 h 245078"/>
                <a:gd name="connsiteX2303" fmla="*/ 800549 w 3258499"/>
                <a:gd name="connsiteY2303" fmla="*/ 62174 h 245078"/>
                <a:gd name="connsiteX2304" fmla="*/ 820761 w 3258499"/>
                <a:gd name="connsiteY2304" fmla="*/ 82385 h 245078"/>
                <a:gd name="connsiteX2305" fmla="*/ 820761 w 3258499"/>
                <a:gd name="connsiteY2305" fmla="*/ 101168 h 245078"/>
                <a:gd name="connsiteX2306" fmla="*/ 802298 w 3258499"/>
                <a:gd name="connsiteY2306" fmla="*/ 119631 h 245078"/>
                <a:gd name="connsiteX2307" fmla="*/ 783515 w 3258499"/>
                <a:gd name="connsiteY2307" fmla="*/ 119631 h 245078"/>
                <a:gd name="connsiteX2308" fmla="*/ 763304 w 3258499"/>
                <a:gd name="connsiteY2308" fmla="*/ 99419 h 245078"/>
                <a:gd name="connsiteX2309" fmla="*/ 763304 w 3258499"/>
                <a:gd name="connsiteY2309" fmla="*/ 80636 h 245078"/>
                <a:gd name="connsiteX2310" fmla="*/ 781767 w 3258499"/>
                <a:gd name="connsiteY2310" fmla="*/ 62173 h 245078"/>
                <a:gd name="connsiteX2311" fmla="*/ 791157 w 3258499"/>
                <a:gd name="connsiteY2311" fmla="*/ 58282 h 245078"/>
                <a:gd name="connsiteX2312" fmla="*/ 458012 w 3258499"/>
                <a:gd name="connsiteY2312" fmla="*/ 58282 h 245078"/>
                <a:gd name="connsiteX2313" fmla="*/ 467402 w 3258499"/>
                <a:gd name="connsiteY2313" fmla="*/ 62174 h 245078"/>
                <a:gd name="connsiteX2314" fmla="*/ 487614 w 3258499"/>
                <a:gd name="connsiteY2314" fmla="*/ 82385 h 245078"/>
                <a:gd name="connsiteX2315" fmla="*/ 487614 w 3258499"/>
                <a:gd name="connsiteY2315" fmla="*/ 101168 h 245078"/>
                <a:gd name="connsiteX2316" fmla="*/ 469151 w 3258499"/>
                <a:gd name="connsiteY2316" fmla="*/ 119631 h 245078"/>
                <a:gd name="connsiteX2317" fmla="*/ 450368 w 3258499"/>
                <a:gd name="connsiteY2317" fmla="*/ 119631 h 245078"/>
                <a:gd name="connsiteX2318" fmla="*/ 430157 w 3258499"/>
                <a:gd name="connsiteY2318" fmla="*/ 99419 h 245078"/>
                <a:gd name="connsiteX2319" fmla="*/ 430157 w 3258499"/>
                <a:gd name="connsiteY2319" fmla="*/ 80636 h 245078"/>
                <a:gd name="connsiteX2320" fmla="*/ 448620 w 3258499"/>
                <a:gd name="connsiteY2320" fmla="*/ 62173 h 245078"/>
                <a:gd name="connsiteX2321" fmla="*/ 458012 w 3258499"/>
                <a:gd name="connsiteY2321" fmla="*/ 58282 h 245078"/>
                <a:gd name="connsiteX2322" fmla="*/ 124865 w 3258499"/>
                <a:gd name="connsiteY2322" fmla="*/ 58282 h 245078"/>
                <a:gd name="connsiteX2323" fmla="*/ 134257 w 3258499"/>
                <a:gd name="connsiteY2323" fmla="*/ 62174 h 245078"/>
                <a:gd name="connsiteX2324" fmla="*/ 154468 w 3258499"/>
                <a:gd name="connsiteY2324" fmla="*/ 82385 h 245078"/>
                <a:gd name="connsiteX2325" fmla="*/ 154468 w 3258499"/>
                <a:gd name="connsiteY2325" fmla="*/ 101168 h 245078"/>
                <a:gd name="connsiteX2326" fmla="*/ 136005 w 3258499"/>
                <a:gd name="connsiteY2326" fmla="*/ 119631 h 245078"/>
                <a:gd name="connsiteX2327" fmla="*/ 117223 w 3258499"/>
                <a:gd name="connsiteY2327" fmla="*/ 119631 h 245078"/>
                <a:gd name="connsiteX2328" fmla="*/ 97011 w 3258499"/>
                <a:gd name="connsiteY2328" fmla="*/ 99419 h 245078"/>
                <a:gd name="connsiteX2329" fmla="*/ 97011 w 3258499"/>
                <a:gd name="connsiteY2329" fmla="*/ 80636 h 245078"/>
                <a:gd name="connsiteX2330" fmla="*/ 115474 w 3258499"/>
                <a:gd name="connsiteY2330" fmla="*/ 62173 h 245078"/>
                <a:gd name="connsiteX2331" fmla="*/ 124865 w 3258499"/>
                <a:gd name="connsiteY2331" fmla="*/ 58282 h 245078"/>
                <a:gd name="connsiteX2332" fmla="*/ 3074915 w 3258499"/>
                <a:gd name="connsiteY2332" fmla="*/ 57905 h 245078"/>
                <a:gd name="connsiteX2333" fmla="*/ 3079705 w 3258499"/>
                <a:gd name="connsiteY2333" fmla="*/ 59671 h 245078"/>
                <a:gd name="connsiteX2334" fmla="*/ 3088663 w 3258499"/>
                <a:gd name="connsiteY2334" fmla="*/ 67951 h 245078"/>
                <a:gd name="connsiteX2335" fmla="*/ 3089034 w 3258499"/>
                <a:gd name="connsiteY2335" fmla="*/ 77378 h 245078"/>
                <a:gd name="connsiteX2336" fmla="*/ 3083667 w 3258499"/>
                <a:gd name="connsiteY2336" fmla="*/ 83184 h 245078"/>
                <a:gd name="connsiteX2337" fmla="*/ 3074240 w 3258499"/>
                <a:gd name="connsiteY2337" fmla="*/ 83555 h 245078"/>
                <a:gd name="connsiteX2338" fmla="*/ 3065282 w 3258499"/>
                <a:gd name="connsiteY2338" fmla="*/ 75275 h 245078"/>
                <a:gd name="connsiteX2339" fmla="*/ 3064912 w 3258499"/>
                <a:gd name="connsiteY2339" fmla="*/ 65848 h 245078"/>
                <a:gd name="connsiteX2340" fmla="*/ 3070278 w 3258499"/>
                <a:gd name="connsiteY2340" fmla="*/ 60042 h 245078"/>
                <a:gd name="connsiteX2341" fmla="*/ 3074915 w 3258499"/>
                <a:gd name="connsiteY2341" fmla="*/ 57905 h 245078"/>
                <a:gd name="connsiteX2342" fmla="*/ 2741769 w 3258499"/>
                <a:gd name="connsiteY2342" fmla="*/ 57905 h 245078"/>
                <a:gd name="connsiteX2343" fmla="*/ 2746559 w 3258499"/>
                <a:gd name="connsiteY2343" fmla="*/ 59671 h 245078"/>
                <a:gd name="connsiteX2344" fmla="*/ 2755517 w 3258499"/>
                <a:gd name="connsiteY2344" fmla="*/ 67951 h 245078"/>
                <a:gd name="connsiteX2345" fmla="*/ 2755888 w 3258499"/>
                <a:gd name="connsiteY2345" fmla="*/ 77378 h 245078"/>
                <a:gd name="connsiteX2346" fmla="*/ 2750520 w 3258499"/>
                <a:gd name="connsiteY2346" fmla="*/ 83184 h 245078"/>
                <a:gd name="connsiteX2347" fmla="*/ 2741093 w 3258499"/>
                <a:gd name="connsiteY2347" fmla="*/ 83555 h 245078"/>
                <a:gd name="connsiteX2348" fmla="*/ 2732136 w 3258499"/>
                <a:gd name="connsiteY2348" fmla="*/ 75275 h 245078"/>
                <a:gd name="connsiteX2349" fmla="*/ 2731766 w 3258499"/>
                <a:gd name="connsiteY2349" fmla="*/ 65848 h 245078"/>
                <a:gd name="connsiteX2350" fmla="*/ 2737132 w 3258499"/>
                <a:gd name="connsiteY2350" fmla="*/ 60042 h 245078"/>
                <a:gd name="connsiteX2351" fmla="*/ 2741769 w 3258499"/>
                <a:gd name="connsiteY2351" fmla="*/ 57905 h 245078"/>
                <a:gd name="connsiteX2352" fmla="*/ 2408623 w 3258499"/>
                <a:gd name="connsiteY2352" fmla="*/ 57905 h 245078"/>
                <a:gd name="connsiteX2353" fmla="*/ 2413413 w 3258499"/>
                <a:gd name="connsiteY2353" fmla="*/ 59671 h 245078"/>
                <a:gd name="connsiteX2354" fmla="*/ 2422371 w 3258499"/>
                <a:gd name="connsiteY2354" fmla="*/ 67951 h 245078"/>
                <a:gd name="connsiteX2355" fmla="*/ 2422741 w 3258499"/>
                <a:gd name="connsiteY2355" fmla="*/ 77378 h 245078"/>
                <a:gd name="connsiteX2356" fmla="*/ 2417374 w 3258499"/>
                <a:gd name="connsiteY2356" fmla="*/ 83184 h 245078"/>
                <a:gd name="connsiteX2357" fmla="*/ 2407947 w 3258499"/>
                <a:gd name="connsiteY2357" fmla="*/ 83555 h 245078"/>
                <a:gd name="connsiteX2358" fmla="*/ 2398989 w 3258499"/>
                <a:gd name="connsiteY2358" fmla="*/ 75275 h 245078"/>
                <a:gd name="connsiteX2359" fmla="*/ 2398619 w 3258499"/>
                <a:gd name="connsiteY2359" fmla="*/ 65848 h 245078"/>
                <a:gd name="connsiteX2360" fmla="*/ 2403986 w 3258499"/>
                <a:gd name="connsiteY2360" fmla="*/ 60042 h 245078"/>
                <a:gd name="connsiteX2361" fmla="*/ 2408623 w 3258499"/>
                <a:gd name="connsiteY2361" fmla="*/ 57905 h 245078"/>
                <a:gd name="connsiteX2362" fmla="*/ 2075476 w 3258499"/>
                <a:gd name="connsiteY2362" fmla="*/ 57905 h 245078"/>
                <a:gd name="connsiteX2363" fmla="*/ 2080266 w 3258499"/>
                <a:gd name="connsiteY2363" fmla="*/ 59671 h 245078"/>
                <a:gd name="connsiteX2364" fmla="*/ 2089224 w 3258499"/>
                <a:gd name="connsiteY2364" fmla="*/ 67951 h 245078"/>
                <a:gd name="connsiteX2365" fmla="*/ 2089595 w 3258499"/>
                <a:gd name="connsiteY2365" fmla="*/ 77378 h 245078"/>
                <a:gd name="connsiteX2366" fmla="*/ 2084228 w 3258499"/>
                <a:gd name="connsiteY2366" fmla="*/ 83184 h 245078"/>
                <a:gd name="connsiteX2367" fmla="*/ 2074801 w 3258499"/>
                <a:gd name="connsiteY2367" fmla="*/ 83555 h 245078"/>
                <a:gd name="connsiteX2368" fmla="*/ 2065844 w 3258499"/>
                <a:gd name="connsiteY2368" fmla="*/ 75275 h 245078"/>
                <a:gd name="connsiteX2369" fmla="*/ 2065473 w 3258499"/>
                <a:gd name="connsiteY2369" fmla="*/ 65848 h 245078"/>
                <a:gd name="connsiteX2370" fmla="*/ 2070839 w 3258499"/>
                <a:gd name="connsiteY2370" fmla="*/ 60042 h 245078"/>
                <a:gd name="connsiteX2371" fmla="*/ 2075476 w 3258499"/>
                <a:gd name="connsiteY2371" fmla="*/ 57905 h 245078"/>
                <a:gd name="connsiteX2372" fmla="*/ 1742330 w 3258499"/>
                <a:gd name="connsiteY2372" fmla="*/ 57905 h 245078"/>
                <a:gd name="connsiteX2373" fmla="*/ 1747120 w 3258499"/>
                <a:gd name="connsiteY2373" fmla="*/ 59671 h 245078"/>
                <a:gd name="connsiteX2374" fmla="*/ 1756078 w 3258499"/>
                <a:gd name="connsiteY2374" fmla="*/ 67951 h 245078"/>
                <a:gd name="connsiteX2375" fmla="*/ 1756448 w 3258499"/>
                <a:gd name="connsiteY2375" fmla="*/ 77378 h 245078"/>
                <a:gd name="connsiteX2376" fmla="*/ 1751082 w 3258499"/>
                <a:gd name="connsiteY2376" fmla="*/ 83184 h 245078"/>
                <a:gd name="connsiteX2377" fmla="*/ 1741655 w 3258499"/>
                <a:gd name="connsiteY2377" fmla="*/ 83555 h 245078"/>
                <a:gd name="connsiteX2378" fmla="*/ 1732697 w 3258499"/>
                <a:gd name="connsiteY2378" fmla="*/ 75275 h 245078"/>
                <a:gd name="connsiteX2379" fmla="*/ 1732326 w 3258499"/>
                <a:gd name="connsiteY2379" fmla="*/ 65848 h 245078"/>
                <a:gd name="connsiteX2380" fmla="*/ 1737693 w 3258499"/>
                <a:gd name="connsiteY2380" fmla="*/ 60042 h 245078"/>
                <a:gd name="connsiteX2381" fmla="*/ 1742330 w 3258499"/>
                <a:gd name="connsiteY2381" fmla="*/ 57905 h 245078"/>
                <a:gd name="connsiteX2382" fmla="*/ 1409184 w 3258499"/>
                <a:gd name="connsiteY2382" fmla="*/ 57905 h 245078"/>
                <a:gd name="connsiteX2383" fmla="*/ 1413973 w 3258499"/>
                <a:gd name="connsiteY2383" fmla="*/ 59671 h 245078"/>
                <a:gd name="connsiteX2384" fmla="*/ 1422932 w 3258499"/>
                <a:gd name="connsiteY2384" fmla="*/ 67951 h 245078"/>
                <a:gd name="connsiteX2385" fmla="*/ 1423303 w 3258499"/>
                <a:gd name="connsiteY2385" fmla="*/ 77378 h 245078"/>
                <a:gd name="connsiteX2386" fmla="*/ 1417934 w 3258499"/>
                <a:gd name="connsiteY2386" fmla="*/ 83184 h 245078"/>
                <a:gd name="connsiteX2387" fmla="*/ 1408508 w 3258499"/>
                <a:gd name="connsiteY2387" fmla="*/ 83555 h 245078"/>
                <a:gd name="connsiteX2388" fmla="*/ 1399550 w 3258499"/>
                <a:gd name="connsiteY2388" fmla="*/ 75275 h 245078"/>
                <a:gd name="connsiteX2389" fmla="*/ 1399180 w 3258499"/>
                <a:gd name="connsiteY2389" fmla="*/ 65848 h 245078"/>
                <a:gd name="connsiteX2390" fmla="*/ 1404547 w 3258499"/>
                <a:gd name="connsiteY2390" fmla="*/ 60042 h 245078"/>
                <a:gd name="connsiteX2391" fmla="*/ 1409184 w 3258499"/>
                <a:gd name="connsiteY2391" fmla="*/ 57905 h 245078"/>
                <a:gd name="connsiteX2392" fmla="*/ 1076038 w 3258499"/>
                <a:gd name="connsiteY2392" fmla="*/ 57905 h 245078"/>
                <a:gd name="connsiteX2393" fmla="*/ 1080828 w 3258499"/>
                <a:gd name="connsiteY2393" fmla="*/ 59671 h 245078"/>
                <a:gd name="connsiteX2394" fmla="*/ 1089785 w 3258499"/>
                <a:gd name="connsiteY2394" fmla="*/ 67951 h 245078"/>
                <a:gd name="connsiteX2395" fmla="*/ 1090155 w 3258499"/>
                <a:gd name="connsiteY2395" fmla="*/ 77378 h 245078"/>
                <a:gd name="connsiteX2396" fmla="*/ 1084789 w 3258499"/>
                <a:gd name="connsiteY2396" fmla="*/ 83184 h 245078"/>
                <a:gd name="connsiteX2397" fmla="*/ 1075361 w 3258499"/>
                <a:gd name="connsiteY2397" fmla="*/ 83555 h 245078"/>
                <a:gd name="connsiteX2398" fmla="*/ 1066404 w 3258499"/>
                <a:gd name="connsiteY2398" fmla="*/ 75275 h 245078"/>
                <a:gd name="connsiteX2399" fmla="*/ 1066034 w 3258499"/>
                <a:gd name="connsiteY2399" fmla="*/ 65848 h 245078"/>
                <a:gd name="connsiteX2400" fmla="*/ 1071400 w 3258499"/>
                <a:gd name="connsiteY2400" fmla="*/ 60042 h 245078"/>
                <a:gd name="connsiteX2401" fmla="*/ 1076038 w 3258499"/>
                <a:gd name="connsiteY2401" fmla="*/ 57905 h 245078"/>
                <a:gd name="connsiteX2402" fmla="*/ 742890 w 3258499"/>
                <a:gd name="connsiteY2402" fmla="*/ 57905 h 245078"/>
                <a:gd name="connsiteX2403" fmla="*/ 747681 w 3258499"/>
                <a:gd name="connsiteY2403" fmla="*/ 59671 h 245078"/>
                <a:gd name="connsiteX2404" fmla="*/ 756639 w 3258499"/>
                <a:gd name="connsiteY2404" fmla="*/ 67951 h 245078"/>
                <a:gd name="connsiteX2405" fmla="*/ 757009 w 3258499"/>
                <a:gd name="connsiteY2405" fmla="*/ 77378 h 245078"/>
                <a:gd name="connsiteX2406" fmla="*/ 751642 w 3258499"/>
                <a:gd name="connsiteY2406" fmla="*/ 83184 h 245078"/>
                <a:gd name="connsiteX2407" fmla="*/ 742216 w 3258499"/>
                <a:gd name="connsiteY2407" fmla="*/ 83555 h 245078"/>
                <a:gd name="connsiteX2408" fmla="*/ 733258 w 3258499"/>
                <a:gd name="connsiteY2408" fmla="*/ 75275 h 245078"/>
                <a:gd name="connsiteX2409" fmla="*/ 732887 w 3258499"/>
                <a:gd name="connsiteY2409" fmla="*/ 65848 h 245078"/>
                <a:gd name="connsiteX2410" fmla="*/ 738254 w 3258499"/>
                <a:gd name="connsiteY2410" fmla="*/ 60042 h 245078"/>
                <a:gd name="connsiteX2411" fmla="*/ 742890 w 3258499"/>
                <a:gd name="connsiteY2411" fmla="*/ 57905 h 245078"/>
                <a:gd name="connsiteX2412" fmla="*/ 409744 w 3258499"/>
                <a:gd name="connsiteY2412" fmla="*/ 57905 h 245078"/>
                <a:gd name="connsiteX2413" fmla="*/ 414535 w 3258499"/>
                <a:gd name="connsiteY2413" fmla="*/ 59671 h 245078"/>
                <a:gd name="connsiteX2414" fmla="*/ 423493 w 3258499"/>
                <a:gd name="connsiteY2414" fmla="*/ 67951 h 245078"/>
                <a:gd name="connsiteX2415" fmla="*/ 423863 w 3258499"/>
                <a:gd name="connsiteY2415" fmla="*/ 77378 h 245078"/>
                <a:gd name="connsiteX2416" fmla="*/ 418496 w 3258499"/>
                <a:gd name="connsiteY2416" fmla="*/ 83184 h 245078"/>
                <a:gd name="connsiteX2417" fmla="*/ 409070 w 3258499"/>
                <a:gd name="connsiteY2417" fmla="*/ 83555 h 245078"/>
                <a:gd name="connsiteX2418" fmla="*/ 400112 w 3258499"/>
                <a:gd name="connsiteY2418" fmla="*/ 75275 h 245078"/>
                <a:gd name="connsiteX2419" fmla="*/ 399741 w 3258499"/>
                <a:gd name="connsiteY2419" fmla="*/ 65848 h 245078"/>
                <a:gd name="connsiteX2420" fmla="*/ 405108 w 3258499"/>
                <a:gd name="connsiteY2420" fmla="*/ 60042 h 245078"/>
                <a:gd name="connsiteX2421" fmla="*/ 409744 w 3258499"/>
                <a:gd name="connsiteY2421" fmla="*/ 57905 h 245078"/>
                <a:gd name="connsiteX2422" fmla="*/ 76599 w 3258499"/>
                <a:gd name="connsiteY2422" fmla="*/ 57905 h 245078"/>
                <a:gd name="connsiteX2423" fmla="*/ 81389 w 3258499"/>
                <a:gd name="connsiteY2423" fmla="*/ 59671 h 245078"/>
                <a:gd name="connsiteX2424" fmla="*/ 90347 w 3258499"/>
                <a:gd name="connsiteY2424" fmla="*/ 67951 h 245078"/>
                <a:gd name="connsiteX2425" fmla="*/ 90717 w 3258499"/>
                <a:gd name="connsiteY2425" fmla="*/ 77378 h 245078"/>
                <a:gd name="connsiteX2426" fmla="*/ 85350 w 3258499"/>
                <a:gd name="connsiteY2426" fmla="*/ 83184 h 245078"/>
                <a:gd name="connsiteX2427" fmla="*/ 75923 w 3258499"/>
                <a:gd name="connsiteY2427" fmla="*/ 83555 h 245078"/>
                <a:gd name="connsiteX2428" fmla="*/ 66965 w 3258499"/>
                <a:gd name="connsiteY2428" fmla="*/ 75275 h 245078"/>
                <a:gd name="connsiteX2429" fmla="*/ 66595 w 3258499"/>
                <a:gd name="connsiteY2429" fmla="*/ 65848 h 245078"/>
                <a:gd name="connsiteX2430" fmla="*/ 71961 w 3258499"/>
                <a:gd name="connsiteY2430" fmla="*/ 60042 h 245078"/>
                <a:gd name="connsiteX2431" fmla="*/ 76599 w 3258499"/>
                <a:gd name="connsiteY2431" fmla="*/ 57905 h 245078"/>
                <a:gd name="connsiteX2432" fmla="*/ 3211156 w 3258499"/>
                <a:gd name="connsiteY2432" fmla="*/ 55704 h 245078"/>
                <a:gd name="connsiteX2433" fmla="*/ 3233822 w 3258499"/>
                <a:gd name="connsiteY2433" fmla="*/ 146369 h 245078"/>
                <a:gd name="connsiteX2434" fmla="*/ 3220980 w 3258499"/>
                <a:gd name="connsiteY2434" fmla="*/ 151687 h 245078"/>
                <a:gd name="connsiteX2435" fmla="*/ 3204559 w 3258499"/>
                <a:gd name="connsiteY2435" fmla="*/ 144886 h 245078"/>
                <a:gd name="connsiteX2436" fmla="*/ 3179688 w 3258499"/>
                <a:gd name="connsiteY2436" fmla="*/ 120014 h 245078"/>
                <a:gd name="connsiteX2437" fmla="*/ 3179688 w 3258499"/>
                <a:gd name="connsiteY2437" fmla="*/ 87172 h 245078"/>
                <a:gd name="connsiteX2438" fmla="*/ 3059168 w 3258499"/>
                <a:gd name="connsiteY2438" fmla="*/ 45399 h 245078"/>
                <a:gd name="connsiteX2439" fmla="*/ 3062266 w 3258499"/>
                <a:gd name="connsiteY2439" fmla="*/ 46542 h 245078"/>
                <a:gd name="connsiteX2440" fmla="*/ 3066021 w 3258499"/>
                <a:gd name="connsiteY2440" fmla="*/ 50013 h 245078"/>
                <a:gd name="connsiteX2441" fmla="*/ 3066261 w 3258499"/>
                <a:gd name="connsiteY2441" fmla="*/ 56110 h 245078"/>
                <a:gd name="connsiteX2442" fmla="*/ 3061753 w 3258499"/>
                <a:gd name="connsiteY2442" fmla="*/ 60986 h 245078"/>
                <a:gd name="connsiteX2443" fmla="*/ 3055656 w 3258499"/>
                <a:gd name="connsiteY2443" fmla="*/ 61226 h 245078"/>
                <a:gd name="connsiteX2444" fmla="*/ 3051901 w 3258499"/>
                <a:gd name="connsiteY2444" fmla="*/ 57755 h 245078"/>
                <a:gd name="connsiteX2445" fmla="*/ 3051661 w 3258499"/>
                <a:gd name="connsiteY2445" fmla="*/ 51658 h 245078"/>
                <a:gd name="connsiteX2446" fmla="*/ 3056168 w 3258499"/>
                <a:gd name="connsiteY2446" fmla="*/ 46781 h 245078"/>
                <a:gd name="connsiteX2447" fmla="*/ 3059168 w 3258499"/>
                <a:gd name="connsiteY2447" fmla="*/ 45399 h 245078"/>
                <a:gd name="connsiteX2448" fmla="*/ 2726022 w 3258499"/>
                <a:gd name="connsiteY2448" fmla="*/ 45399 h 245078"/>
                <a:gd name="connsiteX2449" fmla="*/ 2729119 w 3258499"/>
                <a:gd name="connsiteY2449" fmla="*/ 46542 h 245078"/>
                <a:gd name="connsiteX2450" fmla="*/ 2732875 w 3258499"/>
                <a:gd name="connsiteY2450" fmla="*/ 50013 h 245078"/>
                <a:gd name="connsiteX2451" fmla="*/ 2733115 w 3258499"/>
                <a:gd name="connsiteY2451" fmla="*/ 56110 h 245078"/>
                <a:gd name="connsiteX2452" fmla="*/ 2728607 w 3258499"/>
                <a:gd name="connsiteY2452" fmla="*/ 60986 h 245078"/>
                <a:gd name="connsiteX2453" fmla="*/ 2722510 w 3258499"/>
                <a:gd name="connsiteY2453" fmla="*/ 61226 h 245078"/>
                <a:gd name="connsiteX2454" fmla="*/ 2718755 w 3258499"/>
                <a:gd name="connsiteY2454" fmla="*/ 57755 h 245078"/>
                <a:gd name="connsiteX2455" fmla="*/ 2718515 w 3258499"/>
                <a:gd name="connsiteY2455" fmla="*/ 51658 h 245078"/>
                <a:gd name="connsiteX2456" fmla="*/ 2723022 w 3258499"/>
                <a:gd name="connsiteY2456" fmla="*/ 46781 h 245078"/>
                <a:gd name="connsiteX2457" fmla="*/ 2726022 w 3258499"/>
                <a:gd name="connsiteY2457" fmla="*/ 45399 h 245078"/>
                <a:gd name="connsiteX2458" fmla="*/ 2392875 w 3258499"/>
                <a:gd name="connsiteY2458" fmla="*/ 45399 h 245078"/>
                <a:gd name="connsiteX2459" fmla="*/ 2395973 w 3258499"/>
                <a:gd name="connsiteY2459" fmla="*/ 46542 h 245078"/>
                <a:gd name="connsiteX2460" fmla="*/ 2399728 w 3258499"/>
                <a:gd name="connsiteY2460" fmla="*/ 50013 h 245078"/>
                <a:gd name="connsiteX2461" fmla="*/ 2399969 w 3258499"/>
                <a:gd name="connsiteY2461" fmla="*/ 56110 h 245078"/>
                <a:gd name="connsiteX2462" fmla="*/ 2395460 w 3258499"/>
                <a:gd name="connsiteY2462" fmla="*/ 60986 h 245078"/>
                <a:gd name="connsiteX2463" fmla="*/ 2389364 w 3258499"/>
                <a:gd name="connsiteY2463" fmla="*/ 61226 h 245078"/>
                <a:gd name="connsiteX2464" fmla="*/ 2385609 w 3258499"/>
                <a:gd name="connsiteY2464" fmla="*/ 57755 h 245078"/>
                <a:gd name="connsiteX2465" fmla="*/ 2385369 w 3258499"/>
                <a:gd name="connsiteY2465" fmla="*/ 51658 h 245078"/>
                <a:gd name="connsiteX2466" fmla="*/ 2389876 w 3258499"/>
                <a:gd name="connsiteY2466" fmla="*/ 46781 h 245078"/>
                <a:gd name="connsiteX2467" fmla="*/ 2392875 w 3258499"/>
                <a:gd name="connsiteY2467" fmla="*/ 45399 h 245078"/>
                <a:gd name="connsiteX2468" fmla="*/ 2059729 w 3258499"/>
                <a:gd name="connsiteY2468" fmla="*/ 45399 h 245078"/>
                <a:gd name="connsiteX2469" fmla="*/ 2062827 w 3258499"/>
                <a:gd name="connsiteY2469" fmla="*/ 46542 h 245078"/>
                <a:gd name="connsiteX2470" fmla="*/ 2066582 w 3258499"/>
                <a:gd name="connsiteY2470" fmla="*/ 50013 h 245078"/>
                <a:gd name="connsiteX2471" fmla="*/ 2066822 w 3258499"/>
                <a:gd name="connsiteY2471" fmla="*/ 56110 h 245078"/>
                <a:gd name="connsiteX2472" fmla="*/ 2062314 w 3258499"/>
                <a:gd name="connsiteY2472" fmla="*/ 60986 h 245078"/>
                <a:gd name="connsiteX2473" fmla="*/ 2056217 w 3258499"/>
                <a:gd name="connsiteY2473" fmla="*/ 61226 h 245078"/>
                <a:gd name="connsiteX2474" fmla="*/ 2052462 w 3258499"/>
                <a:gd name="connsiteY2474" fmla="*/ 57755 h 245078"/>
                <a:gd name="connsiteX2475" fmla="*/ 2052222 w 3258499"/>
                <a:gd name="connsiteY2475" fmla="*/ 51658 h 245078"/>
                <a:gd name="connsiteX2476" fmla="*/ 2056731 w 3258499"/>
                <a:gd name="connsiteY2476" fmla="*/ 46781 h 245078"/>
                <a:gd name="connsiteX2477" fmla="*/ 2059729 w 3258499"/>
                <a:gd name="connsiteY2477" fmla="*/ 45399 h 245078"/>
                <a:gd name="connsiteX2478" fmla="*/ 1726583 w 3258499"/>
                <a:gd name="connsiteY2478" fmla="*/ 45399 h 245078"/>
                <a:gd name="connsiteX2479" fmla="*/ 1729680 w 3258499"/>
                <a:gd name="connsiteY2479" fmla="*/ 46542 h 245078"/>
                <a:gd name="connsiteX2480" fmla="*/ 1733436 w 3258499"/>
                <a:gd name="connsiteY2480" fmla="*/ 50013 h 245078"/>
                <a:gd name="connsiteX2481" fmla="*/ 1733675 w 3258499"/>
                <a:gd name="connsiteY2481" fmla="*/ 56110 h 245078"/>
                <a:gd name="connsiteX2482" fmla="*/ 1729168 w 3258499"/>
                <a:gd name="connsiteY2482" fmla="*/ 60986 h 245078"/>
                <a:gd name="connsiteX2483" fmla="*/ 1723071 w 3258499"/>
                <a:gd name="connsiteY2483" fmla="*/ 61226 h 245078"/>
                <a:gd name="connsiteX2484" fmla="*/ 1719316 w 3258499"/>
                <a:gd name="connsiteY2484" fmla="*/ 57755 h 245078"/>
                <a:gd name="connsiteX2485" fmla="*/ 1719076 w 3258499"/>
                <a:gd name="connsiteY2485" fmla="*/ 51658 h 245078"/>
                <a:gd name="connsiteX2486" fmla="*/ 1723583 w 3258499"/>
                <a:gd name="connsiteY2486" fmla="*/ 46781 h 245078"/>
                <a:gd name="connsiteX2487" fmla="*/ 1726583 w 3258499"/>
                <a:gd name="connsiteY2487" fmla="*/ 45399 h 245078"/>
                <a:gd name="connsiteX2488" fmla="*/ 1393437 w 3258499"/>
                <a:gd name="connsiteY2488" fmla="*/ 45399 h 245078"/>
                <a:gd name="connsiteX2489" fmla="*/ 1396535 w 3258499"/>
                <a:gd name="connsiteY2489" fmla="*/ 46542 h 245078"/>
                <a:gd name="connsiteX2490" fmla="*/ 1400289 w 3258499"/>
                <a:gd name="connsiteY2490" fmla="*/ 50013 h 245078"/>
                <a:gd name="connsiteX2491" fmla="*/ 1400530 w 3258499"/>
                <a:gd name="connsiteY2491" fmla="*/ 56110 h 245078"/>
                <a:gd name="connsiteX2492" fmla="*/ 1396022 w 3258499"/>
                <a:gd name="connsiteY2492" fmla="*/ 60986 h 245078"/>
                <a:gd name="connsiteX2493" fmla="*/ 1389924 w 3258499"/>
                <a:gd name="connsiteY2493" fmla="*/ 61226 h 245078"/>
                <a:gd name="connsiteX2494" fmla="*/ 1386169 w 3258499"/>
                <a:gd name="connsiteY2494" fmla="*/ 57755 h 245078"/>
                <a:gd name="connsiteX2495" fmla="*/ 1385930 w 3258499"/>
                <a:gd name="connsiteY2495" fmla="*/ 51658 h 245078"/>
                <a:gd name="connsiteX2496" fmla="*/ 1390437 w 3258499"/>
                <a:gd name="connsiteY2496" fmla="*/ 46781 h 245078"/>
                <a:gd name="connsiteX2497" fmla="*/ 1393437 w 3258499"/>
                <a:gd name="connsiteY2497" fmla="*/ 45399 h 245078"/>
                <a:gd name="connsiteX2498" fmla="*/ 1060290 w 3258499"/>
                <a:gd name="connsiteY2498" fmla="*/ 45399 h 245078"/>
                <a:gd name="connsiteX2499" fmla="*/ 1063388 w 3258499"/>
                <a:gd name="connsiteY2499" fmla="*/ 46542 h 245078"/>
                <a:gd name="connsiteX2500" fmla="*/ 1067142 w 3258499"/>
                <a:gd name="connsiteY2500" fmla="*/ 50013 h 245078"/>
                <a:gd name="connsiteX2501" fmla="*/ 1067383 w 3258499"/>
                <a:gd name="connsiteY2501" fmla="*/ 56110 h 245078"/>
                <a:gd name="connsiteX2502" fmla="*/ 1062875 w 3258499"/>
                <a:gd name="connsiteY2502" fmla="*/ 60986 h 245078"/>
                <a:gd name="connsiteX2503" fmla="*/ 1056778 w 3258499"/>
                <a:gd name="connsiteY2503" fmla="*/ 61226 h 245078"/>
                <a:gd name="connsiteX2504" fmla="*/ 1053023 w 3258499"/>
                <a:gd name="connsiteY2504" fmla="*/ 57755 h 245078"/>
                <a:gd name="connsiteX2505" fmla="*/ 1052784 w 3258499"/>
                <a:gd name="connsiteY2505" fmla="*/ 51658 h 245078"/>
                <a:gd name="connsiteX2506" fmla="*/ 1057291 w 3258499"/>
                <a:gd name="connsiteY2506" fmla="*/ 46781 h 245078"/>
                <a:gd name="connsiteX2507" fmla="*/ 1060290 w 3258499"/>
                <a:gd name="connsiteY2507" fmla="*/ 45399 h 245078"/>
                <a:gd name="connsiteX2508" fmla="*/ 727144 w 3258499"/>
                <a:gd name="connsiteY2508" fmla="*/ 45399 h 245078"/>
                <a:gd name="connsiteX2509" fmla="*/ 730241 w 3258499"/>
                <a:gd name="connsiteY2509" fmla="*/ 46542 h 245078"/>
                <a:gd name="connsiteX2510" fmla="*/ 733996 w 3258499"/>
                <a:gd name="connsiteY2510" fmla="*/ 50013 h 245078"/>
                <a:gd name="connsiteX2511" fmla="*/ 734236 w 3258499"/>
                <a:gd name="connsiteY2511" fmla="*/ 56110 h 245078"/>
                <a:gd name="connsiteX2512" fmla="*/ 729728 w 3258499"/>
                <a:gd name="connsiteY2512" fmla="*/ 60986 h 245078"/>
                <a:gd name="connsiteX2513" fmla="*/ 723631 w 3258499"/>
                <a:gd name="connsiteY2513" fmla="*/ 61226 h 245078"/>
                <a:gd name="connsiteX2514" fmla="*/ 719877 w 3258499"/>
                <a:gd name="connsiteY2514" fmla="*/ 57755 h 245078"/>
                <a:gd name="connsiteX2515" fmla="*/ 719636 w 3258499"/>
                <a:gd name="connsiteY2515" fmla="*/ 51658 h 245078"/>
                <a:gd name="connsiteX2516" fmla="*/ 724145 w 3258499"/>
                <a:gd name="connsiteY2516" fmla="*/ 46781 h 245078"/>
                <a:gd name="connsiteX2517" fmla="*/ 727144 w 3258499"/>
                <a:gd name="connsiteY2517" fmla="*/ 45399 h 245078"/>
                <a:gd name="connsiteX2518" fmla="*/ 393998 w 3258499"/>
                <a:gd name="connsiteY2518" fmla="*/ 45399 h 245078"/>
                <a:gd name="connsiteX2519" fmla="*/ 397095 w 3258499"/>
                <a:gd name="connsiteY2519" fmla="*/ 46542 h 245078"/>
                <a:gd name="connsiteX2520" fmla="*/ 400850 w 3258499"/>
                <a:gd name="connsiteY2520" fmla="*/ 50013 h 245078"/>
                <a:gd name="connsiteX2521" fmla="*/ 401090 w 3258499"/>
                <a:gd name="connsiteY2521" fmla="*/ 56110 h 245078"/>
                <a:gd name="connsiteX2522" fmla="*/ 396583 w 3258499"/>
                <a:gd name="connsiteY2522" fmla="*/ 60986 h 245078"/>
                <a:gd name="connsiteX2523" fmla="*/ 390485 w 3258499"/>
                <a:gd name="connsiteY2523" fmla="*/ 61226 h 245078"/>
                <a:gd name="connsiteX2524" fmla="*/ 386730 w 3258499"/>
                <a:gd name="connsiteY2524" fmla="*/ 57755 h 245078"/>
                <a:gd name="connsiteX2525" fmla="*/ 386491 w 3258499"/>
                <a:gd name="connsiteY2525" fmla="*/ 51658 h 245078"/>
                <a:gd name="connsiteX2526" fmla="*/ 390998 w 3258499"/>
                <a:gd name="connsiteY2526" fmla="*/ 46781 h 245078"/>
                <a:gd name="connsiteX2527" fmla="*/ 393998 w 3258499"/>
                <a:gd name="connsiteY2527" fmla="*/ 45399 h 245078"/>
                <a:gd name="connsiteX2528" fmla="*/ 60852 w 3258499"/>
                <a:gd name="connsiteY2528" fmla="*/ 45399 h 245078"/>
                <a:gd name="connsiteX2529" fmla="*/ 63950 w 3258499"/>
                <a:gd name="connsiteY2529" fmla="*/ 46542 h 245078"/>
                <a:gd name="connsiteX2530" fmla="*/ 67705 w 3258499"/>
                <a:gd name="connsiteY2530" fmla="*/ 50013 h 245078"/>
                <a:gd name="connsiteX2531" fmla="*/ 67944 w 3258499"/>
                <a:gd name="connsiteY2531" fmla="*/ 56110 h 245078"/>
                <a:gd name="connsiteX2532" fmla="*/ 63437 w 3258499"/>
                <a:gd name="connsiteY2532" fmla="*/ 60986 h 245078"/>
                <a:gd name="connsiteX2533" fmla="*/ 57340 w 3258499"/>
                <a:gd name="connsiteY2533" fmla="*/ 61226 h 245078"/>
                <a:gd name="connsiteX2534" fmla="*/ 53585 w 3258499"/>
                <a:gd name="connsiteY2534" fmla="*/ 57755 h 245078"/>
                <a:gd name="connsiteX2535" fmla="*/ 53345 w 3258499"/>
                <a:gd name="connsiteY2535" fmla="*/ 51658 h 245078"/>
                <a:gd name="connsiteX2536" fmla="*/ 57852 w 3258499"/>
                <a:gd name="connsiteY2536" fmla="*/ 46781 h 245078"/>
                <a:gd name="connsiteX2537" fmla="*/ 60852 w 3258499"/>
                <a:gd name="connsiteY2537" fmla="*/ 45399 h 245078"/>
                <a:gd name="connsiteX2538" fmla="*/ 2994656 w 3258499"/>
                <a:gd name="connsiteY2538" fmla="*/ 38327 h 245078"/>
                <a:gd name="connsiteX2539" fmla="*/ 3001971 w 3258499"/>
                <a:gd name="connsiteY2539" fmla="*/ 41358 h 245078"/>
                <a:gd name="connsiteX2540" fmla="*/ 3013051 w 3258499"/>
                <a:gd name="connsiteY2540" fmla="*/ 52438 h 245078"/>
                <a:gd name="connsiteX2541" fmla="*/ 3013051 w 3258499"/>
                <a:gd name="connsiteY2541" fmla="*/ 67068 h 245078"/>
                <a:gd name="connsiteX2542" fmla="*/ 2993609 w 3258499"/>
                <a:gd name="connsiteY2542" fmla="*/ 86509 h 245078"/>
                <a:gd name="connsiteX2543" fmla="*/ 2978979 w 3258499"/>
                <a:gd name="connsiteY2543" fmla="*/ 86510 h 245078"/>
                <a:gd name="connsiteX2544" fmla="*/ 2967899 w 3258499"/>
                <a:gd name="connsiteY2544" fmla="*/ 75430 h 245078"/>
                <a:gd name="connsiteX2545" fmla="*/ 2967899 w 3258499"/>
                <a:gd name="connsiteY2545" fmla="*/ 60799 h 245078"/>
                <a:gd name="connsiteX2546" fmla="*/ 2987340 w 3258499"/>
                <a:gd name="connsiteY2546" fmla="*/ 41358 h 245078"/>
                <a:gd name="connsiteX2547" fmla="*/ 2994656 w 3258499"/>
                <a:gd name="connsiteY2547" fmla="*/ 38327 h 245078"/>
                <a:gd name="connsiteX2548" fmla="*/ 2661510 w 3258499"/>
                <a:gd name="connsiteY2548" fmla="*/ 38327 h 245078"/>
                <a:gd name="connsiteX2549" fmla="*/ 2668825 w 3258499"/>
                <a:gd name="connsiteY2549" fmla="*/ 41358 h 245078"/>
                <a:gd name="connsiteX2550" fmla="*/ 2679905 w 3258499"/>
                <a:gd name="connsiteY2550" fmla="*/ 52438 h 245078"/>
                <a:gd name="connsiteX2551" fmla="*/ 2679905 w 3258499"/>
                <a:gd name="connsiteY2551" fmla="*/ 67068 h 245078"/>
                <a:gd name="connsiteX2552" fmla="*/ 2660464 w 3258499"/>
                <a:gd name="connsiteY2552" fmla="*/ 86509 h 245078"/>
                <a:gd name="connsiteX2553" fmla="*/ 2645833 w 3258499"/>
                <a:gd name="connsiteY2553" fmla="*/ 86510 h 245078"/>
                <a:gd name="connsiteX2554" fmla="*/ 2634753 w 3258499"/>
                <a:gd name="connsiteY2554" fmla="*/ 75430 h 245078"/>
                <a:gd name="connsiteX2555" fmla="*/ 2634753 w 3258499"/>
                <a:gd name="connsiteY2555" fmla="*/ 60799 h 245078"/>
                <a:gd name="connsiteX2556" fmla="*/ 2654194 w 3258499"/>
                <a:gd name="connsiteY2556" fmla="*/ 41358 h 245078"/>
                <a:gd name="connsiteX2557" fmla="*/ 2661510 w 3258499"/>
                <a:gd name="connsiteY2557" fmla="*/ 38327 h 245078"/>
                <a:gd name="connsiteX2558" fmla="*/ 2328364 w 3258499"/>
                <a:gd name="connsiteY2558" fmla="*/ 38327 h 245078"/>
                <a:gd name="connsiteX2559" fmla="*/ 2335678 w 3258499"/>
                <a:gd name="connsiteY2559" fmla="*/ 41358 h 245078"/>
                <a:gd name="connsiteX2560" fmla="*/ 2346759 w 3258499"/>
                <a:gd name="connsiteY2560" fmla="*/ 52438 h 245078"/>
                <a:gd name="connsiteX2561" fmla="*/ 2346759 w 3258499"/>
                <a:gd name="connsiteY2561" fmla="*/ 67068 h 245078"/>
                <a:gd name="connsiteX2562" fmla="*/ 2327317 w 3258499"/>
                <a:gd name="connsiteY2562" fmla="*/ 86509 h 245078"/>
                <a:gd name="connsiteX2563" fmla="*/ 2312686 w 3258499"/>
                <a:gd name="connsiteY2563" fmla="*/ 86510 h 245078"/>
                <a:gd name="connsiteX2564" fmla="*/ 2301606 w 3258499"/>
                <a:gd name="connsiteY2564" fmla="*/ 75430 h 245078"/>
                <a:gd name="connsiteX2565" fmla="*/ 2301607 w 3258499"/>
                <a:gd name="connsiteY2565" fmla="*/ 60799 h 245078"/>
                <a:gd name="connsiteX2566" fmla="*/ 2321048 w 3258499"/>
                <a:gd name="connsiteY2566" fmla="*/ 41358 h 245078"/>
                <a:gd name="connsiteX2567" fmla="*/ 2328364 w 3258499"/>
                <a:gd name="connsiteY2567" fmla="*/ 38327 h 245078"/>
                <a:gd name="connsiteX2568" fmla="*/ 1995217 w 3258499"/>
                <a:gd name="connsiteY2568" fmla="*/ 38327 h 245078"/>
                <a:gd name="connsiteX2569" fmla="*/ 2002532 w 3258499"/>
                <a:gd name="connsiteY2569" fmla="*/ 41358 h 245078"/>
                <a:gd name="connsiteX2570" fmla="*/ 2013612 w 3258499"/>
                <a:gd name="connsiteY2570" fmla="*/ 52438 h 245078"/>
                <a:gd name="connsiteX2571" fmla="*/ 2013612 w 3258499"/>
                <a:gd name="connsiteY2571" fmla="*/ 67068 h 245078"/>
                <a:gd name="connsiteX2572" fmla="*/ 1994171 w 3258499"/>
                <a:gd name="connsiteY2572" fmla="*/ 86509 h 245078"/>
                <a:gd name="connsiteX2573" fmla="*/ 1979540 w 3258499"/>
                <a:gd name="connsiteY2573" fmla="*/ 86510 h 245078"/>
                <a:gd name="connsiteX2574" fmla="*/ 1968460 w 3258499"/>
                <a:gd name="connsiteY2574" fmla="*/ 75430 h 245078"/>
                <a:gd name="connsiteX2575" fmla="*/ 1968460 w 3258499"/>
                <a:gd name="connsiteY2575" fmla="*/ 60799 h 245078"/>
                <a:gd name="connsiteX2576" fmla="*/ 1987902 w 3258499"/>
                <a:gd name="connsiteY2576" fmla="*/ 41358 h 245078"/>
                <a:gd name="connsiteX2577" fmla="*/ 1995217 w 3258499"/>
                <a:gd name="connsiteY2577" fmla="*/ 38327 h 245078"/>
                <a:gd name="connsiteX2578" fmla="*/ 1662070 w 3258499"/>
                <a:gd name="connsiteY2578" fmla="*/ 38327 h 245078"/>
                <a:gd name="connsiteX2579" fmla="*/ 1669386 w 3258499"/>
                <a:gd name="connsiteY2579" fmla="*/ 41358 h 245078"/>
                <a:gd name="connsiteX2580" fmla="*/ 1680466 w 3258499"/>
                <a:gd name="connsiteY2580" fmla="*/ 52438 h 245078"/>
                <a:gd name="connsiteX2581" fmla="*/ 1680466 w 3258499"/>
                <a:gd name="connsiteY2581" fmla="*/ 67068 h 245078"/>
                <a:gd name="connsiteX2582" fmla="*/ 1661024 w 3258499"/>
                <a:gd name="connsiteY2582" fmla="*/ 86509 h 245078"/>
                <a:gd name="connsiteX2583" fmla="*/ 1646394 w 3258499"/>
                <a:gd name="connsiteY2583" fmla="*/ 86510 h 245078"/>
                <a:gd name="connsiteX2584" fmla="*/ 1635314 w 3258499"/>
                <a:gd name="connsiteY2584" fmla="*/ 75430 h 245078"/>
                <a:gd name="connsiteX2585" fmla="*/ 1635314 w 3258499"/>
                <a:gd name="connsiteY2585" fmla="*/ 60799 h 245078"/>
                <a:gd name="connsiteX2586" fmla="*/ 1654756 w 3258499"/>
                <a:gd name="connsiteY2586" fmla="*/ 41358 h 245078"/>
                <a:gd name="connsiteX2587" fmla="*/ 1662070 w 3258499"/>
                <a:gd name="connsiteY2587" fmla="*/ 38327 h 245078"/>
                <a:gd name="connsiteX2588" fmla="*/ 1328925 w 3258499"/>
                <a:gd name="connsiteY2588" fmla="*/ 38327 h 245078"/>
                <a:gd name="connsiteX2589" fmla="*/ 1336239 w 3258499"/>
                <a:gd name="connsiteY2589" fmla="*/ 41358 h 245078"/>
                <a:gd name="connsiteX2590" fmla="*/ 1347320 w 3258499"/>
                <a:gd name="connsiteY2590" fmla="*/ 52438 h 245078"/>
                <a:gd name="connsiteX2591" fmla="*/ 1347320 w 3258499"/>
                <a:gd name="connsiteY2591" fmla="*/ 67068 h 245078"/>
                <a:gd name="connsiteX2592" fmla="*/ 1327878 w 3258499"/>
                <a:gd name="connsiteY2592" fmla="*/ 86509 h 245078"/>
                <a:gd name="connsiteX2593" fmla="*/ 1313248 w 3258499"/>
                <a:gd name="connsiteY2593" fmla="*/ 86510 h 245078"/>
                <a:gd name="connsiteX2594" fmla="*/ 1302167 w 3258499"/>
                <a:gd name="connsiteY2594" fmla="*/ 75430 h 245078"/>
                <a:gd name="connsiteX2595" fmla="*/ 1302168 w 3258499"/>
                <a:gd name="connsiteY2595" fmla="*/ 60799 h 245078"/>
                <a:gd name="connsiteX2596" fmla="*/ 1321609 w 3258499"/>
                <a:gd name="connsiteY2596" fmla="*/ 41358 h 245078"/>
                <a:gd name="connsiteX2597" fmla="*/ 1328925 w 3258499"/>
                <a:gd name="connsiteY2597" fmla="*/ 38327 h 245078"/>
                <a:gd name="connsiteX2598" fmla="*/ 995778 w 3258499"/>
                <a:gd name="connsiteY2598" fmla="*/ 38327 h 245078"/>
                <a:gd name="connsiteX2599" fmla="*/ 1003093 w 3258499"/>
                <a:gd name="connsiteY2599" fmla="*/ 41358 h 245078"/>
                <a:gd name="connsiteX2600" fmla="*/ 1014172 w 3258499"/>
                <a:gd name="connsiteY2600" fmla="*/ 52438 h 245078"/>
                <a:gd name="connsiteX2601" fmla="*/ 1014172 w 3258499"/>
                <a:gd name="connsiteY2601" fmla="*/ 67068 h 245078"/>
                <a:gd name="connsiteX2602" fmla="*/ 994732 w 3258499"/>
                <a:gd name="connsiteY2602" fmla="*/ 86509 h 245078"/>
                <a:gd name="connsiteX2603" fmla="*/ 980101 w 3258499"/>
                <a:gd name="connsiteY2603" fmla="*/ 86510 h 245078"/>
                <a:gd name="connsiteX2604" fmla="*/ 969021 w 3258499"/>
                <a:gd name="connsiteY2604" fmla="*/ 75430 h 245078"/>
                <a:gd name="connsiteX2605" fmla="*/ 969021 w 3258499"/>
                <a:gd name="connsiteY2605" fmla="*/ 60799 h 245078"/>
                <a:gd name="connsiteX2606" fmla="*/ 988463 w 3258499"/>
                <a:gd name="connsiteY2606" fmla="*/ 41358 h 245078"/>
                <a:gd name="connsiteX2607" fmla="*/ 995778 w 3258499"/>
                <a:gd name="connsiteY2607" fmla="*/ 38327 h 245078"/>
                <a:gd name="connsiteX2608" fmla="*/ 662631 w 3258499"/>
                <a:gd name="connsiteY2608" fmla="*/ 38327 h 245078"/>
                <a:gd name="connsiteX2609" fmla="*/ 669947 w 3258499"/>
                <a:gd name="connsiteY2609" fmla="*/ 41358 h 245078"/>
                <a:gd name="connsiteX2610" fmla="*/ 681026 w 3258499"/>
                <a:gd name="connsiteY2610" fmla="*/ 52438 h 245078"/>
                <a:gd name="connsiteX2611" fmla="*/ 681026 w 3258499"/>
                <a:gd name="connsiteY2611" fmla="*/ 67068 h 245078"/>
                <a:gd name="connsiteX2612" fmla="*/ 661585 w 3258499"/>
                <a:gd name="connsiteY2612" fmla="*/ 86509 h 245078"/>
                <a:gd name="connsiteX2613" fmla="*/ 646955 w 3258499"/>
                <a:gd name="connsiteY2613" fmla="*/ 86510 h 245078"/>
                <a:gd name="connsiteX2614" fmla="*/ 635874 w 3258499"/>
                <a:gd name="connsiteY2614" fmla="*/ 75430 h 245078"/>
                <a:gd name="connsiteX2615" fmla="*/ 635875 w 3258499"/>
                <a:gd name="connsiteY2615" fmla="*/ 60799 h 245078"/>
                <a:gd name="connsiteX2616" fmla="*/ 655317 w 3258499"/>
                <a:gd name="connsiteY2616" fmla="*/ 41358 h 245078"/>
                <a:gd name="connsiteX2617" fmla="*/ 662631 w 3258499"/>
                <a:gd name="connsiteY2617" fmla="*/ 38327 h 245078"/>
                <a:gd name="connsiteX2618" fmla="*/ 329485 w 3258499"/>
                <a:gd name="connsiteY2618" fmla="*/ 38327 h 245078"/>
                <a:gd name="connsiteX2619" fmla="*/ 336801 w 3258499"/>
                <a:gd name="connsiteY2619" fmla="*/ 41358 h 245078"/>
                <a:gd name="connsiteX2620" fmla="*/ 347880 w 3258499"/>
                <a:gd name="connsiteY2620" fmla="*/ 52438 h 245078"/>
                <a:gd name="connsiteX2621" fmla="*/ 347880 w 3258499"/>
                <a:gd name="connsiteY2621" fmla="*/ 67068 h 245078"/>
                <a:gd name="connsiteX2622" fmla="*/ 328439 w 3258499"/>
                <a:gd name="connsiteY2622" fmla="*/ 86509 h 245078"/>
                <a:gd name="connsiteX2623" fmla="*/ 313808 w 3258499"/>
                <a:gd name="connsiteY2623" fmla="*/ 86510 h 245078"/>
                <a:gd name="connsiteX2624" fmla="*/ 302729 w 3258499"/>
                <a:gd name="connsiteY2624" fmla="*/ 75430 h 245078"/>
                <a:gd name="connsiteX2625" fmla="*/ 302729 w 3258499"/>
                <a:gd name="connsiteY2625" fmla="*/ 60799 h 245078"/>
                <a:gd name="connsiteX2626" fmla="*/ 322170 w 3258499"/>
                <a:gd name="connsiteY2626" fmla="*/ 41358 h 245078"/>
                <a:gd name="connsiteX2627" fmla="*/ 329485 w 3258499"/>
                <a:gd name="connsiteY2627" fmla="*/ 38327 h 245078"/>
                <a:gd name="connsiteX2628" fmla="*/ 3205853 w 3258499"/>
                <a:gd name="connsiteY2628" fmla="*/ 34494 h 245078"/>
                <a:gd name="connsiteX2629" fmla="*/ 3209402 w 3258499"/>
                <a:gd name="connsiteY2629" fmla="*/ 48690 h 245078"/>
                <a:gd name="connsiteX2630" fmla="*/ 3207033 w 3258499"/>
                <a:gd name="connsiteY2630" fmla="*/ 49488 h 245078"/>
                <a:gd name="connsiteX2631" fmla="*/ 3201232 w 3258499"/>
                <a:gd name="connsiteY2631" fmla="*/ 46611 h 245078"/>
                <a:gd name="connsiteX2632" fmla="*/ 3199499 w 3258499"/>
                <a:gd name="connsiteY2632" fmla="*/ 41467 h 245078"/>
                <a:gd name="connsiteX2633" fmla="*/ 3202376 w 3258499"/>
                <a:gd name="connsiteY2633" fmla="*/ 35665 h 245078"/>
                <a:gd name="connsiteX2634" fmla="*/ 2874649 w 3258499"/>
                <a:gd name="connsiteY2634" fmla="*/ 33840 h 245078"/>
                <a:gd name="connsiteX2635" fmla="*/ 2880450 w 3258499"/>
                <a:gd name="connsiteY2635" fmla="*/ 36718 h 245078"/>
                <a:gd name="connsiteX2636" fmla="*/ 2882183 w 3258499"/>
                <a:gd name="connsiteY2636" fmla="*/ 41861 h 245078"/>
                <a:gd name="connsiteX2637" fmla="*/ 2879305 w 3258499"/>
                <a:gd name="connsiteY2637" fmla="*/ 47663 h 245078"/>
                <a:gd name="connsiteX2638" fmla="*/ 2873887 w 3258499"/>
                <a:gd name="connsiteY2638" fmla="*/ 49488 h 245078"/>
                <a:gd name="connsiteX2639" fmla="*/ 2868086 w 3258499"/>
                <a:gd name="connsiteY2639" fmla="*/ 46611 h 245078"/>
                <a:gd name="connsiteX2640" fmla="*/ 2866353 w 3258499"/>
                <a:gd name="connsiteY2640" fmla="*/ 41467 h 245078"/>
                <a:gd name="connsiteX2641" fmla="*/ 2869230 w 3258499"/>
                <a:gd name="connsiteY2641" fmla="*/ 35665 h 245078"/>
                <a:gd name="connsiteX2642" fmla="*/ 2541502 w 3258499"/>
                <a:gd name="connsiteY2642" fmla="*/ 33840 h 245078"/>
                <a:gd name="connsiteX2643" fmla="*/ 2547304 w 3258499"/>
                <a:gd name="connsiteY2643" fmla="*/ 36718 h 245078"/>
                <a:gd name="connsiteX2644" fmla="*/ 2549037 w 3258499"/>
                <a:gd name="connsiteY2644" fmla="*/ 41861 h 245078"/>
                <a:gd name="connsiteX2645" fmla="*/ 2546160 w 3258499"/>
                <a:gd name="connsiteY2645" fmla="*/ 47663 h 245078"/>
                <a:gd name="connsiteX2646" fmla="*/ 2540741 w 3258499"/>
                <a:gd name="connsiteY2646" fmla="*/ 49488 h 245078"/>
                <a:gd name="connsiteX2647" fmla="*/ 2534939 w 3258499"/>
                <a:gd name="connsiteY2647" fmla="*/ 46611 h 245078"/>
                <a:gd name="connsiteX2648" fmla="*/ 2533206 w 3258499"/>
                <a:gd name="connsiteY2648" fmla="*/ 41467 h 245078"/>
                <a:gd name="connsiteX2649" fmla="*/ 2536084 w 3258499"/>
                <a:gd name="connsiteY2649" fmla="*/ 35665 h 245078"/>
                <a:gd name="connsiteX2650" fmla="*/ 2208356 w 3258499"/>
                <a:gd name="connsiteY2650" fmla="*/ 33840 h 245078"/>
                <a:gd name="connsiteX2651" fmla="*/ 2214158 w 3258499"/>
                <a:gd name="connsiteY2651" fmla="*/ 36718 h 245078"/>
                <a:gd name="connsiteX2652" fmla="*/ 2215891 w 3258499"/>
                <a:gd name="connsiteY2652" fmla="*/ 41861 h 245078"/>
                <a:gd name="connsiteX2653" fmla="*/ 2213013 w 3258499"/>
                <a:gd name="connsiteY2653" fmla="*/ 47663 h 245078"/>
                <a:gd name="connsiteX2654" fmla="*/ 2207595 w 3258499"/>
                <a:gd name="connsiteY2654" fmla="*/ 49488 h 245078"/>
                <a:gd name="connsiteX2655" fmla="*/ 2201793 w 3258499"/>
                <a:gd name="connsiteY2655" fmla="*/ 46611 h 245078"/>
                <a:gd name="connsiteX2656" fmla="*/ 2200060 w 3258499"/>
                <a:gd name="connsiteY2656" fmla="*/ 41467 h 245078"/>
                <a:gd name="connsiteX2657" fmla="*/ 2202937 w 3258499"/>
                <a:gd name="connsiteY2657" fmla="*/ 35665 h 245078"/>
                <a:gd name="connsiteX2658" fmla="*/ 1875210 w 3258499"/>
                <a:gd name="connsiteY2658" fmla="*/ 33840 h 245078"/>
                <a:gd name="connsiteX2659" fmla="*/ 1881011 w 3258499"/>
                <a:gd name="connsiteY2659" fmla="*/ 36718 h 245078"/>
                <a:gd name="connsiteX2660" fmla="*/ 1882744 w 3258499"/>
                <a:gd name="connsiteY2660" fmla="*/ 41861 h 245078"/>
                <a:gd name="connsiteX2661" fmla="*/ 1879866 w 3258499"/>
                <a:gd name="connsiteY2661" fmla="*/ 47663 h 245078"/>
                <a:gd name="connsiteX2662" fmla="*/ 1874449 w 3258499"/>
                <a:gd name="connsiteY2662" fmla="*/ 49488 h 245078"/>
                <a:gd name="connsiteX2663" fmla="*/ 1868647 w 3258499"/>
                <a:gd name="connsiteY2663" fmla="*/ 46611 h 245078"/>
                <a:gd name="connsiteX2664" fmla="*/ 1866914 w 3258499"/>
                <a:gd name="connsiteY2664" fmla="*/ 41467 h 245078"/>
                <a:gd name="connsiteX2665" fmla="*/ 1869791 w 3258499"/>
                <a:gd name="connsiteY2665" fmla="*/ 35665 h 245078"/>
                <a:gd name="connsiteX2666" fmla="*/ 1542063 w 3258499"/>
                <a:gd name="connsiteY2666" fmla="*/ 33840 h 245078"/>
                <a:gd name="connsiteX2667" fmla="*/ 1547865 w 3258499"/>
                <a:gd name="connsiteY2667" fmla="*/ 36718 h 245078"/>
                <a:gd name="connsiteX2668" fmla="*/ 1549598 w 3258499"/>
                <a:gd name="connsiteY2668" fmla="*/ 41861 h 245078"/>
                <a:gd name="connsiteX2669" fmla="*/ 1546720 w 3258499"/>
                <a:gd name="connsiteY2669" fmla="*/ 47663 h 245078"/>
                <a:gd name="connsiteX2670" fmla="*/ 1541302 w 3258499"/>
                <a:gd name="connsiteY2670" fmla="*/ 49488 h 245078"/>
                <a:gd name="connsiteX2671" fmla="*/ 1535500 w 3258499"/>
                <a:gd name="connsiteY2671" fmla="*/ 46611 h 245078"/>
                <a:gd name="connsiteX2672" fmla="*/ 1533767 w 3258499"/>
                <a:gd name="connsiteY2672" fmla="*/ 41467 h 245078"/>
                <a:gd name="connsiteX2673" fmla="*/ 1536644 w 3258499"/>
                <a:gd name="connsiteY2673" fmla="*/ 35665 h 245078"/>
                <a:gd name="connsiteX2674" fmla="*/ 1208917 w 3258499"/>
                <a:gd name="connsiteY2674" fmla="*/ 33840 h 245078"/>
                <a:gd name="connsiteX2675" fmla="*/ 1214719 w 3258499"/>
                <a:gd name="connsiteY2675" fmla="*/ 36718 h 245078"/>
                <a:gd name="connsiteX2676" fmla="*/ 1216451 w 3258499"/>
                <a:gd name="connsiteY2676" fmla="*/ 41861 h 245078"/>
                <a:gd name="connsiteX2677" fmla="*/ 1213574 w 3258499"/>
                <a:gd name="connsiteY2677" fmla="*/ 47663 h 245078"/>
                <a:gd name="connsiteX2678" fmla="*/ 1208155 w 3258499"/>
                <a:gd name="connsiteY2678" fmla="*/ 49488 h 245078"/>
                <a:gd name="connsiteX2679" fmla="*/ 1202354 w 3258499"/>
                <a:gd name="connsiteY2679" fmla="*/ 46611 h 245078"/>
                <a:gd name="connsiteX2680" fmla="*/ 1200621 w 3258499"/>
                <a:gd name="connsiteY2680" fmla="*/ 41467 h 245078"/>
                <a:gd name="connsiteX2681" fmla="*/ 1203498 w 3258499"/>
                <a:gd name="connsiteY2681" fmla="*/ 35665 h 245078"/>
                <a:gd name="connsiteX2682" fmla="*/ 875770 w 3258499"/>
                <a:gd name="connsiteY2682" fmla="*/ 33840 h 245078"/>
                <a:gd name="connsiteX2683" fmla="*/ 881572 w 3258499"/>
                <a:gd name="connsiteY2683" fmla="*/ 36718 h 245078"/>
                <a:gd name="connsiteX2684" fmla="*/ 883305 w 3258499"/>
                <a:gd name="connsiteY2684" fmla="*/ 41861 h 245078"/>
                <a:gd name="connsiteX2685" fmla="*/ 880427 w 3258499"/>
                <a:gd name="connsiteY2685" fmla="*/ 47663 h 245078"/>
                <a:gd name="connsiteX2686" fmla="*/ 875010 w 3258499"/>
                <a:gd name="connsiteY2686" fmla="*/ 49488 h 245078"/>
                <a:gd name="connsiteX2687" fmla="*/ 869207 w 3258499"/>
                <a:gd name="connsiteY2687" fmla="*/ 46611 h 245078"/>
                <a:gd name="connsiteX2688" fmla="*/ 867474 w 3258499"/>
                <a:gd name="connsiteY2688" fmla="*/ 41467 h 245078"/>
                <a:gd name="connsiteX2689" fmla="*/ 870352 w 3258499"/>
                <a:gd name="connsiteY2689" fmla="*/ 35665 h 245078"/>
                <a:gd name="connsiteX2690" fmla="*/ 542624 w 3258499"/>
                <a:gd name="connsiteY2690" fmla="*/ 33840 h 245078"/>
                <a:gd name="connsiteX2691" fmla="*/ 548426 w 3258499"/>
                <a:gd name="connsiteY2691" fmla="*/ 36718 h 245078"/>
                <a:gd name="connsiteX2692" fmla="*/ 550159 w 3258499"/>
                <a:gd name="connsiteY2692" fmla="*/ 41861 h 245078"/>
                <a:gd name="connsiteX2693" fmla="*/ 547281 w 3258499"/>
                <a:gd name="connsiteY2693" fmla="*/ 47663 h 245078"/>
                <a:gd name="connsiteX2694" fmla="*/ 541863 w 3258499"/>
                <a:gd name="connsiteY2694" fmla="*/ 49488 h 245078"/>
                <a:gd name="connsiteX2695" fmla="*/ 536061 w 3258499"/>
                <a:gd name="connsiteY2695" fmla="*/ 46611 h 245078"/>
                <a:gd name="connsiteX2696" fmla="*/ 534328 w 3258499"/>
                <a:gd name="connsiteY2696" fmla="*/ 41467 h 245078"/>
                <a:gd name="connsiteX2697" fmla="*/ 537205 w 3258499"/>
                <a:gd name="connsiteY2697" fmla="*/ 35665 h 245078"/>
                <a:gd name="connsiteX2698" fmla="*/ 209479 w 3258499"/>
                <a:gd name="connsiteY2698" fmla="*/ 33840 h 245078"/>
                <a:gd name="connsiteX2699" fmla="*/ 215280 w 3258499"/>
                <a:gd name="connsiteY2699" fmla="*/ 36718 h 245078"/>
                <a:gd name="connsiteX2700" fmla="*/ 217012 w 3258499"/>
                <a:gd name="connsiteY2700" fmla="*/ 41861 h 245078"/>
                <a:gd name="connsiteX2701" fmla="*/ 214135 w 3258499"/>
                <a:gd name="connsiteY2701" fmla="*/ 47663 h 245078"/>
                <a:gd name="connsiteX2702" fmla="*/ 208716 w 3258499"/>
                <a:gd name="connsiteY2702" fmla="*/ 49488 h 245078"/>
                <a:gd name="connsiteX2703" fmla="*/ 202915 w 3258499"/>
                <a:gd name="connsiteY2703" fmla="*/ 46611 h 245078"/>
                <a:gd name="connsiteX2704" fmla="*/ 201182 w 3258499"/>
                <a:gd name="connsiteY2704" fmla="*/ 41467 h 245078"/>
                <a:gd name="connsiteX2705" fmla="*/ 204059 w 3258499"/>
                <a:gd name="connsiteY2705" fmla="*/ 35665 h 245078"/>
                <a:gd name="connsiteX2706" fmla="*/ 2910883 w 3258499"/>
                <a:gd name="connsiteY2706" fmla="*/ 32449 h 245078"/>
                <a:gd name="connsiteX2707" fmla="*/ 2927304 w 3258499"/>
                <a:gd name="connsiteY2707" fmla="*/ 39250 h 245078"/>
                <a:gd name="connsiteX2708" fmla="*/ 2952177 w 3258499"/>
                <a:gd name="connsiteY2708" fmla="*/ 64123 h 245078"/>
                <a:gd name="connsiteX2709" fmla="*/ 2952177 w 3258499"/>
                <a:gd name="connsiteY2709" fmla="*/ 96964 h 245078"/>
                <a:gd name="connsiteX2710" fmla="*/ 2904255 w 3258499"/>
                <a:gd name="connsiteY2710" fmla="*/ 144886 h 245078"/>
                <a:gd name="connsiteX2711" fmla="*/ 2871413 w 3258499"/>
                <a:gd name="connsiteY2711" fmla="*/ 144886 h 245078"/>
                <a:gd name="connsiteX2712" fmla="*/ 2846541 w 3258499"/>
                <a:gd name="connsiteY2712" fmla="*/ 120014 h 245078"/>
                <a:gd name="connsiteX2713" fmla="*/ 2846541 w 3258499"/>
                <a:gd name="connsiteY2713" fmla="*/ 87172 h 245078"/>
                <a:gd name="connsiteX2714" fmla="*/ 2894463 w 3258499"/>
                <a:gd name="connsiteY2714" fmla="*/ 39250 h 245078"/>
                <a:gd name="connsiteX2715" fmla="*/ 2910883 w 3258499"/>
                <a:gd name="connsiteY2715" fmla="*/ 32449 h 245078"/>
                <a:gd name="connsiteX2716" fmla="*/ 2577738 w 3258499"/>
                <a:gd name="connsiteY2716" fmla="*/ 32449 h 245078"/>
                <a:gd name="connsiteX2717" fmla="*/ 2594158 w 3258499"/>
                <a:gd name="connsiteY2717" fmla="*/ 39250 h 245078"/>
                <a:gd name="connsiteX2718" fmla="*/ 2619030 w 3258499"/>
                <a:gd name="connsiteY2718" fmla="*/ 64123 h 245078"/>
                <a:gd name="connsiteX2719" fmla="*/ 2619030 w 3258499"/>
                <a:gd name="connsiteY2719" fmla="*/ 96964 h 245078"/>
                <a:gd name="connsiteX2720" fmla="*/ 2571109 w 3258499"/>
                <a:gd name="connsiteY2720" fmla="*/ 144886 h 245078"/>
                <a:gd name="connsiteX2721" fmla="*/ 2538267 w 3258499"/>
                <a:gd name="connsiteY2721" fmla="*/ 144886 h 245078"/>
                <a:gd name="connsiteX2722" fmla="*/ 2513395 w 3258499"/>
                <a:gd name="connsiteY2722" fmla="*/ 120014 h 245078"/>
                <a:gd name="connsiteX2723" fmla="*/ 2513395 w 3258499"/>
                <a:gd name="connsiteY2723" fmla="*/ 87172 h 245078"/>
                <a:gd name="connsiteX2724" fmla="*/ 2561316 w 3258499"/>
                <a:gd name="connsiteY2724" fmla="*/ 39250 h 245078"/>
                <a:gd name="connsiteX2725" fmla="*/ 2577738 w 3258499"/>
                <a:gd name="connsiteY2725" fmla="*/ 32449 h 245078"/>
                <a:gd name="connsiteX2726" fmla="*/ 2244591 w 3258499"/>
                <a:gd name="connsiteY2726" fmla="*/ 32449 h 245078"/>
                <a:gd name="connsiteX2727" fmla="*/ 2261011 w 3258499"/>
                <a:gd name="connsiteY2727" fmla="*/ 39250 h 245078"/>
                <a:gd name="connsiteX2728" fmla="*/ 2285884 w 3258499"/>
                <a:gd name="connsiteY2728" fmla="*/ 64123 h 245078"/>
                <a:gd name="connsiteX2729" fmla="*/ 2285884 w 3258499"/>
                <a:gd name="connsiteY2729" fmla="*/ 96964 h 245078"/>
                <a:gd name="connsiteX2730" fmla="*/ 2237963 w 3258499"/>
                <a:gd name="connsiteY2730" fmla="*/ 144886 h 245078"/>
                <a:gd name="connsiteX2731" fmla="*/ 2205121 w 3258499"/>
                <a:gd name="connsiteY2731" fmla="*/ 144886 h 245078"/>
                <a:gd name="connsiteX2732" fmla="*/ 2180248 w 3258499"/>
                <a:gd name="connsiteY2732" fmla="*/ 120014 h 245078"/>
                <a:gd name="connsiteX2733" fmla="*/ 2180248 w 3258499"/>
                <a:gd name="connsiteY2733" fmla="*/ 87172 h 245078"/>
                <a:gd name="connsiteX2734" fmla="*/ 2228170 w 3258499"/>
                <a:gd name="connsiteY2734" fmla="*/ 39250 h 245078"/>
                <a:gd name="connsiteX2735" fmla="*/ 2244591 w 3258499"/>
                <a:gd name="connsiteY2735" fmla="*/ 32449 h 245078"/>
                <a:gd name="connsiteX2736" fmla="*/ 1911445 w 3258499"/>
                <a:gd name="connsiteY2736" fmla="*/ 32449 h 245078"/>
                <a:gd name="connsiteX2737" fmla="*/ 1927865 w 3258499"/>
                <a:gd name="connsiteY2737" fmla="*/ 39250 h 245078"/>
                <a:gd name="connsiteX2738" fmla="*/ 1952738 w 3258499"/>
                <a:gd name="connsiteY2738" fmla="*/ 64123 h 245078"/>
                <a:gd name="connsiteX2739" fmla="*/ 1952738 w 3258499"/>
                <a:gd name="connsiteY2739" fmla="*/ 96964 h 245078"/>
                <a:gd name="connsiteX2740" fmla="*/ 1904816 w 3258499"/>
                <a:gd name="connsiteY2740" fmla="*/ 144886 h 245078"/>
                <a:gd name="connsiteX2741" fmla="*/ 1871975 w 3258499"/>
                <a:gd name="connsiteY2741" fmla="*/ 144886 h 245078"/>
                <a:gd name="connsiteX2742" fmla="*/ 1847102 w 3258499"/>
                <a:gd name="connsiteY2742" fmla="*/ 120014 h 245078"/>
                <a:gd name="connsiteX2743" fmla="*/ 1847102 w 3258499"/>
                <a:gd name="connsiteY2743" fmla="*/ 87172 h 245078"/>
                <a:gd name="connsiteX2744" fmla="*/ 1895024 w 3258499"/>
                <a:gd name="connsiteY2744" fmla="*/ 39250 h 245078"/>
                <a:gd name="connsiteX2745" fmla="*/ 1911445 w 3258499"/>
                <a:gd name="connsiteY2745" fmla="*/ 32449 h 245078"/>
                <a:gd name="connsiteX2746" fmla="*/ 1578298 w 3258499"/>
                <a:gd name="connsiteY2746" fmla="*/ 32449 h 245078"/>
                <a:gd name="connsiteX2747" fmla="*/ 1594719 w 3258499"/>
                <a:gd name="connsiteY2747" fmla="*/ 39250 h 245078"/>
                <a:gd name="connsiteX2748" fmla="*/ 1619592 w 3258499"/>
                <a:gd name="connsiteY2748" fmla="*/ 64123 h 245078"/>
                <a:gd name="connsiteX2749" fmla="*/ 1619592 w 3258499"/>
                <a:gd name="connsiteY2749" fmla="*/ 96964 h 245078"/>
                <a:gd name="connsiteX2750" fmla="*/ 1571670 w 3258499"/>
                <a:gd name="connsiteY2750" fmla="*/ 144886 h 245078"/>
                <a:gd name="connsiteX2751" fmla="*/ 1538828 w 3258499"/>
                <a:gd name="connsiteY2751" fmla="*/ 144886 h 245078"/>
                <a:gd name="connsiteX2752" fmla="*/ 1513956 w 3258499"/>
                <a:gd name="connsiteY2752" fmla="*/ 120014 h 245078"/>
                <a:gd name="connsiteX2753" fmla="*/ 1513956 w 3258499"/>
                <a:gd name="connsiteY2753" fmla="*/ 87172 h 245078"/>
                <a:gd name="connsiteX2754" fmla="*/ 1561878 w 3258499"/>
                <a:gd name="connsiteY2754" fmla="*/ 39250 h 245078"/>
                <a:gd name="connsiteX2755" fmla="*/ 1578298 w 3258499"/>
                <a:gd name="connsiteY2755" fmla="*/ 32449 h 245078"/>
                <a:gd name="connsiteX2756" fmla="*/ 1245151 w 3258499"/>
                <a:gd name="connsiteY2756" fmla="*/ 32449 h 245078"/>
                <a:gd name="connsiteX2757" fmla="*/ 1261573 w 3258499"/>
                <a:gd name="connsiteY2757" fmla="*/ 39250 h 245078"/>
                <a:gd name="connsiteX2758" fmla="*/ 1286445 w 3258499"/>
                <a:gd name="connsiteY2758" fmla="*/ 64123 h 245078"/>
                <a:gd name="connsiteX2759" fmla="*/ 1286445 w 3258499"/>
                <a:gd name="connsiteY2759" fmla="*/ 96964 h 245078"/>
                <a:gd name="connsiteX2760" fmla="*/ 1238523 w 3258499"/>
                <a:gd name="connsiteY2760" fmla="*/ 144886 h 245078"/>
                <a:gd name="connsiteX2761" fmla="*/ 1205682 w 3258499"/>
                <a:gd name="connsiteY2761" fmla="*/ 144886 h 245078"/>
                <a:gd name="connsiteX2762" fmla="*/ 1180809 w 3258499"/>
                <a:gd name="connsiteY2762" fmla="*/ 120014 h 245078"/>
                <a:gd name="connsiteX2763" fmla="*/ 1180809 w 3258499"/>
                <a:gd name="connsiteY2763" fmla="*/ 87172 h 245078"/>
                <a:gd name="connsiteX2764" fmla="*/ 1228731 w 3258499"/>
                <a:gd name="connsiteY2764" fmla="*/ 39250 h 245078"/>
                <a:gd name="connsiteX2765" fmla="*/ 1245151 w 3258499"/>
                <a:gd name="connsiteY2765" fmla="*/ 32449 h 245078"/>
                <a:gd name="connsiteX2766" fmla="*/ 912006 w 3258499"/>
                <a:gd name="connsiteY2766" fmla="*/ 32449 h 245078"/>
                <a:gd name="connsiteX2767" fmla="*/ 928427 w 3258499"/>
                <a:gd name="connsiteY2767" fmla="*/ 39250 h 245078"/>
                <a:gd name="connsiteX2768" fmla="*/ 953299 w 3258499"/>
                <a:gd name="connsiteY2768" fmla="*/ 64123 h 245078"/>
                <a:gd name="connsiteX2769" fmla="*/ 953299 w 3258499"/>
                <a:gd name="connsiteY2769" fmla="*/ 96964 h 245078"/>
                <a:gd name="connsiteX2770" fmla="*/ 905377 w 3258499"/>
                <a:gd name="connsiteY2770" fmla="*/ 144886 h 245078"/>
                <a:gd name="connsiteX2771" fmla="*/ 872535 w 3258499"/>
                <a:gd name="connsiteY2771" fmla="*/ 144886 h 245078"/>
                <a:gd name="connsiteX2772" fmla="*/ 847663 w 3258499"/>
                <a:gd name="connsiteY2772" fmla="*/ 120014 h 245078"/>
                <a:gd name="connsiteX2773" fmla="*/ 847663 w 3258499"/>
                <a:gd name="connsiteY2773" fmla="*/ 87172 h 245078"/>
                <a:gd name="connsiteX2774" fmla="*/ 895585 w 3258499"/>
                <a:gd name="connsiteY2774" fmla="*/ 39250 h 245078"/>
                <a:gd name="connsiteX2775" fmla="*/ 912006 w 3258499"/>
                <a:gd name="connsiteY2775" fmla="*/ 32449 h 245078"/>
                <a:gd name="connsiteX2776" fmla="*/ 578860 w 3258499"/>
                <a:gd name="connsiteY2776" fmla="*/ 32449 h 245078"/>
                <a:gd name="connsiteX2777" fmla="*/ 595280 w 3258499"/>
                <a:gd name="connsiteY2777" fmla="*/ 39250 h 245078"/>
                <a:gd name="connsiteX2778" fmla="*/ 620152 w 3258499"/>
                <a:gd name="connsiteY2778" fmla="*/ 64123 h 245078"/>
                <a:gd name="connsiteX2779" fmla="*/ 620152 w 3258499"/>
                <a:gd name="connsiteY2779" fmla="*/ 96964 h 245078"/>
                <a:gd name="connsiteX2780" fmla="*/ 572230 w 3258499"/>
                <a:gd name="connsiteY2780" fmla="*/ 144886 h 245078"/>
                <a:gd name="connsiteX2781" fmla="*/ 539389 w 3258499"/>
                <a:gd name="connsiteY2781" fmla="*/ 144886 h 245078"/>
                <a:gd name="connsiteX2782" fmla="*/ 514517 w 3258499"/>
                <a:gd name="connsiteY2782" fmla="*/ 120014 h 245078"/>
                <a:gd name="connsiteX2783" fmla="*/ 514517 w 3258499"/>
                <a:gd name="connsiteY2783" fmla="*/ 87172 h 245078"/>
                <a:gd name="connsiteX2784" fmla="*/ 562439 w 3258499"/>
                <a:gd name="connsiteY2784" fmla="*/ 39250 h 245078"/>
                <a:gd name="connsiteX2785" fmla="*/ 578860 w 3258499"/>
                <a:gd name="connsiteY2785" fmla="*/ 32449 h 245078"/>
                <a:gd name="connsiteX2786" fmla="*/ 245712 w 3258499"/>
                <a:gd name="connsiteY2786" fmla="*/ 32449 h 245078"/>
                <a:gd name="connsiteX2787" fmla="*/ 262134 w 3258499"/>
                <a:gd name="connsiteY2787" fmla="*/ 39250 h 245078"/>
                <a:gd name="connsiteX2788" fmla="*/ 287006 w 3258499"/>
                <a:gd name="connsiteY2788" fmla="*/ 64123 h 245078"/>
                <a:gd name="connsiteX2789" fmla="*/ 287006 w 3258499"/>
                <a:gd name="connsiteY2789" fmla="*/ 96964 h 245078"/>
                <a:gd name="connsiteX2790" fmla="*/ 239084 w 3258499"/>
                <a:gd name="connsiteY2790" fmla="*/ 144886 h 245078"/>
                <a:gd name="connsiteX2791" fmla="*/ 206243 w 3258499"/>
                <a:gd name="connsiteY2791" fmla="*/ 144886 h 245078"/>
                <a:gd name="connsiteX2792" fmla="*/ 181371 w 3258499"/>
                <a:gd name="connsiteY2792" fmla="*/ 120014 h 245078"/>
                <a:gd name="connsiteX2793" fmla="*/ 181371 w 3258499"/>
                <a:gd name="connsiteY2793" fmla="*/ 87172 h 245078"/>
                <a:gd name="connsiteX2794" fmla="*/ 229292 w 3258499"/>
                <a:gd name="connsiteY2794" fmla="*/ 39250 h 245078"/>
                <a:gd name="connsiteX2795" fmla="*/ 245712 w 3258499"/>
                <a:gd name="connsiteY2795" fmla="*/ 32449 h 245078"/>
                <a:gd name="connsiteX2796" fmla="*/ 53403 w 3258499"/>
                <a:gd name="connsiteY2796" fmla="*/ 31468 h 245078"/>
                <a:gd name="connsiteX2797" fmla="*/ 56027 w 3258499"/>
                <a:gd name="connsiteY2797" fmla="*/ 34092 h 245078"/>
                <a:gd name="connsiteX2798" fmla="*/ 56027 w 3258499"/>
                <a:gd name="connsiteY2798" fmla="*/ 40969 h 245078"/>
                <a:gd name="connsiteX2799" fmla="*/ 49361 w 3258499"/>
                <a:gd name="connsiteY2799" fmla="*/ 47635 h 245078"/>
                <a:gd name="connsiteX2800" fmla="*/ 3005858 w 3258499"/>
                <a:gd name="connsiteY2800" fmla="*/ 20820 h 245078"/>
                <a:gd name="connsiteX2801" fmla="*/ 3008494 w 3258499"/>
                <a:gd name="connsiteY2801" fmla="*/ 22051 h 245078"/>
                <a:gd name="connsiteX2802" fmla="*/ 3011538 w 3258499"/>
                <a:gd name="connsiteY2802" fmla="*/ 25378 h 245078"/>
                <a:gd name="connsiteX2803" fmla="*/ 3011299 w 3258499"/>
                <a:gd name="connsiteY2803" fmla="*/ 30750 h 245078"/>
                <a:gd name="connsiteX2804" fmla="*/ 3007973 w 3258499"/>
                <a:gd name="connsiteY2804" fmla="*/ 33794 h 245078"/>
                <a:gd name="connsiteX2805" fmla="*/ 3002601 w 3258499"/>
                <a:gd name="connsiteY2805" fmla="*/ 33555 h 245078"/>
                <a:gd name="connsiteX2806" fmla="*/ 2999557 w 3258499"/>
                <a:gd name="connsiteY2806" fmla="*/ 30229 h 245078"/>
                <a:gd name="connsiteX2807" fmla="*/ 2999796 w 3258499"/>
                <a:gd name="connsiteY2807" fmla="*/ 24857 h 245078"/>
                <a:gd name="connsiteX2808" fmla="*/ 3003121 w 3258499"/>
                <a:gd name="connsiteY2808" fmla="*/ 21814 h 245078"/>
                <a:gd name="connsiteX2809" fmla="*/ 3005858 w 3258499"/>
                <a:gd name="connsiteY2809" fmla="*/ 20820 h 245078"/>
                <a:gd name="connsiteX2810" fmla="*/ 2672711 w 3258499"/>
                <a:gd name="connsiteY2810" fmla="*/ 20820 h 245078"/>
                <a:gd name="connsiteX2811" fmla="*/ 2675348 w 3258499"/>
                <a:gd name="connsiteY2811" fmla="*/ 22051 h 245078"/>
                <a:gd name="connsiteX2812" fmla="*/ 2678391 w 3258499"/>
                <a:gd name="connsiteY2812" fmla="*/ 25378 h 245078"/>
                <a:gd name="connsiteX2813" fmla="*/ 2678154 w 3258499"/>
                <a:gd name="connsiteY2813" fmla="*/ 30750 h 245078"/>
                <a:gd name="connsiteX2814" fmla="*/ 2674827 w 3258499"/>
                <a:gd name="connsiteY2814" fmla="*/ 33794 h 245078"/>
                <a:gd name="connsiteX2815" fmla="*/ 2669455 w 3258499"/>
                <a:gd name="connsiteY2815" fmla="*/ 33555 h 245078"/>
                <a:gd name="connsiteX2816" fmla="*/ 2666412 w 3258499"/>
                <a:gd name="connsiteY2816" fmla="*/ 30229 h 245078"/>
                <a:gd name="connsiteX2817" fmla="*/ 2666649 w 3258499"/>
                <a:gd name="connsiteY2817" fmla="*/ 24857 h 245078"/>
                <a:gd name="connsiteX2818" fmla="*/ 2669975 w 3258499"/>
                <a:gd name="connsiteY2818" fmla="*/ 21814 h 245078"/>
                <a:gd name="connsiteX2819" fmla="*/ 2672711 w 3258499"/>
                <a:gd name="connsiteY2819" fmla="*/ 20820 h 245078"/>
                <a:gd name="connsiteX2820" fmla="*/ 2339565 w 3258499"/>
                <a:gd name="connsiteY2820" fmla="*/ 20820 h 245078"/>
                <a:gd name="connsiteX2821" fmla="*/ 2342202 w 3258499"/>
                <a:gd name="connsiteY2821" fmla="*/ 22051 h 245078"/>
                <a:gd name="connsiteX2822" fmla="*/ 2345245 w 3258499"/>
                <a:gd name="connsiteY2822" fmla="*/ 25378 h 245078"/>
                <a:gd name="connsiteX2823" fmla="*/ 2345007 w 3258499"/>
                <a:gd name="connsiteY2823" fmla="*/ 30750 h 245078"/>
                <a:gd name="connsiteX2824" fmla="*/ 2341681 w 3258499"/>
                <a:gd name="connsiteY2824" fmla="*/ 33794 h 245078"/>
                <a:gd name="connsiteX2825" fmla="*/ 2336308 w 3258499"/>
                <a:gd name="connsiteY2825" fmla="*/ 33555 h 245078"/>
                <a:gd name="connsiteX2826" fmla="*/ 2333264 w 3258499"/>
                <a:gd name="connsiteY2826" fmla="*/ 30229 h 245078"/>
                <a:gd name="connsiteX2827" fmla="*/ 2333503 w 3258499"/>
                <a:gd name="connsiteY2827" fmla="*/ 24857 h 245078"/>
                <a:gd name="connsiteX2828" fmla="*/ 2336829 w 3258499"/>
                <a:gd name="connsiteY2828" fmla="*/ 21814 h 245078"/>
                <a:gd name="connsiteX2829" fmla="*/ 2339565 w 3258499"/>
                <a:gd name="connsiteY2829" fmla="*/ 20820 h 245078"/>
                <a:gd name="connsiteX2830" fmla="*/ 2006418 w 3258499"/>
                <a:gd name="connsiteY2830" fmla="*/ 20820 h 245078"/>
                <a:gd name="connsiteX2831" fmla="*/ 2009056 w 3258499"/>
                <a:gd name="connsiteY2831" fmla="*/ 22051 h 245078"/>
                <a:gd name="connsiteX2832" fmla="*/ 2012099 w 3258499"/>
                <a:gd name="connsiteY2832" fmla="*/ 25378 h 245078"/>
                <a:gd name="connsiteX2833" fmla="*/ 2011860 w 3258499"/>
                <a:gd name="connsiteY2833" fmla="*/ 30750 h 245078"/>
                <a:gd name="connsiteX2834" fmla="*/ 2008535 w 3258499"/>
                <a:gd name="connsiteY2834" fmla="*/ 33794 h 245078"/>
                <a:gd name="connsiteX2835" fmla="*/ 2003161 w 3258499"/>
                <a:gd name="connsiteY2835" fmla="*/ 33555 h 245078"/>
                <a:gd name="connsiteX2836" fmla="*/ 2000118 w 3258499"/>
                <a:gd name="connsiteY2836" fmla="*/ 30229 h 245078"/>
                <a:gd name="connsiteX2837" fmla="*/ 2000357 w 3258499"/>
                <a:gd name="connsiteY2837" fmla="*/ 24857 h 245078"/>
                <a:gd name="connsiteX2838" fmla="*/ 2003682 w 3258499"/>
                <a:gd name="connsiteY2838" fmla="*/ 21814 h 245078"/>
                <a:gd name="connsiteX2839" fmla="*/ 2006418 w 3258499"/>
                <a:gd name="connsiteY2839" fmla="*/ 20820 h 245078"/>
                <a:gd name="connsiteX2840" fmla="*/ 1673273 w 3258499"/>
                <a:gd name="connsiteY2840" fmla="*/ 20820 h 245078"/>
                <a:gd name="connsiteX2841" fmla="*/ 1675910 w 3258499"/>
                <a:gd name="connsiteY2841" fmla="*/ 22051 h 245078"/>
                <a:gd name="connsiteX2842" fmla="*/ 1678953 w 3258499"/>
                <a:gd name="connsiteY2842" fmla="*/ 25378 h 245078"/>
                <a:gd name="connsiteX2843" fmla="*/ 1678714 w 3258499"/>
                <a:gd name="connsiteY2843" fmla="*/ 30750 h 245078"/>
                <a:gd name="connsiteX2844" fmla="*/ 1675388 w 3258499"/>
                <a:gd name="connsiteY2844" fmla="*/ 33794 h 245078"/>
                <a:gd name="connsiteX2845" fmla="*/ 1670014 w 3258499"/>
                <a:gd name="connsiteY2845" fmla="*/ 33555 h 245078"/>
                <a:gd name="connsiteX2846" fmla="*/ 1666972 w 3258499"/>
                <a:gd name="connsiteY2846" fmla="*/ 30229 h 245078"/>
                <a:gd name="connsiteX2847" fmla="*/ 1667210 w 3258499"/>
                <a:gd name="connsiteY2847" fmla="*/ 24857 h 245078"/>
                <a:gd name="connsiteX2848" fmla="*/ 1670535 w 3258499"/>
                <a:gd name="connsiteY2848" fmla="*/ 21814 h 245078"/>
                <a:gd name="connsiteX2849" fmla="*/ 1673273 w 3258499"/>
                <a:gd name="connsiteY2849" fmla="*/ 20820 h 245078"/>
                <a:gd name="connsiteX2850" fmla="*/ 1340125 w 3258499"/>
                <a:gd name="connsiteY2850" fmla="*/ 20820 h 245078"/>
                <a:gd name="connsiteX2851" fmla="*/ 1342763 w 3258499"/>
                <a:gd name="connsiteY2851" fmla="*/ 22051 h 245078"/>
                <a:gd name="connsiteX2852" fmla="*/ 1345806 w 3258499"/>
                <a:gd name="connsiteY2852" fmla="*/ 25378 h 245078"/>
                <a:gd name="connsiteX2853" fmla="*/ 1345568 w 3258499"/>
                <a:gd name="connsiteY2853" fmla="*/ 30750 h 245078"/>
                <a:gd name="connsiteX2854" fmla="*/ 1342242 w 3258499"/>
                <a:gd name="connsiteY2854" fmla="*/ 33794 h 245078"/>
                <a:gd name="connsiteX2855" fmla="*/ 1336869 w 3258499"/>
                <a:gd name="connsiteY2855" fmla="*/ 33555 h 245078"/>
                <a:gd name="connsiteX2856" fmla="*/ 1333826 w 3258499"/>
                <a:gd name="connsiteY2856" fmla="*/ 30229 h 245078"/>
                <a:gd name="connsiteX2857" fmla="*/ 1334064 w 3258499"/>
                <a:gd name="connsiteY2857" fmla="*/ 24857 h 245078"/>
                <a:gd name="connsiteX2858" fmla="*/ 1337390 w 3258499"/>
                <a:gd name="connsiteY2858" fmla="*/ 21814 h 245078"/>
                <a:gd name="connsiteX2859" fmla="*/ 1340125 w 3258499"/>
                <a:gd name="connsiteY2859" fmla="*/ 20820 h 245078"/>
                <a:gd name="connsiteX2860" fmla="*/ 1006979 w 3258499"/>
                <a:gd name="connsiteY2860" fmla="*/ 20820 h 245078"/>
                <a:gd name="connsiteX2861" fmla="*/ 1009616 w 3258499"/>
                <a:gd name="connsiteY2861" fmla="*/ 22051 h 245078"/>
                <a:gd name="connsiteX2862" fmla="*/ 1012659 w 3258499"/>
                <a:gd name="connsiteY2862" fmla="*/ 25378 h 245078"/>
                <a:gd name="connsiteX2863" fmla="*/ 1012422 w 3258499"/>
                <a:gd name="connsiteY2863" fmla="*/ 30750 h 245078"/>
                <a:gd name="connsiteX2864" fmla="*/ 1009096 w 3258499"/>
                <a:gd name="connsiteY2864" fmla="*/ 33794 h 245078"/>
                <a:gd name="connsiteX2865" fmla="*/ 1003723 w 3258499"/>
                <a:gd name="connsiteY2865" fmla="*/ 33555 h 245078"/>
                <a:gd name="connsiteX2866" fmla="*/ 1000680 w 3258499"/>
                <a:gd name="connsiteY2866" fmla="*/ 30229 h 245078"/>
                <a:gd name="connsiteX2867" fmla="*/ 1000917 w 3258499"/>
                <a:gd name="connsiteY2867" fmla="*/ 24857 h 245078"/>
                <a:gd name="connsiteX2868" fmla="*/ 1004243 w 3258499"/>
                <a:gd name="connsiteY2868" fmla="*/ 21814 h 245078"/>
                <a:gd name="connsiteX2869" fmla="*/ 1006979 w 3258499"/>
                <a:gd name="connsiteY2869" fmla="*/ 20820 h 245078"/>
                <a:gd name="connsiteX2870" fmla="*/ 673833 w 3258499"/>
                <a:gd name="connsiteY2870" fmla="*/ 20820 h 245078"/>
                <a:gd name="connsiteX2871" fmla="*/ 676470 w 3258499"/>
                <a:gd name="connsiteY2871" fmla="*/ 22051 h 245078"/>
                <a:gd name="connsiteX2872" fmla="*/ 679513 w 3258499"/>
                <a:gd name="connsiteY2872" fmla="*/ 25378 h 245078"/>
                <a:gd name="connsiteX2873" fmla="*/ 679275 w 3258499"/>
                <a:gd name="connsiteY2873" fmla="*/ 30750 h 245078"/>
                <a:gd name="connsiteX2874" fmla="*/ 675949 w 3258499"/>
                <a:gd name="connsiteY2874" fmla="*/ 33794 h 245078"/>
                <a:gd name="connsiteX2875" fmla="*/ 670576 w 3258499"/>
                <a:gd name="connsiteY2875" fmla="*/ 33555 h 245078"/>
                <a:gd name="connsiteX2876" fmla="*/ 667533 w 3258499"/>
                <a:gd name="connsiteY2876" fmla="*/ 30229 h 245078"/>
                <a:gd name="connsiteX2877" fmla="*/ 667771 w 3258499"/>
                <a:gd name="connsiteY2877" fmla="*/ 24857 h 245078"/>
                <a:gd name="connsiteX2878" fmla="*/ 671098 w 3258499"/>
                <a:gd name="connsiteY2878" fmla="*/ 21814 h 245078"/>
                <a:gd name="connsiteX2879" fmla="*/ 673833 w 3258499"/>
                <a:gd name="connsiteY2879" fmla="*/ 20820 h 245078"/>
                <a:gd name="connsiteX2880" fmla="*/ 340687 w 3258499"/>
                <a:gd name="connsiteY2880" fmla="*/ 20820 h 245078"/>
                <a:gd name="connsiteX2881" fmla="*/ 343325 w 3258499"/>
                <a:gd name="connsiteY2881" fmla="*/ 22051 h 245078"/>
                <a:gd name="connsiteX2882" fmla="*/ 346368 w 3258499"/>
                <a:gd name="connsiteY2882" fmla="*/ 25378 h 245078"/>
                <a:gd name="connsiteX2883" fmla="*/ 346129 w 3258499"/>
                <a:gd name="connsiteY2883" fmla="*/ 30750 h 245078"/>
                <a:gd name="connsiteX2884" fmla="*/ 342803 w 3258499"/>
                <a:gd name="connsiteY2884" fmla="*/ 33794 h 245078"/>
                <a:gd name="connsiteX2885" fmla="*/ 337430 w 3258499"/>
                <a:gd name="connsiteY2885" fmla="*/ 33555 h 245078"/>
                <a:gd name="connsiteX2886" fmla="*/ 334387 w 3258499"/>
                <a:gd name="connsiteY2886" fmla="*/ 30229 h 245078"/>
                <a:gd name="connsiteX2887" fmla="*/ 334625 w 3258499"/>
                <a:gd name="connsiteY2887" fmla="*/ 24857 h 245078"/>
                <a:gd name="connsiteX2888" fmla="*/ 337951 w 3258499"/>
                <a:gd name="connsiteY2888" fmla="*/ 21814 h 245078"/>
                <a:gd name="connsiteX2889" fmla="*/ 340687 w 3258499"/>
                <a:gd name="connsiteY2889" fmla="*/ 20820 h 245078"/>
                <a:gd name="connsiteX2890" fmla="*/ 3162301 w 3258499"/>
                <a:gd name="connsiteY2890" fmla="*/ 18415 h 245078"/>
                <a:gd name="connsiteX2891" fmla="*/ 3170415 w 3258499"/>
                <a:gd name="connsiteY2891" fmla="*/ 21776 h 245078"/>
                <a:gd name="connsiteX2892" fmla="*/ 3194568 w 3258499"/>
                <a:gd name="connsiteY2892" fmla="*/ 45930 h 245078"/>
                <a:gd name="connsiteX2893" fmla="*/ 3194568 w 3258499"/>
                <a:gd name="connsiteY2893" fmla="*/ 62157 h 245078"/>
                <a:gd name="connsiteX2894" fmla="*/ 3178617 w 3258499"/>
                <a:gd name="connsiteY2894" fmla="*/ 78109 h 245078"/>
                <a:gd name="connsiteX2895" fmla="*/ 3162389 w 3258499"/>
                <a:gd name="connsiteY2895" fmla="*/ 78109 h 245078"/>
                <a:gd name="connsiteX2896" fmla="*/ 3138236 w 3258499"/>
                <a:gd name="connsiteY2896" fmla="*/ 53955 h 245078"/>
                <a:gd name="connsiteX2897" fmla="*/ 3138236 w 3258499"/>
                <a:gd name="connsiteY2897" fmla="*/ 37727 h 245078"/>
                <a:gd name="connsiteX2898" fmla="*/ 3154187 w 3258499"/>
                <a:gd name="connsiteY2898" fmla="*/ 21776 h 245078"/>
                <a:gd name="connsiteX2899" fmla="*/ 3162301 w 3258499"/>
                <a:gd name="connsiteY2899" fmla="*/ 18415 h 245078"/>
                <a:gd name="connsiteX2900" fmla="*/ 2829154 w 3258499"/>
                <a:gd name="connsiteY2900" fmla="*/ 18415 h 245078"/>
                <a:gd name="connsiteX2901" fmla="*/ 2837268 w 3258499"/>
                <a:gd name="connsiteY2901" fmla="*/ 21776 h 245078"/>
                <a:gd name="connsiteX2902" fmla="*/ 2861421 w 3258499"/>
                <a:gd name="connsiteY2902" fmla="*/ 45930 h 245078"/>
                <a:gd name="connsiteX2903" fmla="*/ 2861421 w 3258499"/>
                <a:gd name="connsiteY2903" fmla="*/ 62157 h 245078"/>
                <a:gd name="connsiteX2904" fmla="*/ 2845471 w 3258499"/>
                <a:gd name="connsiteY2904" fmla="*/ 78109 h 245078"/>
                <a:gd name="connsiteX2905" fmla="*/ 2829242 w 3258499"/>
                <a:gd name="connsiteY2905" fmla="*/ 78109 h 245078"/>
                <a:gd name="connsiteX2906" fmla="*/ 2805089 w 3258499"/>
                <a:gd name="connsiteY2906" fmla="*/ 53955 h 245078"/>
                <a:gd name="connsiteX2907" fmla="*/ 2805089 w 3258499"/>
                <a:gd name="connsiteY2907" fmla="*/ 37727 h 245078"/>
                <a:gd name="connsiteX2908" fmla="*/ 2821040 w 3258499"/>
                <a:gd name="connsiteY2908" fmla="*/ 21776 h 245078"/>
                <a:gd name="connsiteX2909" fmla="*/ 2829154 w 3258499"/>
                <a:gd name="connsiteY2909" fmla="*/ 18415 h 245078"/>
                <a:gd name="connsiteX2910" fmla="*/ 2496007 w 3258499"/>
                <a:gd name="connsiteY2910" fmla="*/ 18415 h 245078"/>
                <a:gd name="connsiteX2911" fmla="*/ 2504122 w 3258499"/>
                <a:gd name="connsiteY2911" fmla="*/ 21776 h 245078"/>
                <a:gd name="connsiteX2912" fmla="*/ 2528275 w 3258499"/>
                <a:gd name="connsiteY2912" fmla="*/ 45930 h 245078"/>
                <a:gd name="connsiteX2913" fmla="*/ 2528275 w 3258499"/>
                <a:gd name="connsiteY2913" fmla="*/ 62157 h 245078"/>
                <a:gd name="connsiteX2914" fmla="*/ 2512324 w 3258499"/>
                <a:gd name="connsiteY2914" fmla="*/ 78109 h 245078"/>
                <a:gd name="connsiteX2915" fmla="*/ 2496096 w 3258499"/>
                <a:gd name="connsiteY2915" fmla="*/ 78109 h 245078"/>
                <a:gd name="connsiteX2916" fmla="*/ 2471943 w 3258499"/>
                <a:gd name="connsiteY2916" fmla="*/ 53955 h 245078"/>
                <a:gd name="connsiteX2917" fmla="*/ 2471943 w 3258499"/>
                <a:gd name="connsiteY2917" fmla="*/ 37727 h 245078"/>
                <a:gd name="connsiteX2918" fmla="*/ 2487894 w 3258499"/>
                <a:gd name="connsiteY2918" fmla="*/ 21776 h 245078"/>
                <a:gd name="connsiteX2919" fmla="*/ 2496007 w 3258499"/>
                <a:gd name="connsiteY2919" fmla="*/ 18415 h 245078"/>
                <a:gd name="connsiteX2920" fmla="*/ 2162862 w 3258499"/>
                <a:gd name="connsiteY2920" fmla="*/ 18415 h 245078"/>
                <a:gd name="connsiteX2921" fmla="*/ 2170976 w 3258499"/>
                <a:gd name="connsiteY2921" fmla="*/ 21776 h 245078"/>
                <a:gd name="connsiteX2922" fmla="*/ 2195128 w 3258499"/>
                <a:gd name="connsiteY2922" fmla="*/ 45930 h 245078"/>
                <a:gd name="connsiteX2923" fmla="*/ 2195128 w 3258499"/>
                <a:gd name="connsiteY2923" fmla="*/ 62157 h 245078"/>
                <a:gd name="connsiteX2924" fmla="*/ 2179177 w 3258499"/>
                <a:gd name="connsiteY2924" fmla="*/ 78109 h 245078"/>
                <a:gd name="connsiteX2925" fmla="*/ 2162951 w 3258499"/>
                <a:gd name="connsiteY2925" fmla="*/ 78109 h 245078"/>
                <a:gd name="connsiteX2926" fmla="*/ 2138797 w 3258499"/>
                <a:gd name="connsiteY2926" fmla="*/ 53955 h 245078"/>
                <a:gd name="connsiteX2927" fmla="*/ 2138797 w 3258499"/>
                <a:gd name="connsiteY2927" fmla="*/ 37727 h 245078"/>
                <a:gd name="connsiteX2928" fmla="*/ 2154748 w 3258499"/>
                <a:gd name="connsiteY2928" fmla="*/ 21776 h 245078"/>
                <a:gd name="connsiteX2929" fmla="*/ 2162862 w 3258499"/>
                <a:gd name="connsiteY2929" fmla="*/ 18415 h 245078"/>
                <a:gd name="connsiteX2930" fmla="*/ 1829715 w 3258499"/>
                <a:gd name="connsiteY2930" fmla="*/ 18415 h 245078"/>
                <a:gd name="connsiteX2931" fmla="*/ 1837829 w 3258499"/>
                <a:gd name="connsiteY2931" fmla="*/ 21776 h 245078"/>
                <a:gd name="connsiteX2932" fmla="*/ 1861982 w 3258499"/>
                <a:gd name="connsiteY2932" fmla="*/ 45930 h 245078"/>
                <a:gd name="connsiteX2933" fmla="*/ 1861982 w 3258499"/>
                <a:gd name="connsiteY2933" fmla="*/ 62157 h 245078"/>
                <a:gd name="connsiteX2934" fmla="*/ 1846032 w 3258499"/>
                <a:gd name="connsiteY2934" fmla="*/ 78109 h 245078"/>
                <a:gd name="connsiteX2935" fmla="*/ 1829804 w 3258499"/>
                <a:gd name="connsiteY2935" fmla="*/ 78109 h 245078"/>
                <a:gd name="connsiteX2936" fmla="*/ 1805651 w 3258499"/>
                <a:gd name="connsiteY2936" fmla="*/ 53955 h 245078"/>
                <a:gd name="connsiteX2937" fmla="*/ 1805651 w 3258499"/>
                <a:gd name="connsiteY2937" fmla="*/ 37727 h 245078"/>
                <a:gd name="connsiteX2938" fmla="*/ 1821602 w 3258499"/>
                <a:gd name="connsiteY2938" fmla="*/ 21776 h 245078"/>
                <a:gd name="connsiteX2939" fmla="*/ 1829715 w 3258499"/>
                <a:gd name="connsiteY2939" fmla="*/ 18415 h 245078"/>
                <a:gd name="connsiteX2940" fmla="*/ 1496569 w 3258499"/>
                <a:gd name="connsiteY2940" fmla="*/ 18415 h 245078"/>
                <a:gd name="connsiteX2941" fmla="*/ 1504683 w 3258499"/>
                <a:gd name="connsiteY2941" fmla="*/ 21776 h 245078"/>
                <a:gd name="connsiteX2942" fmla="*/ 1528837 w 3258499"/>
                <a:gd name="connsiteY2942" fmla="*/ 45930 h 245078"/>
                <a:gd name="connsiteX2943" fmla="*/ 1528837 w 3258499"/>
                <a:gd name="connsiteY2943" fmla="*/ 62157 h 245078"/>
                <a:gd name="connsiteX2944" fmla="*/ 1512885 w 3258499"/>
                <a:gd name="connsiteY2944" fmla="*/ 78109 h 245078"/>
                <a:gd name="connsiteX2945" fmla="*/ 1496657 w 3258499"/>
                <a:gd name="connsiteY2945" fmla="*/ 78109 h 245078"/>
                <a:gd name="connsiteX2946" fmla="*/ 1472504 w 3258499"/>
                <a:gd name="connsiteY2946" fmla="*/ 53955 h 245078"/>
                <a:gd name="connsiteX2947" fmla="*/ 1472504 w 3258499"/>
                <a:gd name="connsiteY2947" fmla="*/ 37727 h 245078"/>
                <a:gd name="connsiteX2948" fmla="*/ 1488455 w 3258499"/>
                <a:gd name="connsiteY2948" fmla="*/ 21776 h 245078"/>
                <a:gd name="connsiteX2949" fmla="*/ 1496569 w 3258499"/>
                <a:gd name="connsiteY2949" fmla="*/ 18415 h 245078"/>
                <a:gd name="connsiteX2950" fmla="*/ 1163422 w 3258499"/>
                <a:gd name="connsiteY2950" fmla="*/ 18415 h 245078"/>
                <a:gd name="connsiteX2951" fmla="*/ 1171537 w 3258499"/>
                <a:gd name="connsiteY2951" fmla="*/ 21776 h 245078"/>
                <a:gd name="connsiteX2952" fmla="*/ 1195690 w 3258499"/>
                <a:gd name="connsiteY2952" fmla="*/ 45930 h 245078"/>
                <a:gd name="connsiteX2953" fmla="*/ 1195690 w 3258499"/>
                <a:gd name="connsiteY2953" fmla="*/ 62157 h 245078"/>
                <a:gd name="connsiteX2954" fmla="*/ 1179739 w 3258499"/>
                <a:gd name="connsiteY2954" fmla="*/ 78109 h 245078"/>
                <a:gd name="connsiteX2955" fmla="*/ 1163511 w 3258499"/>
                <a:gd name="connsiteY2955" fmla="*/ 78109 h 245078"/>
                <a:gd name="connsiteX2956" fmla="*/ 1139357 w 3258499"/>
                <a:gd name="connsiteY2956" fmla="*/ 53955 h 245078"/>
                <a:gd name="connsiteX2957" fmla="*/ 1139357 w 3258499"/>
                <a:gd name="connsiteY2957" fmla="*/ 37727 h 245078"/>
                <a:gd name="connsiteX2958" fmla="*/ 1155308 w 3258499"/>
                <a:gd name="connsiteY2958" fmla="*/ 21776 h 245078"/>
                <a:gd name="connsiteX2959" fmla="*/ 1163422 w 3258499"/>
                <a:gd name="connsiteY2959" fmla="*/ 18415 h 245078"/>
                <a:gd name="connsiteX2960" fmla="*/ 830276 w 3258499"/>
                <a:gd name="connsiteY2960" fmla="*/ 18415 h 245078"/>
                <a:gd name="connsiteX2961" fmla="*/ 838390 w 3258499"/>
                <a:gd name="connsiteY2961" fmla="*/ 21776 h 245078"/>
                <a:gd name="connsiteX2962" fmla="*/ 862543 w 3258499"/>
                <a:gd name="connsiteY2962" fmla="*/ 45930 h 245078"/>
                <a:gd name="connsiteX2963" fmla="*/ 862543 w 3258499"/>
                <a:gd name="connsiteY2963" fmla="*/ 62157 h 245078"/>
                <a:gd name="connsiteX2964" fmla="*/ 846592 w 3258499"/>
                <a:gd name="connsiteY2964" fmla="*/ 78109 h 245078"/>
                <a:gd name="connsiteX2965" fmla="*/ 830365 w 3258499"/>
                <a:gd name="connsiteY2965" fmla="*/ 78109 h 245078"/>
                <a:gd name="connsiteX2966" fmla="*/ 806211 w 3258499"/>
                <a:gd name="connsiteY2966" fmla="*/ 53955 h 245078"/>
                <a:gd name="connsiteX2967" fmla="*/ 806211 w 3258499"/>
                <a:gd name="connsiteY2967" fmla="*/ 37727 h 245078"/>
                <a:gd name="connsiteX2968" fmla="*/ 822163 w 3258499"/>
                <a:gd name="connsiteY2968" fmla="*/ 21776 h 245078"/>
                <a:gd name="connsiteX2969" fmla="*/ 830276 w 3258499"/>
                <a:gd name="connsiteY2969" fmla="*/ 18415 h 245078"/>
                <a:gd name="connsiteX2970" fmla="*/ 497130 w 3258499"/>
                <a:gd name="connsiteY2970" fmla="*/ 18415 h 245078"/>
                <a:gd name="connsiteX2971" fmla="*/ 505244 w 3258499"/>
                <a:gd name="connsiteY2971" fmla="*/ 21776 h 245078"/>
                <a:gd name="connsiteX2972" fmla="*/ 529397 w 3258499"/>
                <a:gd name="connsiteY2972" fmla="*/ 45930 h 245078"/>
                <a:gd name="connsiteX2973" fmla="*/ 529397 w 3258499"/>
                <a:gd name="connsiteY2973" fmla="*/ 62157 h 245078"/>
                <a:gd name="connsiteX2974" fmla="*/ 513446 w 3258499"/>
                <a:gd name="connsiteY2974" fmla="*/ 78109 h 245078"/>
                <a:gd name="connsiteX2975" fmla="*/ 497219 w 3258499"/>
                <a:gd name="connsiteY2975" fmla="*/ 78109 h 245078"/>
                <a:gd name="connsiteX2976" fmla="*/ 473065 w 3258499"/>
                <a:gd name="connsiteY2976" fmla="*/ 53955 h 245078"/>
                <a:gd name="connsiteX2977" fmla="*/ 473065 w 3258499"/>
                <a:gd name="connsiteY2977" fmla="*/ 37727 h 245078"/>
                <a:gd name="connsiteX2978" fmla="*/ 489017 w 3258499"/>
                <a:gd name="connsiteY2978" fmla="*/ 21776 h 245078"/>
                <a:gd name="connsiteX2979" fmla="*/ 497130 w 3258499"/>
                <a:gd name="connsiteY2979" fmla="*/ 18415 h 245078"/>
                <a:gd name="connsiteX2980" fmla="*/ 163985 w 3258499"/>
                <a:gd name="connsiteY2980" fmla="*/ 18415 h 245078"/>
                <a:gd name="connsiteX2981" fmla="*/ 172098 w 3258499"/>
                <a:gd name="connsiteY2981" fmla="*/ 21776 h 245078"/>
                <a:gd name="connsiteX2982" fmla="*/ 196251 w 3258499"/>
                <a:gd name="connsiteY2982" fmla="*/ 45930 h 245078"/>
                <a:gd name="connsiteX2983" fmla="*/ 196251 w 3258499"/>
                <a:gd name="connsiteY2983" fmla="*/ 62157 h 245078"/>
                <a:gd name="connsiteX2984" fmla="*/ 180300 w 3258499"/>
                <a:gd name="connsiteY2984" fmla="*/ 78109 h 245078"/>
                <a:gd name="connsiteX2985" fmla="*/ 164073 w 3258499"/>
                <a:gd name="connsiteY2985" fmla="*/ 78109 h 245078"/>
                <a:gd name="connsiteX2986" fmla="*/ 139919 w 3258499"/>
                <a:gd name="connsiteY2986" fmla="*/ 53955 h 245078"/>
                <a:gd name="connsiteX2987" fmla="*/ 139919 w 3258499"/>
                <a:gd name="connsiteY2987" fmla="*/ 37727 h 245078"/>
                <a:gd name="connsiteX2988" fmla="*/ 155870 w 3258499"/>
                <a:gd name="connsiteY2988" fmla="*/ 21776 h 245078"/>
                <a:gd name="connsiteX2989" fmla="*/ 163985 w 3258499"/>
                <a:gd name="connsiteY2989" fmla="*/ 18415 h 245078"/>
                <a:gd name="connsiteX2990" fmla="*/ 3037750 w 3258499"/>
                <a:gd name="connsiteY2990" fmla="*/ 17498 h 245078"/>
                <a:gd name="connsiteX2991" fmla="*/ 3054343 w 3258499"/>
                <a:gd name="connsiteY2991" fmla="*/ 34092 h 245078"/>
                <a:gd name="connsiteX2992" fmla="*/ 3054343 w 3258499"/>
                <a:gd name="connsiteY2992" fmla="*/ 40969 h 245078"/>
                <a:gd name="connsiteX2993" fmla="*/ 3037750 w 3258499"/>
                <a:gd name="connsiteY2993" fmla="*/ 57563 h 245078"/>
                <a:gd name="connsiteX2994" fmla="*/ 3037750 w 3258499"/>
                <a:gd name="connsiteY2994" fmla="*/ 56430 h 245078"/>
                <a:gd name="connsiteX2995" fmla="*/ 3022290 w 3258499"/>
                <a:gd name="connsiteY2995" fmla="*/ 40969 h 245078"/>
                <a:gd name="connsiteX2996" fmla="*/ 3022290 w 3258499"/>
                <a:gd name="connsiteY2996" fmla="*/ 34092 h 245078"/>
                <a:gd name="connsiteX2997" fmla="*/ 3037750 w 3258499"/>
                <a:gd name="connsiteY2997" fmla="*/ 18633 h 245078"/>
                <a:gd name="connsiteX2998" fmla="*/ 2704603 w 3258499"/>
                <a:gd name="connsiteY2998" fmla="*/ 17498 h 245078"/>
                <a:gd name="connsiteX2999" fmla="*/ 2721197 w 3258499"/>
                <a:gd name="connsiteY2999" fmla="*/ 34092 h 245078"/>
                <a:gd name="connsiteX3000" fmla="*/ 2721197 w 3258499"/>
                <a:gd name="connsiteY3000" fmla="*/ 40969 h 245078"/>
                <a:gd name="connsiteX3001" fmla="*/ 2704603 w 3258499"/>
                <a:gd name="connsiteY3001" fmla="*/ 57563 h 245078"/>
                <a:gd name="connsiteX3002" fmla="*/ 2704603 w 3258499"/>
                <a:gd name="connsiteY3002" fmla="*/ 56430 h 245078"/>
                <a:gd name="connsiteX3003" fmla="*/ 2689144 w 3258499"/>
                <a:gd name="connsiteY3003" fmla="*/ 40969 h 245078"/>
                <a:gd name="connsiteX3004" fmla="*/ 2689144 w 3258499"/>
                <a:gd name="connsiteY3004" fmla="*/ 34092 h 245078"/>
                <a:gd name="connsiteX3005" fmla="*/ 2704603 w 3258499"/>
                <a:gd name="connsiteY3005" fmla="*/ 18633 h 245078"/>
                <a:gd name="connsiteX3006" fmla="*/ 2371457 w 3258499"/>
                <a:gd name="connsiteY3006" fmla="*/ 17498 h 245078"/>
                <a:gd name="connsiteX3007" fmla="*/ 2388051 w 3258499"/>
                <a:gd name="connsiteY3007" fmla="*/ 34092 h 245078"/>
                <a:gd name="connsiteX3008" fmla="*/ 2388051 w 3258499"/>
                <a:gd name="connsiteY3008" fmla="*/ 40969 h 245078"/>
                <a:gd name="connsiteX3009" fmla="*/ 2371457 w 3258499"/>
                <a:gd name="connsiteY3009" fmla="*/ 57563 h 245078"/>
                <a:gd name="connsiteX3010" fmla="*/ 2371457 w 3258499"/>
                <a:gd name="connsiteY3010" fmla="*/ 56430 h 245078"/>
                <a:gd name="connsiteX3011" fmla="*/ 2355997 w 3258499"/>
                <a:gd name="connsiteY3011" fmla="*/ 40969 h 245078"/>
                <a:gd name="connsiteX3012" fmla="*/ 2355997 w 3258499"/>
                <a:gd name="connsiteY3012" fmla="*/ 34092 h 245078"/>
                <a:gd name="connsiteX3013" fmla="*/ 2371457 w 3258499"/>
                <a:gd name="connsiteY3013" fmla="*/ 18633 h 245078"/>
                <a:gd name="connsiteX3014" fmla="*/ 2038311 w 3258499"/>
                <a:gd name="connsiteY3014" fmla="*/ 17498 h 245078"/>
                <a:gd name="connsiteX3015" fmla="*/ 2054905 w 3258499"/>
                <a:gd name="connsiteY3015" fmla="*/ 34092 h 245078"/>
                <a:gd name="connsiteX3016" fmla="*/ 2054905 w 3258499"/>
                <a:gd name="connsiteY3016" fmla="*/ 40969 h 245078"/>
                <a:gd name="connsiteX3017" fmla="*/ 2038311 w 3258499"/>
                <a:gd name="connsiteY3017" fmla="*/ 57563 h 245078"/>
                <a:gd name="connsiteX3018" fmla="*/ 2038311 w 3258499"/>
                <a:gd name="connsiteY3018" fmla="*/ 56430 h 245078"/>
                <a:gd name="connsiteX3019" fmla="*/ 2022851 w 3258499"/>
                <a:gd name="connsiteY3019" fmla="*/ 40969 h 245078"/>
                <a:gd name="connsiteX3020" fmla="*/ 2022851 w 3258499"/>
                <a:gd name="connsiteY3020" fmla="*/ 34092 h 245078"/>
                <a:gd name="connsiteX3021" fmla="*/ 2038311 w 3258499"/>
                <a:gd name="connsiteY3021" fmla="*/ 18633 h 245078"/>
                <a:gd name="connsiteX3022" fmla="*/ 1705164 w 3258499"/>
                <a:gd name="connsiteY3022" fmla="*/ 17498 h 245078"/>
                <a:gd name="connsiteX3023" fmla="*/ 1721758 w 3258499"/>
                <a:gd name="connsiteY3023" fmla="*/ 34092 h 245078"/>
                <a:gd name="connsiteX3024" fmla="*/ 1721758 w 3258499"/>
                <a:gd name="connsiteY3024" fmla="*/ 40969 h 245078"/>
                <a:gd name="connsiteX3025" fmla="*/ 1705164 w 3258499"/>
                <a:gd name="connsiteY3025" fmla="*/ 57563 h 245078"/>
                <a:gd name="connsiteX3026" fmla="*/ 1705164 w 3258499"/>
                <a:gd name="connsiteY3026" fmla="*/ 56430 h 245078"/>
                <a:gd name="connsiteX3027" fmla="*/ 1689705 w 3258499"/>
                <a:gd name="connsiteY3027" fmla="*/ 40969 h 245078"/>
                <a:gd name="connsiteX3028" fmla="*/ 1689705 w 3258499"/>
                <a:gd name="connsiteY3028" fmla="*/ 34092 h 245078"/>
                <a:gd name="connsiteX3029" fmla="*/ 1705164 w 3258499"/>
                <a:gd name="connsiteY3029" fmla="*/ 18633 h 245078"/>
                <a:gd name="connsiteX3030" fmla="*/ 1372018 w 3258499"/>
                <a:gd name="connsiteY3030" fmla="*/ 17498 h 245078"/>
                <a:gd name="connsiteX3031" fmla="*/ 1388612 w 3258499"/>
                <a:gd name="connsiteY3031" fmla="*/ 34092 h 245078"/>
                <a:gd name="connsiteX3032" fmla="*/ 1388612 w 3258499"/>
                <a:gd name="connsiteY3032" fmla="*/ 40969 h 245078"/>
                <a:gd name="connsiteX3033" fmla="*/ 1372018 w 3258499"/>
                <a:gd name="connsiteY3033" fmla="*/ 57563 h 245078"/>
                <a:gd name="connsiteX3034" fmla="*/ 1372018 w 3258499"/>
                <a:gd name="connsiteY3034" fmla="*/ 56430 h 245078"/>
                <a:gd name="connsiteX3035" fmla="*/ 1356558 w 3258499"/>
                <a:gd name="connsiteY3035" fmla="*/ 40969 h 245078"/>
                <a:gd name="connsiteX3036" fmla="*/ 1356558 w 3258499"/>
                <a:gd name="connsiteY3036" fmla="*/ 34092 h 245078"/>
                <a:gd name="connsiteX3037" fmla="*/ 1372018 w 3258499"/>
                <a:gd name="connsiteY3037" fmla="*/ 18633 h 245078"/>
                <a:gd name="connsiteX3038" fmla="*/ 1038871 w 3258499"/>
                <a:gd name="connsiteY3038" fmla="*/ 17498 h 245078"/>
                <a:gd name="connsiteX3039" fmla="*/ 1055466 w 3258499"/>
                <a:gd name="connsiteY3039" fmla="*/ 34092 h 245078"/>
                <a:gd name="connsiteX3040" fmla="*/ 1055466 w 3258499"/>
                <a:gd name="connsiteY3040" fmla="*/ 40969 h 245078"/>
                <a:gd name="connsiteX3041" fmla="*/ 1038871 w 3258499"/>
                <a:gd name="connsiteY3041" fmla="*/ 57563 h 245078"/>
                <a:gd name="connsiteX3042" fmla="*/ 1038871 w 3258499"/>
                <a:gd name="connsiteY3042" fmla="*/ 56430 h 245078"/>
                <a:gd name="connsiteX3043" fmla="*/ 1023411 w 3258499"/>
                <a:gd name="connsiteY3043" fmla="*/ 40969 h 245078"/>
                <a:gd name="connsiteX3044" fmla="*/ 1023411 w 3258499"/>
                <a:gd name="connsiteY3044" fmla="*/ 34092 h 245078"/>
                <a:gd name="connsiteX3045" fmla="*/ 1038871 w 3258499"/>
                <a:gd name="connsiteY3045" fmla="*/ 18633 h 245078"/>
                <a:gd name="connsiteX3046" fmla="*/ 705725 w 3258499"/>
                <a:gd name="connsiteY3046" fmla="*/ 17498 h 245078"/>
                <a:gd name="connsiteX3047" fmla="*/ 722319 w 3258499"/>
                <a:gd name="connsiteY3047" fmla="*/ 34092 h 245078"/>
                <a:gd name="connsiteX3048" fmla="*/ 722319 w 3258499"/>
                <a:gd name="connsiteY3048" fmla="*/ 40969 h 245078"/>
                <a:gd name="connsiteX3049" fmla="*/ 705725 w 3258499"/>
                <a:gd name="connsiteY3049" fmla="*/ 57563 h 245078"/>
                <a:gd name="connsiteX3050" fmla="*/ 705725 w 3258499"/>
                <a:gd name="connsiteY3050" fmla="*/ 56430 h 245078"/>
                <a:gd name="connsiteX3051" fmla="*/ 690265 w 3258499"/>
                <a:gd name="connsiteY3051" fmla="*/ 40969 h 245078"/>
                <a:gd name="connsiteX3052" fmla="*/ 690265 w 3258499"/>
                <a:gd name="connsiteY3052" fmla="*/ 34092 h 245078"/>
                <a:gd name="connsiteX3053" fmla="*/ 705725 w 3258499"/>
                <a:gd name="connsiteY3053" fmla="*/ 18633 h 245078"/>
                <a:gd name="connsiteX3054" fmla="*/ 372579 w 3258499"/>
                <a:gd name="connsiteY3054" fmla="*/ 17498 h 245078"/>
                <a:gd name="connsiteX3055" fmla="*/ 389173 w 3258499"/>
                <a:gd name="connsiteY3055" fmla="*/ 34092 h 245078"/>
                <a:gd name="connsiteX3056" fmla="*/ 389173 w 3258499"/>
                <a:gd name="connsiteY3056" fmla="*/ 40969 h 245078"/>
                <a:gd name="connsiteX3057" fmla="*/ 372579 w 3258499"/>
                <a:gd name="connsiteY3057" fmla="*/ 57563 h 245078"/>
                <a:gd name="connsiteX3058" fmla="*/ 372579 w 3258499"/>
                <a:gd name="connsiteY3058" fmla="*/ 56430 h 245078"/>
                <a:gd name="connsiteX3059" fmla="*/ 357119 w 3258499"/>
                <a:gd name="connsiteY3059" fmla="*/ 40969 h 245078"/>
                <a:gd name="connsiteX3060" fmla="*/ 357119 w 3258499"/>
                <a:gd name="connsiteY3060" fmla="*/ 34092 h 245078"/>
                <a:gd name="connsiteX3061" fmla="*/ 372579 w 3258499"/>
                <a:gd name="connsiteY3061" fmla="*/ 18633 h 245078"/>
                <a:gd name="connsiteX3062" fmla="*/ 2908689 w 3258499"/>
                <a:gd name="connsiteY3062" fmla="*/ 15772 h 245078"/>
                <a:gd name="connsiteX3063" fmla="*/ 2911326 w 3258499"/>
                <a:gd name="connsiteY3063" fmla="*/ 17004 h 245078"/>
                <a:gd name="connsiteX3064" fmla="*/ 2914369 w 3258499"/>
                <a:gd name="connsiteY3064" fmla="*/ 20330 h 245078"/>
                <a:gd name="connsiteX3065" fmla="*/ 2914131 w 3258499"/>
                <a:gd name="connsiteY3065" fmla="*/ 25703 h 245078"/>
                <a:gd name="connsiteX3066" fmla="*/ 2910806 w 3258499"/>
                <a:gd name="connsiteY3066" fmla="*/ 28746 h 245078"/>
                <a:gd name="connsiteX3067" fmla="*/ 2905433 w 3258499"/>
                <a:gd name="connsiteY3067" fmla="*/ 28508 h 245078"/>
                <a:gd name="connsiteX3068" fmla="*/ 2902390 w 3258499"/>
                <a:gd name="connsiteY3068" fmla="*/ 25182 h 245078"/>
                <a:gd name="connsiteX3069" fmla="*/ 2902628 w 3258499"/>
                <a:gd name="connsiteY3069" fmla="*/ 19808 h 245078"/>
                <a:gd name="connsiteX3070" fmla="*/ 2905953 w 3258499"/>
                <a:gd name="connsiteY3070" fmla="*/ 16765 h 245078"/>
                <a:gd name="connsiteX3071" fmla="*/ 2908689 w 3258499"/>
                <a:gd name="connsiteY3071" fmla="*/ 15772 h 245078"/>
                <a:gd name="connsiteX3072" fmla="*/ 2575543 w 3258499"/>
                <a:gd name="connsiteY3072" fmla="*/ 15772 h 245078"/>
                <a:gd name="connsiteX3073" fmla="*/ 2578180 w 3258499"/>
                <a:gd name="connsiteY3073" fmla="*/ 17004 h 245078"/>
                <a:gd name="connsiteX3074" fmla="*/ 2581224 w 3258499"/>
                <a:gd name="connsiteY3074" fmla="*/ 20330 h 245078"/>
                <a:gd name="connsiteX3075" fmla="*/ 2580985 w 3258499"/>
                <a:gd name="connsiteY3075" fmla="*/ 25703 h 245078"/>
                <a:gd name="connsiteX3076" fmla="*/ 2577660 w 3258499"/>
                <a:gd name="connsiteY3076" fmla="*/ 28746 h 245078"/>
                <a:gd name="connsiteX3077" fmla="*/ 2572286 w 3258499"/>
                <a:gd name="connsiteY3077" fmla="*/ 28508 h 245078"/>
                <a:gd name="connsiteX3078" fmla="*/ 2569243 w 3258499"/>
                <a:gd name="connsiteY3078" fmla="*/ 25182 h 245078"/>
                <a:gd name="connsiteX3079" fmla="*/ 2569482 w 3258499"/>
                <a:gd name="connsiteY3079" fmla="*/ 19808 h 245078"/>
                <a:gd name="connsiteX3080" fmla="*/ 2572808 w 3258499"/>
                <a:gd name="connsiteY3080" fmla="*/ 16765 h 245078"/>
                <a:gd name="connsiteX3081" fmla="*/ 2575543 w 3258499"/>
                <a:gd name="connsiteY3081" fmla="*/ 15772 h 245078"/>
                <a:gd name="connsiteX3082" fmla="*/ 2242397 w 3258499"/>
                <a:gd name="connsiteY3082" fmla="*/ 15772 h 245078"/>
                <a:gd name="connsiteX3083" fmla="*/ 2245034 w 3258499"/>
                <a:gd name="connsiteY3083" fmla="*/ 17004 h 245078"/>
                <a:gd name="connsiteX3084" fmla="*/ 2248077 w 3258499"/>
                <a:gd name="connsiteY3084" fmla="*/ 20330 h 245078"/>
                <a:gd name="connsiteX3085" fmla="*/ 2247839 w 3258499"/>
                <a:gd name="connsiteY3085" fmla="*/ 25703 h 245078"/>
                <a:gd name="connsiteX3086" fmla="*/ 2244513 w 3258499"/>
                <a:gd name="connsiteY3086" fmla="*/ 28746 h 245078"/>
                <a:gd name="connsiteX3087" fmla="*/ 2239140 w 3258499"/>
                <a:gd name="connsiteY3087" fmla="*/ 28508 h 245078"/>
                <a:gd name="connsiteX3088" fmla="*/ 2236097 w 3258499"/>
                <a:gd name="connsiteY3088" fmla="*/ 25182 h 245078"/>
                <a:gd name="connsiteX3089" fmla="*/ 2236336 w 3258499"/>
                <a:gd name="connsiteY3089" fmla="*/ 19808 h 245078"/>
                <a:gd name="connsiteX3090" fmla="*/ 2239661 w 3258499"/>
                <a:gd name="connsiteY3090" fmla="*/ 16765 h 245078"/>
                <a:gd name="connsiteX3091" fmla="*/ 2242397 w 3258499"/>
                <a:gd name="connsiteY3091" fmla="*/ 15772 h 245078"/>
                <a:gd name="connsiteX3092" fmla="*/ 1909251 w 3258499"/>
                <a:gd name="connsiteY3092" fmla="*/ 15772 h 245078"/>
                <a:gd name="connsiteX3093" fmla="*/ 1911888 w 3258499"/>
                <a:gd name="connsiteY3093" fmla="*/ 17004 h 245078"/>
                <a:gd name="connsiteX3094" fmla="*/ 1914931 w 3258499"/>
                <a:gd name="connsiteY3094" fmla="*/ 20330 h 245078"/>
                <a:gd name="connsiteX3095" fmla="*/ 1914692 w 3258499"/>
                <a:gd name="connsiteY3095" fmla="*/ 25703 h 245078"/>
                <a:gd name="connsiteX3096" fmla="*/ 1911367 w 3258499"/>
                <a:gd name="connsiteY3096" fmla="*/ 28746 h 245078"/>
                <a:gd name="connsiteX3097" fmla="*/ 1905994 w 3258499"/>
                <a:gd name="connsiteY3097" fmla="*/ 28508 h 245078"/>
                <a:gd name="connsiteX3098" fmla="*/ 1902951 w 3258499"/>
                <a:gd name="connsiteY3098" fmla="*/ 25182 h 245078"/>
                <a:gd name="connsiteX3099" fmla="*/ 1903189 w 3258499"/>
                <a:gd name="connsiteY3099" fmla="*/ 19808 h 245078"/>
                <a:gd name="connsiteX3100" fmla="*/ 1906514 w 3258499"/>
                <a:gd name="connsiteY3100" fmla="*/ 16765 h 245078"/>
                <a:gd name="connsiteX3101" fmla="*/ 1909251 w 3258499"/>
                <a:gd name="connsiteY3101" fmla="*/ 15772 h 245078"/>
                <a:gd name="connsiteX3102" fmla="*/ 1576104 w 3258499"/>
                <a:gd name="connsiteY3102" fmla="*/ 15772 h 245078"/>
                <a:gd name="connsiteX3103" fmla="*/ 1578741 w 3258499"/>
                <a:gd name="connsiteY3103" fmla="*/ 17004 h 245078"/>
                <a:gd name="connsiteX3104" fmla="*/ 1581785 w 3258499"/>
                <a:gd name="connsiteY3104" fmla="*/ 20330 h 245078"/>
                <a:gd name="connsiteX3105" fmla="*/ 1581546 w 3258499"/>
                <a:gd name="connsiteY3105" fmla="*/ 25703 h 245078"/>
                <a:gd name="connsiteX3106" fmla="*/ 1578219 w 3258499"/>
                <a:gd name="connsiteY3106" fmla="*/ 28746 h 245078"/>
                <a:gd name="connsiteX3107" fmla="*/ 1572848 w 3258499"/>
                <a:gd name="connsiteY3107" fmla="*/ 28508 h 245078"/>
                <a:gd name="connsiteX3108" fmla="*/ 1569804 w 3258499"/>
                <a:gd name="connsiteY3108" fmla="*/ 25182 h 245078"/>
                <a:gd name="connsiteX3109" fmla="*/ 1570043 w 3258499"/>
                <a:gd name="connsiteY3109" fmla="*/ 19808 h 245078"/>
                <a:gd name="connsiteX3110" fmla="*/ 1573368 w 3258499"/>
                <a:gd name="connsiteY3110" fmla="*/ 16765 h 245078"/>
                <a:gd name="connsiteX3111" fmla="*/ 1576104 w 3258499"/>
                <a:gd name="connsiteY3111" fmla="*/ 15772 h 245078"/>
                <a:gd name="connsiteX3112" fmla="*/ 1242958 w 3258499"/>
                <a:gd name="connsiteY3112" fmla="*/ 15772 h 245078"/>
                <a:gd name="connsiteX3113" fmla="*/ 1245595 w 3258499"/>
                <a:gd name="connsiteY3113" fmla="*/ 17004 h 245078"/>
                <a:gd name="connsiteX3114" fmla="*/ 1248638 w 3258499"/>
                <a:gd name="connsiteY3114" fmla="*/ 20330 h 245078"/>
                <a:gd name="connsiteX3115" fmla="*/ 1248400 w 3258499"/>
                <a:gd name="connsiteY3115" fmla="*/ 25703 h 245078"/>
                <a:gd name="connsiteX3116" fmla="*/ 1245074 w 3258499"/>
                <a:gd name="connsiteY3116" fmla="*/ 28746 h 245078"/>
                <a:gd name="connsiteX3117" fmla="*/ 1239702 w 3258499"/>
                <a:gd name="connsiteY3117" fmla="*/ 28508 h 245078"/>
                <a:gd name="connsiteX3118" fmla="*/ 1236658 w 3258499"/>
                <a:gd name="connsiteY3118" fmla="*/ 25182 h 245078"/>
                <a:gd name="connsiteX3119" fmla="*/ 1236896 w 3258499"/>
                <a:gd name="connsiteY3119" fmla="*/ 19808 h 245078"/>
                <a:gd name="connsiteX3120" fmla="*/ 1240222 w 3258499"/>
                <a:gd name="connsiteY3120" fmla="*/ 16765 h 245078"/>
                <a:gd name="connsiteX3121" fmla="*/ 1242958 w 3258499"/>
                <a:gd name="connsiteY3121" fmla="*/ 15772 h 245078"/>
                <a:gd name="connsiteX3122" fmla="*/ 909811 w 3258499"/>
                <a:gd name="connsiteY3122" fmla="*/ 15772 h 245078"/>
                <a:gd name="connsiteX3123" fmla="*/ 912448 w 3258499"/>
                <a:gd name="connsiteY3123" fmla="*/ 17004 h 245078"/>
                <a:gd name="connsiteX3124" fmla="*/ 915492 w 3258499"/>
                <a:gd name="connsiteY3124" fmla="*/ 20330 h 245078"/>
                <a:gd name="connsiteX3125" fmla="*/ 915253 w 3258499"/>
                <a:gd name="connsiteY3125" fmla="*/ 25703 h 245078"/>
                <a:gd name="connsiteX3126" fmla="*/ 911927 w 3258499"/>
                <a:gd name="connsiteY3126" fmla="*/ 28746 h 245078"/>
                <a:gd name="connsiteX3127" fmla="*/ 906554 w 3258499"/>
                <a:gd name="connsiteY3127" fmla="*/ 28508 h 245078"/>
                <a:gd name="connsiteX3128" fmla="*/ 903511 w 3258499"/>
                <a:gd name="connsiteY3128" fmla="*/ 25182 h 245078"/>
                <a:gd name="connsiteX3129" fmla="*/ 903750 w 3258499"/>
                <a:gd name="connsiteY3129" fmla="*/ 19808 h 245078"/>
                <a:gd name="connsiteX3130" fmla="*/ 907076 w 3258499"/>
                <a:gd name="connsiteY3130" fmla="*/ 16765 h 245078"/>
                <a:gd name="connsiteX3131" fmla="*/ 909811 w 3258499"/>
                <a:gd name="connsiteY3131" fmla="*/ 15772 h 245078"/>
                <a:gd name="connsiteX3132" fmla="*/ 576665 w 3258499"/>
                <a:gd name="connsiteY3132" fmla="*/ 15772 h 245078"/>
                <a:gd name="connsiteX3133" fmla="*/ 579303 w 3258499"/>
                <a:gd name="connsiteY3133" fmla="*/ 17004 h 245078"/>
                <a:gd name="connsiteX3134" fmla="*/ 582346 w 3258499"/>
                <a:gd name="connsiteY3134" fmla="*/ 20330 h 245078"/>
                <a:gd name="connsiteX3135" fmla="*/ 582107 w 3258499"/>
                <a:gd name="connsiteY3135" fmla="*/ 25703 h 245078"/>
                <a:gd name="connsiteX3136" fmla="*/ 578782 w 3258499"/>
                <a:gd name="connsiteY3136" fmla="*/ 28746 h 245078"/>
                <a:gd name="connsiteX3137" fmla="*/ 573409 w 3258499"/>
                <a:gd name="connsiteY3137" fmla="*/ 28508 h 245078"/>
                <a:gd name="connsiteX3138" fmla="*/ 570366 w 3258499"/>
                <a:gd name="connsiteY3138" fmla="*/ 25182 h 245078"/>
                <a:gd name="connsiteX3139" fmla="*/ 570604 w 3258499"/>
                <a:gd name="connsiteY3139" fmla="*/ 19808 h 245078"/>
                <a:gd name="connsiteX3140" fmla="*/ 573929 w 3258499"/>
                <a:gd name="connsiteY3140" fmla="*/ 16765 h 245078"/>
                <a:gd name="connsiteX3141" fmla="*/ 576665 w 3258499"/>
                <a:gd name="connsiteY3141" fmla="*/ 15772 h 245078"/>
                <a:gd name="connsiteX3142" fmla="*/ 243519 w 3258499"/>
                <a:gd name="connsiteY3142" fmla="*/ 15772 h 245078"/>
                <a:gd name="connsiteX3143" fmla="*/ 246156 w 3258499"/>
                <a:gd name="connsiteY3143" fmla="*/ 17004 h 245078"/>
                <a:gd name="connsiteX3144" fmla="*/ 249200 w 3258499"/>
                <a:gd name="connsiteY3144" fmla="*/ 20330 h 245078"/>
                <a:gd name="connsiteX3145" fmla="*/ 248961 w 3258499"/>
                <a:gd name="connsiteY3145" fmla="*/ 25703 h 245078"/>
                <a:gd name="connsiteX3146" fmla="*/ 245635 w 3258499"/>
                <a:gd name="connsiteY3146" fmla="*/ 28746 h 245078"/>
                <a:gd name="connsiteX3147" fmla="*/ 240262 w 3258499"/>
                <a:gd name="connsiteY3147" fmla="*/ 28508 h 245078"/>
                <a:gd name="connsiteX3148" fmla="*/ 237219 w 3258499"/>
                <a:gd name="connsiteY3148" fmla="*/ 25182 h 245078"/>
                <a:gd name="connsiteX3149" fmla="*/ 237457 w 3258499"/>
                <a:gd name="connsiteY3149" fmla="*/ 19808 h 245078"/>
                <a:gd name="connsiteX3150" fmla="*/ 240783 w 3258499"/>
                <a:gd name="connsiteY3150" fmla="*/ 16765 h 245078"/>
                <a:gd name="connsiteX3151" fmla="*/ 243519 w 3258499"/>
                <a:gd name="connsiteY3151" fmla="*/ 15772 h 245078"/>
                <a:gd name="connsiteX3152" fmla="*/ 3017675 w 3258499"/>
                <a:gd name="connsiteY3152" fmla="*/ 878 h 245078"/>
                <a:gd name="connsiteX3153" fmla="*/ 3021911 w 3258499"/>
                <a:gd name="connsiteY3153" fmla="*/ 878 h 245078"/>
                <a:gd name="connsiteX3154" fmla="*/ 3031301 w 3258499"/>
                <a:gd name="connsiteY3154" fmla="*/ 10268 h 245078"/>
                <a:gd name="connsiteX3155" fmla="*/ 3031301 w 3258499"/>
                <a:gd name="connsiteY3155" fmla="*/ 14503 h 245078"/>
                <a:gd name="connsiteX3156" fmla="*/ 3022948 w 3258499"/>
                <a:gd name="connsiteY3156" fmla="*/ 22856 h 245078"/>
                <a:gd name="connsiteX3157" fmla="*/ 3018712 w 3258499"/>
                <a:gd name="connsiteY3157" fmla="*/ 22856 h 245078"/>
                <a:gd name="connsiteX3158" fmla="*/ 3009323 w 3258499"/>
                <a:gd name="connsiteY3158" fmla="*/ 13466 h 245078"/>
                <a:gd name="connsiteX3159" fmla="*/ 3009323 w 3258499"/>
                <a:gd name="connsiteY3159" fmla="*/ 9231 h 245078"/>
                <a:gd name="connsiteX3160" fmla="*/ 2684529 w 3258499"/>
                <a:gd name="connsiteY3160" fmla="*/ 878 h 245078"/>
                <a:gd name="connsiteX3161" fmla="*/ 2688764 w 3258499"/>
                <a:gd name="connsiteY3161" fmla="*/ 878 h 245078"/>
                <a:gd name="connsiteX3162" fmla="*/ 2698155 w 3258499"/>
                <a:gd name="connsiteY3162" fmla="*/ 10268 h 245078"/>
                <a:gd name="connsiteX3163" fmla="*/ 2698155 w 3258499"/>
                <a:gd name="connsiteY3163" fmla="*/ 14503 h 245078"/>
                <a:gd name="connsiteX3164" fmla="*/ 2689802 w 3258499"/>
                <a:gd name="connsiteY3164" fmla="*/ 22856 h 245078"/>
                <a:gd name="connsiteX3165" fmla="*/ 2685566 w 3258499"/>
                <a:gd name="connsiteY3165" fmla="*/ 22856 h 245078"/>
                <a:gd name="connsiteX3166" fmla="*/ 2676177 w 3258499"/>
                <a:gd name="connsiteY3166" fmla="*/ 13466 h 245078"/>
                <a:gd name="connsiteX3167" fmla="*/ 2676177 w 3258499"/>
                <a:gd name="connsiteY3167" fmla="*/ 9231 h 245078"/>
                <a:gd name="connsiteX3168" fmla="*/ 2351383 w 3258499"/>
                <a:gd name="connsiteY3168" fmla="*/ 878 h 245078"/>
                <a:gd name="connsiteX3169" fmla="*/ 2355618 w 3258499"/>
                <a:gd name="connsiteY3169" fmla="*/ 878 h 245078"/>
                <a:gd name="connsiteX3170" fmla="*/ 2365009 w 3258499"/>
                <a:gd name="connsiteY3170" fmla="*/ 10268 h 245078"/>
                <a:gd name="connsiteX3171" fmla="*/ 2365009 w 3258499"/>
                <a:gd name="connsiteY3171" fmla="*/ 14503 h 245078"/>
                <a:gd name="connsiteX3172" fmla="*/ 2356656 w 3258499"/>
                <a:gd name="connsiteY3172" fmla="*/ 22856 h 245078"/>
                <a:gd name="connsiteX3173" fmla="*/ 2352421 w 3258499"/>
                <a:gd name="connsiteY3173" fmla="*/ 22856 h 245078"/>
                <a:gd name="connsiteX3174" fmla="*/ 2343031 w 3258499"/>
                <a:gd name="connsiteY3174" fmla="*/ 13466 h 245078"/>
                <a:gd name="connsiteX3175" fmla="*/ 2343031 w 3258499"/>
                <a:gd name="connsiteY3175" fmla="*/ 9231 h 245078"/>
                <a:gd name="connsiteX3176" fmla="*/ 2018236 w 3258499"/>
                <a:gd name="connsiteY3176" fmla="*/ 878 h 245078"/>
                <a:gd name="connsiteX3177" fmla="*/ 2022473 w 3258499"/>
                <a:gd name="connsiteY3177" fmla="*/ 878 h 245078"/>
                <a:gd name="connsiteX3178" fmla="*/ 2031862 w 3258499"/>
                <a:gd name="connsiteY3178" fmla="*/ 10268 h 245078"/>
                <a:gd name="connsiteX3179" fmla="*/ 2031862 w 3258499"/>
                <a:gd name="connsiteY3179" fmla="*/ 14503 h 245078"/>
                <a:gd name="connsiteX3180" fmla="*/ 2023510 w 3258499"/>
                <a:gd name="connsiteY3180" fmla="*/ 22856 h 245078"/>
                <a:gd name="connsiteX3181" fmla="*/ 2019274 w 3258499"/>
                <a:gd name="connsiteY3181" fmla="*/ 22856 h 245078"/>
                <a:gd name="connsiteX3182" fmla="*/ 2009884 w 3258499"/>
                <a:gd name="connsiteY3182" fmla="*/ 13466 h 245078"/>
                <a:gd name="connsiteX3183" fmla="*/ 2009884 w 3258499"/>
                <a:gd name="connsiteY3183" fmla="*/ 9231 h 245078"/>
                <a:gd name="connsiteX3184" fmla="*/ 1685090 w 3258499"/>
                <a:gd name="connsiteY3184" fmla="*/ 878 h 245078"/>
                <a:gd name="connsiteX3185" fmla="*/ 1689325 w 3258499"/>
                <a:gd name="connsiteY3185" fmla="*/ 878 h 245078"/>
                <a:gd name="connsiteX3186" fmla="*/ 1698715 w 3258499"/>
                <a:gd name="connsiteY3186" fmla="*/ 10268 h 245078"/>
                <a:gd name="connsiteX3187" fmla="*/ 1698715 w 3258499"/>
                <a:gd name="connsiteY3187" fmla="*/ 14503 h 245078"/>
                <a:gd name="connsiteX3188" fmla="*/ 1690363 w 3258499"/>
                <a:gd name="connsiteY3188" fmla="*/ 22856 h 245078"/>
                <a:gd name="connsiteX3189" fmla="*/ 1686127 w 3258499"/>
                <a:gd name="connsiteY3189" fmla="*/ 22856 h 245078"/>
                <a:gd name="connsiteX3190" fmla="*/ 1676738 w 3258499"/>
                <a:gd name="connsiteY3190" fmla="*/ 13466 h 245078"/>
                <a:gd name="connsiteX3191" fmla="*/ 1676738 w 3258499"/>
                <a:gd name="connsiteY3191" fmla="*/ 9231 h 245078"/>
                <a:gd name="connsiteX3192" fmla="*/ 1351944 w 3258499"/>
                <a:gd name="connsiteY3192" fmla="*/ 878 h 245078"/>
                <a:gd name="connsiteX3193" fmla="*/ 1356179 w 3258499"/>
                <a:gd name="connsiteY3193" fmla="*/ 878 h 245078"/>
                <a:gd name="connsiteX3194" fmla="*/ 1365569 w 3258499"/>
                <a:gd name="connsiteY3194" fmla="*/ 10268 h 245078"/>
                <a:gd name="connsiteX3195" fmla="*/ 1365569 w 3258499"/>
                <a:gd name="connsiteY3195" fmla="*/ 14503 h 245078"/>
                <a:gd name="connsiteX3196" fmla="*/ 1357217 w 3258499"/>
                <a:gd name="connsiteY3196" fmla="*/ 22856 h 245078"/>
                <a:gd name="connsiteX3197" fmla="*/ 1352981 w 3258499"/>
                <a:gd name="connsiteY3197" fmla="*/ 22856 h 245078"/>
                <a:gd name="connsiteX3198" fmla="*/ 1343591 w 3258499"/>
                <a:gd name="connsiteY3198" fmla="*/ 13466 h 245078"/>
                <a:gd name="connsiteX3199" fmla="*/ 1343591 w 3258499"/>
                <a:gd name="connsiteY3199" fmla="*/ 9231 h 245078"/>
                <a:gd name="connsiteX3200" fmla="*/ 1018798 w 3258499"/>
                <a:gd name="connsiteY3200" fmla="*/ 878 h 245078"/>
                <a:gd name="connsiteX3201" fmla="*/ 1023033 w 3258499"/>
                <a:gd name="connsiteY3201" fmla="*/ 878 h 245078"/>
                <a:gd name="connsiteX3202" fmla="*/ 1032423 w 3258499"/>
                <a:gd name="connsiteY3202" fmla="*/ 10268 h 245078"/>
                <a:gd name="connsiteX3203" fmla="*/ 1032423 w 3258499"/>
                <a:gd name="connsiteY3203" fmla="*/ 14503 h 245078"/>
                <a:gd name="connsiteX3204" fmla="*/ 1024070 w 3258499"/>
                <a:gd name="connsiteY3204" fmla="*/ 22856 h 245078"/>
                <a:gd name="connsiteX3205" fmla="*/ 1019835 w 3258499"/>
                <a:gd name="connsiteY3205" fmla="*/ 22856 h 245078"/>
                <a:gd name="connsiteX3206" fmla="*/ 1010445 w 3258499"/>
                <a:gd name="connsiteY3206" fmla="*/ 13466 h 245078"/>
                <a:gd name="connsiteX3207" fmla="*/ 1010445 w 3258499"/>
                <a:gd name="connsiteY3207" fmla="*/ 9231 h 245078"/>
                <a:gd name="connsiteX3208" fmla="*/ 685651 w 3258499"/>
                <a:gd name="connsiteY3208" fmla="*/ 878 h 245078"/>
                <a:gd name="connsiteX3209" fmla="*/ 689887 w 3258499"/>
                <a:gd name="connsiteY3209" fmla="*/ 878 h 245078"/>
                <a:gd name="connsiteX3210" fmla="*/ 699276 w 3258499"/>
                <a:gd name="connsiteY3210" fmla="*/ 10268 h 245078"/>
                <a:gd name="connsiteX3211" fmla="*/ 699276 w 3258499"/>
                <a:gd name="connsiteY3211" fmla="*/ 14503 h 245078"/>
                <a:gd name="connsiteX3212" fmla="*/ 690925 w 3258499"/>
                <a:gd name="connsiteY3212" fmla="*/ 22856 h 245078"/>
                <a:gd name="connsiteX3213" fmla="*/ 686689 w 3258499"/>
                <a:gd name="connsiteY3213" fmla="*/ 22856 h 245078"/>
                <a:gd name="connsiteX3214" fmla="*/ 677299 w 3258499"/>
                <a:gd name="connsiteY3214" fmla="*/ 13466 h 245078"/>
                <a:gd name="connsiteX3215" fmla="*/ 677299 w 3258499"/>
                <a:gd name="connsiteY3215" fmla="*/ 9231 h 245078"/>
                <a:gd name="connsiteX3216" fmla="*/ 352505 w 3258499"/>
                <a:gd name="connsiteY3216" fmla="*/ 878 h 245078"/>
                <a:gd name="connsiteX3217" fmla="*/ 356740 w 3258499"/>
                <a:gd name="connsiteY3217" fmla="*/ 878 h 245078"/>
                <a:gd name="connsiteX3218" fmla="*/ 366130 w 3258499"/>
                <a:gd name="connsiteY3218" fmla="*/ 10268 h 245078"/>
                <a:gd name="connsiteX3219" fmla="*/ 366130 w 3258499"/>
                <a:gd name="connsiteY3219" fmla="*/ 14503 h 245078"/>
                <a:gd name="connsiteX3220" fmla="*/ 357778 w 3258499"/>
                <a:gd name="connsiteY3220" fmla="*/ 22856 h 245078"/>
                <a:gd name="connsiteX3221" fmla="*/ 353542 w 3258499"/>
                <a:gd name="connsiteY3221" fmla="*/ 22856 h 245078"/>
                <a:gd name="connsiteX3222" fmla="*/ 344153 w 3258499"/>
                <a:gd name="connsiteY3222" fmla="*/ 13466 h 245078"/>
                <a:gd name="connsiteX3223" fmla="*/ 344153 w 3258499"/>
                <a:gd name="connsiteY3223" fmla="*/ 9231 h 245078"/>
                <a:gd name="connsiteX3224" fmla="*/ 3159627 w 3258499"/>
                <a:gd name="connsiteY3224" fmla="*/ 602 h 245078"/>
                <a:gd name="connsiteX3225" fmla="*/ 3197380 w 3258499"/>
                <a:gd name="connsiteY3225" fmla="*/ 602 h 245078"/>
                <a:gd name="connsiteX3226" fmla="*/ 3204600 w 3258499"/>
                <a:gd name="connsiteY3226" fmla="*/ 29479 h 245078"/>
                <a:gd name="connsiteX3227" fmla="*/ 3204323 w 3258499"/>
                <a:gd name="connsiteY3227" fmla="*/ 29594 h 245078"/>
                <a:gd name="connsiteX3228" fmla="*/ 3177513 w 3258499"/>
                <a:gd name="connsiteY3228" fmla="*/ 18489 h 245078"/>
                <a:gd name="connsiteX3229" fmla="*/ 3046873 w 3258499"/>
                <a:gd name="connsiteY3229" fmla="*/ 602 h 245078"/>
                <a:gd name="connsiteX3230" fmla="*/ 3142301 w 3258499"/>
                <a:gd name="connsiteY3230" fmla="*/ 602 h 245078"/>
                <a:gd name="connsiteX3231" fmla="*/ 3144119 w 3258499"/>
                <a:gd name="connsiteY3231" fmla="*/ 2421 h 245078"/>
                <a:gd name="connsiteX3232" fmla="*/ 3144119 w 3258499"/>
                <a:gd name="connsiteY3232" fmla="*/ 21117 h 245078"/>
                <a:gd name="connsiteX3233" fmla="*/ 3106661 w 3258499"/>
                <a:gd name="connsiteY3233" fmla="*/ 58576 h 245078"/>
                <a:gd name="connsiteX3234" fmla="*/ 3087964 w 3258499"/>
                <a:gd name="connsiteY3234" fmla="*/ 58576 h 245078"/>
                <a:gd name="connsiteX3235" fmla="*/ 3046873 w 3258499"/>
                <a:gd name="connsiteY3235" fmla="*/ 17484 h 245078"/>
                <a:gd name="connsiteX3236" fmla="*/ 2978343 w 3258499"/>
                <a:gd name="connsiteY3236" fmla="*/ 602 h 245078"/>
                <a:gd name="connsiteX3237" fmla="*/ 3007110 w 3258499"/>
                <a:gd name="connsiteY3237" fmla="*/ 602 h 245078"/>
                <a:gd name="connsiteX3238" fmla="*/ 2994697 w 3258499"/>
                <a:gd name="connsiteY3238" fmla="*/ 13015 h 245078"/>
                <a:gd name="connsiteX3239" fmla="*/ 2989193 w 3258499"/>
                <a:gd name="connsiteY3239" fmla="*/ 13015 h 245078"/>
                <a:gd name="connsiteX3240" fmla="*/ 2978343 w 3258499"/>
                <a:gd name="connsiteY3240" fmla="*/ 2164 h 245078"/>
                <a:gd name="connsiteX3241" fmla="*/ 2929841 w 3258499"/>
                <a:gd name="connsiteY3241" fmla="*/ 602 h 245078"/>
                <a:gd name="connsiteX3242" fmla="*/ 2968711 w 3258499"/>
                <a:gd name="connsiteY3242" fmla="*/ 602 h 245078"/>
                <a:gd name="connsiteX3243" fmla="*/ 2982961 w 3258499"/>
                <a:gd name="connsiteY3243" fmla="*/ 14600 h 245078"/>
                <a:gd name="connsiteX3244" fmla="*/ 2983141 w 3258499"/>
                <a:gd name="connsiteY3244" fmla="*/ 34696 h 245078"/>
                <a:gd name="connsiteX3245" fmla="*/ 2968057 w 3258499"/>
                <a:gd name="connsiteY3245" fmla="*/ 50051 h 245078"/>
                <a:gd name="connsiteX3246" fmla="*/ 2947961 w 3258499"/>
                <a:gd name="connsiteY3246" fmla="*/ 50231 h 245078"/>
                <a:gd name="connsiteX3247" fmla="*/ 2924067 w 3258499"/>
                <a:gd name="connsiteY3247" fmla="*/ 26760 h 245078"/>
                <a:gd name="connsiteX3248" fmla="*/ 2923887 w 3258499"/>
                <a:gd name="connsiteY3248" fmla="*/ 6663 h 245078"/>
                <a:gd name="connsiteX3249" fmla="*/ 2826480 w 3258499"/>
                <a:gd name="connsiteY3249" fmla="*/ 602 h 245078"/>
                <a:gd name="connsiteX3250" fmla="*/ 2915874 w 3258499"/>
                <a:gd name="connsiteY3250" fmla="*/ 602 h 245078"/>
                <a:gd name="connsiteX3251" fmla="*/ 2897987 w 3258499"/>
                <a:gd name="connsiteY3251" fmla="*/ 18489 h 245078"/>
                <a:gd name="connsiteX3252" fmla="*/ 2844367 w 3258499"/>
                <a:gd name="connsiteY3252" fmla="*/ 18489 h 245078"/>
                <a:gd name="connsiteX3253" fmla="*/ 2713725 w 3258499"/>
                <a:gd name="connsiteY3253" fmla="*/ 602 h 245078"/>
                <a:gd name="connsiteX3254" fmla="*/ 2809155 w 3258499"/>
                <a:gd name="connsiteY3254" fmla="*/ 602 h 245078"/>
                <a:gd name="connsiteX3255" fmla="*/ 2810973 w 3258499"/>
                <a:gd name="connsiteY3255" fmla="*/ 2421 h 245078"/>
                <a:gd name="connsiteX3256" fmla="*/ 2810973 w 3258499"/>
                <a:gd name="connsiteY3256" fmla="*/ 21117 h 245078"/>
                <a:gd name="connsiteX3257" fmla="*/ 2773514 w 3258499"/>
                <a:gd name="connsiteY3257" fmla="*/ 58576 h 245078"/>
                <a:gd name="connsiteX3258" fmla="*/ 2754818 w 3258499"/>
                <a:gd name="connsiteY3258" fmla="*/ 58576 h 245078"/>
                <a:gd name="connsiteX3259" fmla="*/ 2713725 w 3258499"/>
                <a:gd name="connsiteY3259" fmla="*/ 17484 h 245078"/>
                <a:gd name="connsiteX3260" fmla="*/ 2645196 w 3258499"/>
                <a:gd name="connsiteY3260" fmla="*/ 602 h 245078"/>
                <a:gd name="connsiteX3261" fmla="*/ 2673964 w 3258499"/>
                <a:gd name="connsiteY3261" fmla="*/ 602 h 245078"/>
                <a:gd name="connsiteX3262" fmla="*/ 2661551 w 3258499"/>
                <a:gd name="connsiteY3262" fmla="*/ 13015 h 245078"/>
                <a:gd name="connsiteX3263" fmla="*/ 2656048 w 3258499"/>
                <a:gd name="connsiteY3263" fmla="*/ 13015 h 245078"/>
                <a:gd name="connsiteX3264" fmla="*/ 2645196 w 3258499"/>
                <a:gd name="connsiteY3264" fmla="*/ 2164 h 245078"/>
                <a:gd name="connsiteX3265" fmla="*/ 2596695 w 3258499"/>
                <a:gd name="connsiteY3265" fmla="*/ 602 h 245078"/>
                <a:gd name="connsiteX3266" fmla="*/ 2635564 w 3258499"/>
                <a:gd name="connsiteY3266" fmla="*/ 602 h 245078"/>
                <a:gd name="connsiteX3267" fmla="*/ 2649814 w 3258499"/>
                <a:gd name="connsiteY3267" fmla="*/ 14600 h 245078"/>
                <a:gd name="connsiteX3268" fmla="*/ 2649994 w 3258499"/>
                <a:gd name="connsiteY3268" fmla="*/ 34696 h 245078"/>
                <a:gd name="connsiteX3269" fmla="*/ 2634910 w 3258499"/>
                <a:gd name="connsiteY3269" fmla="*/ 50051 h 245078"/>
                <a:gd name="connsiteX3270" fmla="*/ 2614815 w 3258499"/>
                <a:gd name="connsiteY3270" fmla="*/ 50231 h 245078"/>
                <a:gd name="connsiteX3271" fmla="*/ 2590921 w 3258499"/>
                <a:gd name="connsiteY3271" fmla="*/ 26760 h 245078"/>
                <a:gd name="connsiteX3272" fmla="*/ 2590742 w 3258499"/>
                <a:gd name="connsiteY3272" fmla="*/ 6663 h 245078"/>
                <a:gd name="connsiteX3273" fmla="*/ 2493334 w 3258499"/>
                <a:gd name="connsiteY3273" fmla="*/ 602 h 245078"/>
                <a:gd name="connsiteX3274" fmla="*/ 2582728 w 3258499"/>
                <a:gd name="connsiteY3274" fmla="*/ 602 h 245078"/>
                <a:gd name="connsiteX3275" fmla="*/ 2564841 w 3258499"/>
                <a:gd name="connsiteY3275" fmla="*/ 18489 h 245078"/>
                <a:gd name="connsiteX3276" fmla="*/ 2511221 w 3258499"/>
                <a:gd name="connsiteY3276" fmla="*/ 18489 h 245078"/>
                <a:gd name="connsiteX3277" fmla="*/ 2380580 w 3258499"/>
                <a:gd name="connsiteY3277" fmla="*/ 602 h 245078"/>
                <a:gd name="connsiteX3278" fmla="*/ 2476009 w 3258499"/>
                <a:gd name="connsiteY3278" fmla="*/ 602 h 245078"/>
                <a:gd name="connsiteX3279" fmla="*/ 2477827 w 3258499"/>
                <a:gd name="connsiteY3279" fmla="*/ 2421 h 245078"/>
                <a:gd name="connsiteX3280" fmla="*/ 2477827 w 3258499"/>
                <a:gd name="connsiteY3280" fmla="*/ 21117 h 245078"/>
                <a:gd name="connsiteX3281" fmla="*/ 2440368 w 3258499"/>
                <a:gd name="connsiteY3281" fmla="*/ 58576 h 245078"/>
                <a:gd name="connsiteX3282" fmla="*/ 2421671 w 3258499"/>
                <a:gd name="connsiteY3282" fmla="*/ 58576 h 245078"/>
                <a:gd name="connsiteX3283" fmla="*/ 2380580 w 3258499"/>
                <a:gd name="connsiteY3283" fmla="*/ 17484 h 245078"/>
                <a:gd name="connsiteX3284" fmla="*/ 2312050 w 3258499"/>
                <a:gd name="connsiteY3284" fmla="*/ 602 h 245078"/>
                <a:gd name="connsiteX3285" fmla="*/ 2340817 w 3258499"/>
                <a:gd name="connsiteY3285" fmla="*/ 602 h 245078"/>
                <a:gd name="connsiteX3286" fmla="*/ 2328404 w 3258499"/>
                <a:gd name="connsiteY3286" fmla="*/ 13015 h 245078"/>
                <a:gd name="connsiteX3287" fmla="*/ 2322901 w 3258499"/>
                <a:gd name="connsiteY3287" fmla="*/ 13015 h 245078"/>
                <a:gd name="connsiteX3288" fmla="*/ 2312050 w 3258499"/>
                <a:gd name="connsiteY3288" fmla="*/ 2164 h 245078"/>
                <a:gd name="connsiteX3289" fmla="*/ 2263548 w 3258499"/>
                <a:gd name="connsiteY3289" fmla="*/ 602 h 245078"/>
                <a:gd name="connsiteX3290" fmla="*/ 2302418 w 3258499"/>
                <a:gd name="connsiteY3290" fmla="*/ 602 h 245078"/>
                <a:gd name="connsiteX3291" fmla="*/ 2316669 w 3258499"/>
                <a:gd name="connsiteY3291" fmla="*/ 14600 h 245078"/>
                <a:gd name="connsiteX3292" fmla="*/ 2316848 w 3258499"/>
                <a:gd name="connsiteY3292" fmla="*/ 34696 h 245078"/>
                <a:gd name="connsiteX3293" fmla="*/ 2301764 w 3258499"/>
                <a:gd name="connsiteY3293" fmla="*/ 50051 h 245078"/>
                <a:gd name="connsiteX3294" fmla="*/ 2281668 w 3258499"/>
                <a:gd name="connsiteY3294" fmla="*/ 50231 h 245078"/>
                <a:gd name="connsiteX3295" fmla="*/ 2257774 w 3258499"/>
                <a:gd name="connsiteY3295" fmla="*/ 26760 h 245078"/>
                <a:gd name="connsiteX3296" fmla="*/ 2257594 w 3258499"/>
                <a:gd name="connsiteY3296" fmla="*/ 6663 h 245078"/>
                <a:gd name="connsiteX3297" fmla="*/ 2160188 w 3258499"/>
                <a:gd name="connsiteY3297" fmla="*/ 602 h 245078"/>
                <a:gd name="connsiteX3298" fmla="*/ 2249580 w 3258499"/>
                <a:gd name="connsiteY3298" fmla="*/ 602 h 245078"/>
                <a:gd name="connsiteX3299" fmla="*/ 2231693 w 3258499"/>
                <a:gd name="connsiteY3299" fmla="*/ 18489 h 245078"/>
                <a:gd name="connsiteX3300" fmla="*/ 2178075 w 3258499"/>
                <a:gd name="connsiteY3300" fmla="*/ 18489 h 245078"/>
                <a:gd name="connsiteX3301" fmla="*/ 2047434 w 3258499"/>
                <a:gd name="connsiteY3301" fmla="*/ 602 h 245078"/>
                <a:gd name="connsiteX3302" fmla="*/ 2142862 w 3258499"/>
                <a:gd name="connsiteY3302" fmla="*/ 602 h 245078"/>
                <a:gd name="connsiteX3303" fmla="*/ 2144680 w 3258499"/>
                <a:gd name="connsiteY3303" fmla="*/ 2421 h 245078"/>
                <a:gd name="connsiteX3304" fmla="*/ 2144680 w 3258499"/>
                <a:gd name="connsiteY3304" fmla="*/ 21117 h 245078"/>
                <a:gd name="connsiteX3305" fmla="*/ 2107221 w 3258499"/>
                <a:gd name="connsiteY3305" fmla="*/ 58576 h 245078"/>
                <a:gd name="connsiteX3306" fmla="*/ 2088525 w 3258499"/>
                <a:gd name="connsiteY3306" fmla="*/ 58576 h 245078"/>
                <a:gd name="connsiteX3307" fmla="*/ 2047434 w 3258499"/>
                <a:gd name="connsiteY3307" fmla="*/ 17484 h 245078"/>
                <a:gd name="connsiteX3308" fmla="*/ 1978904 w 3258499"/>
                <a:gd name="connsiteY3308" fmla="*/ 602 h 245078"/>
                <a:gd name="connsiteX3309" fmla="*/ 2007671 w 3258499"/>
                <a:gd name="connsiteY3309" fmla="*/ 602 h 245078"/>
                <a:gd name="connsiteX3310" fmla="*/ 1995258 w 3258499"/>
                <a:gd name="connsiteY3310" fmla="*/ 13015 h 245078"/>
                <a:gd name="connsiteX3311" fmla="*/ 1989754 w 3258499"/>
                <a:gd name="connsiteY3311" fmla="*/ 13015 h 245078"/>
                <a:gd name="connsiteX3312" fmla="*/ 1978904 w 3258499"/>
                <a:gd name="connsiteY3312" fmla="*/ 2164 h 245078"/>
                <a:gd name="connsiteX3313" fmla="*/ 1930402 w 3258499"/>
                <a:gd name="connsiteY3313" fmla="*/ 602 h 245078"/>
                <a:gd name="connsiteX3314" fmla="*/ 1969272 w 3258499"/>
                <a:gd name="connsiteY3314" fmla="*/ 602 h 245078"/>
                <a:gd name="connsiteX3315" fmla="*/ 1983522 w 3258499"/>
                <a:gd name="connsiteY3315" fmla="*/ 14600 h 245078"/>
                <a:gd name="connsiteX3316" fmla="*/ 1983702 w 3258499"/>
                <a:gd name="connsiteY3316" fmla="*/ 34696 h 245078"/>
                <a:gd name="connsiteX3317" fmla="*/ 1968618 w 3258499"/>
                <a:gd name="connsiteY3317" fmla="*/ 50051 h 245078"/>
                <a:gd name="connsiteX3318" fmla="*/ 1948522 w 3258499"/>
                <a:gd name="connsiteY3318" fmla="*/ 50231 h 245078"/>
                <a:gd name="connsiteX3319" fmla="*/ 1924628 w 3258499"/>
                <a:gd name="connsiteY3319" fmla="*/ 26760 h 245078"/>
                <a:gd name="connsiteX3320" fmla="*/ 1924448 w 3258499"/>
                <a:gd name="connsiteY3320" fmla="*/ 6663 h 245078"/>
                <a:gd name="connsiteX3321" fmla="*/ 1827041 w 3258499"/>
                <a:gd name="connsiteY3321" fmla="*/ 602 h 245078"/>
                <a:gd name="connsiteX3322" fmla="*/ 1916435 w 3258499"/>
                <a:gd name="connsiteY3322" fmla="*/ 602 h 245078"/>
                <a:gd name="connsiteX3323" fmla="*/ 1898548 w 3258499"/>
                <a:gd name="connsiteY3323" fmla="*/ 18489 h 245078"/>
                <a:gd name="connsiteX3324" fmla="*/ 1844928 w 3258499"/>
                <a:gd name="connsiteY3324" fmla="*/ 18489 h 245078"/>
                <a:gd name="connsiteX3325" fmla="*/ 1714287 w 3258499"/>
                <a:gd name="connsiteY3325" fmla="*/ 602 h 245078"/>
                <a:gd name="connsiteX3326" fmla="*/ 1809716 w 3258499"/>
                <a:gd name="connsiteY3326" fmla="*/ 602 h 245078"/>
                <a:gd name="connsiteX3327" fmla="*/ 1811535 w 3258499"/>
                <a:gd name="connsiteY3327" fmla="*/ 2421 h 245078"/>
                <a:gd name="connsiteX3328" fmla="*/ 1811535 w 3258499"/>
                <a:gd name="connsiteY3328" fmla="*/ 21117 h 245078"/>
                <a:gd name="connsiteX3329" fmla="*/ 1774075 w 3258499"/>
                <a:gd name="connsiteY3329" fmla="*/ 58576 h 245078"/>
                <a:gd name="connsiteX3330" fmla="*/ 1755379 w 3258499"/>
                <a:gd name="connsiteY3330" fmla="*/ 58576 h 245078"/>
                <a:gd name="connsiteX3331" fmla="*/ 1714287 w 3258499"/>
                <a:gd name="connsiteY3331" fmla="*/ 17484 h 245078"/>
                <a:gd name="connsiteX3332" fmla="*/ 1645758 w 3258499"/>
                <a:gd name="connsiteY3332" fmla="*/ 602 h 245078"/>
                <a:gd name="connsiteX3333" fmla="*/ 1674524 w 3258499"/>
                <a:gd name="connsiteY3333" fmla="*/ 602 h 245078"/>
                <a:gd name="connsiteX3334" fmla="*/ 1662111 w 3258499"/>
                <a:gd name="connsiteY3334" fmla="*/ 13015 h 245078"/>
                <a:gd name="connsiteX3335" fmla="*/ 1656609 w 3258499"/>
                <a:gd name="connsiteY3335" fmla="*/ 13015 h 245078"/>
                <a:gd name="connsiteX3336" fmla="*/ 1645758 w 3258499"/>
                <a:gd name="connsiteY3336" fmla="*/ 2164 h 245078"/>
                <a:gd name="connsiteX3337" fmla="*/ 1597256 w 3258499"/>
                <a:gd name="connsiteY3337" fmla="*/ 602 h 245078"/>
                <a:gd name="connsiteX3338" fmla="*/ 1636125 w 3258499"/>
                <a:gd name="connsiteY3338" fmla="*/ 602 h 245078"/>
                <a:gd name="connsiteX3339" fmla="*/ 1650376 w 3258499"/>
                <a:gd name="connsiteY3339" fmla="*/ 14600 h 245078"/>
                <a:gd name="connsiteX3340" fmla="*/ 1650556 w 3258499"/>
                <a:gd name="connsiteY3340" fmla="*/ 34696 h 245078"/>
                <a:gd name="connsiteX3341" fmla="*/ 1635471 w 3258499"/>
                <a:gd name="connsiteY3341" fmla="*/ 50051 h 245078"/>
                <a:gd name="connsiteX3342" fmla="*/ 1615376 w 3258499"/>
                <a:gd name="connsiteY3342" fmla="*/ 50231 h 245078"/>
                <a:gd name="connsiteX3343" fmla="*/ 1591481 w 3258499"/>
                <a:gd name="connsiteY3343" fmla="*/ 26760 h 245078"/>
                <a:gd name="connsiteX3344" fmla="*/ 1591302 w 3258499"/>
                <a:gd name="connsiteY3344" fmla="*/ 6663 h 245078"/>
                <a:gd name="connsiteX3345" fmla="*/ 1493895 w 3258499"/>
                <a:gd name="connsiteY3345" fmla="*/ 602 h 245078"/>
                <a:gd name="connsiteX3346" fmla="*/ 1583288 w 3258499"/>
                <a:gd name="connsiteY3346" fmla="*/ 602 h 245078"/>
                <a:gd name="connsiteX3347" fmla="*/ 1565401 w 3258499"/>
                <a:gd name="connsiteY3347" fmla="*/ 18489 h 245078"/>
                <a:gd name="connsiteX3348" fmla="*/ 1511782 w 3258499"/>
                <a:gd name="connsiteY3348" fmla="*/ 18489 h 245078"/>
                <a:gd name="connsiteX3349" fmla="*/ 1381141 w 3258499"/>
                <a:gd name="connsiteY3349" fmla="*/ 602 h 245078"/>
                <a:gd name="connsiteX3350" fmla="*/ 1476569 w 3258499"/>
                <a:gd name="connsiteY3350" fmla="*/ 602 h 245078"/>
                <a:gd name="connsiteX3351" fmla="*/ 1478388 w 3258499"/>
                <a:gd name="connsiteY3351" fmla="*/ 2421 h 245078"/>
                <a:gd name="connsiteX3352" fmla="*/ 1478388 w 3258499"/>
                <a:gd name="connsiteY3352" fmla="*/ 21117 h 245078"/>
                <a:gd name="connsiteX3353" fmla="*/ 1440929 w 3258499"/>
                <a:gd name="connsiteY3353" fmla="*/ 58576 h 245078"/>
                <a:gd name="connsiteX3354" fmla="*/ 1422233 w 3258499"/>
                <a:gd name="connsiteY3354" fmla="*/ 58576 h 245078"/>
                <a:gd name="connsiteX3355" fmla="*/ 1381141 w 3258499"/>
                <a:gd name="connsiteY3355" fmla="*/ 17484 h 245078"/>
                <a:gd name="connsiteX3356" fmla="*/ 1312610 w 3258499"/>
                <a:gd name="connsiteY3356" fmla="*/ 602 h 245078"/>
                <a:gd name="connsiteX3357" fmla="*/ 1341379 w 3258499"/>
                <a:gd name="connsiteY3357" fmla="*/ 602 h 245078"/>
                <a:gd name="connsiteX3358" fmla="*/ 1328966 w 3258499"/>
                <a:gd name="connsiteY3358" fmla="*/ 13015 h 245078"/>
                <a:gd name="connsiteX3359" fmla="*/ 1323462 w 3258499"/>
                <a:gd name="connsiteY3359" fmla="*/ 13015 h 245078"/>
                <a:gd name="connsiteX3360" fmla="*/ 1312610 w 3258499"/>
                <a:gd name="connsiteY3360" fmla="*/ 2164 h 245078"/>
                <a:gd name="connsiteX3361" fmla="*/ 1264109 w 3258499"/>
                <a:gd name="connsiteY3361" fmla="*/ 602 h 245078"/>
                <a:gd name="connsiteX3362" fmla="*/ 1302979 w 3258499"/>
                <a:gd name="connsiteY3362" fmla="*/ 602 h 245078"/>
                <a:gd name="connsiteX3363" fmla="*/ 1317230 w 3258499"/>
                <a:gd name="connsiteY3363" fmla="*/ 14600 h 245078"/>
                <a:gd name="connsiteX3364" fmla="*/ 1317409 w 3258499"/>
                <a:gd name="connsiteY3364" fmla="*/ 34696 h 245078"/>
                <a:gd name="connsiteX3365" fmla="*/ 1302325 w 3258499"/>
                <a:gd name="connsiteY3365" fmla="*/ 50051 h 245078"/>
                <a:gd name="connsiteX3366" fmla="*/ 1282230 w 3258499"/>
                <a:gd name="connsiteY3366" fmla="*/ 50231 h 245078"/>
                <a:gd name="connsiteX3367" fmla="*/ 1258335 w 3258499"/>
                <a:gd name="connsiteY3367" fmla="*/ 26760 h 245078"/>
                <a:gd name="connsiteX3368" fmla="*/ 1258156 w 3258499"/>
                <a:gd name="connsiteY3368" fmla="*/ 6663 h 245078"/>
                <a:gd name="connsiteX3369" fmla="*/ 1160749 w 3258499"/>
                <a:gd name="connsiteY3369" fmla="*/ 602 h 245078"/>
                <a:gd name="connsiteX3370" fmla="*/ 1250142 w 3258499"/>
                <a:gd name="connsiteY3370" fmla="*/ 602 h 245078"/>
                <a:gd name="connsiteX3371" fmla="*/ 1232255 w 3258499"/>
                <a:gd name="connsiteY3371" fmla="*/ 18489 h 245078"/>
                <a:gd name="connsiteX3372" fmla="*/ 1178635 w 3258499"/>
                <a:gd name="connsiteY3372" fmla="*/ 18489 h 245078"/>
                <a:gd name="connsiteX3373" fmla="*/ 1047994 w 3258499"/>
                <a:gd name="connsiteY3373" fmla="*/ 602 h 245078"/>
                <a:gd name="connsiteX3374" fmla="*/ 1143423 w 3258499"/>
                <a:gd name="connsiteY3374" fmla="*/ 602 h 245078"/>
                <a:gd name="connsiteX3375" fmla="*/ 1145241 w 3258499"/>
                <a:gd name="connsiteY3375" fmla="*/ 2421 h 245078"/>
                <a:gd name="connsiteX3376" fmla="*/ 1145241 w 3258499"/>
                <a:gd name="connsiteY3376" fmla="*/ 21117 h 245078"/>
                <a:gd name="connsiteX3377" fmla="*/ 1107783 w 3258499"/>
                <a:gd name="connsiteY3377" fmla="*/ 58576 h 245078"/>
                <a:gd name="connsiteX3378" fmla="*/ 1089086 w 3258499"/>
                <a:gd name="connsiteY3378" fmla="*/ 58576 h 245078"/>
                <a:gd name="connsiteX3379" fmla="*/ 1047994 w 3258499"/>
                <a:gd name="connsiteY3379" fmla="*/ 17484 h 245078"/>
                <a:gd name="connsiteX3380" fmla="*/ 979464 w 3258499"/>
                <a:gd name="connsiteY3380" fmla="*/ 602 h 245078"/>
                <a:gd name="connsiteX3381" fmla="*/ 1008231 w 3258499"/>
                <a:gd name="connsiteY3381" fmla="*/ 602 h 245078"/>
                <a:gd name="connsiteX3382" fmla="*/ 995818 w 3258499"/>
                <a:gd name="connsiteY3382" fmla="*/ 13015 h 245078"/>
                <a:gd name="connsiteX3383" fmla="*/ 990316 w 3258499"/>
                <a:gd name="connsiteY3383" fmla="*/ 13015 h 245078"/>
                <a:gd name="connsiteX3384" fmla="*/ 979464 w 3258499"/>
                <a:gd name="connsiteY3384" fmla="*/ 2164 h 245078"/>
                <a:gd name="connsiteX3385" fmla="*/ 930963 w 3258499"/>
                <a:gd name="connsiteY3385" fmla="*/ 602 h 245078"/>
                <a:gd name="connsiteX3386" fmla="*/ 969833 w 3258499"/>
                <a:gd name="connsiteY3386" fmla="*/ 602 h 245078"/>
                <a:gd name="connsiteX3387" fmla="*/ 984083 w 3258499"/>
                <a:gd name="connsiteY3387" fmla="*/ 14600 h 245078"/>
                <a:gd name="connsiteX3388" fmla="*/ 984262 w 3258499"/>
                <a:gd name="connsiteY3388" fmla="*/ 34696 h 245078"/>
                <a:gd name="connsiteX3389" fmla="*/ 969178 w 3258499"/>
                <a:gd name="connsiteY3389" fmla="*/ 50051 h 245078"/>
                <a:gd name="connsiteX3390" fmla="*/ 949083 w 3258499"/>
                <a:gd name="connsiteY3390" fmla="*/ 50231 h 245078"/>
                <a:gd name="connsiteX3391" fmla="*/ 925188 w 3258499"/>
                <a:gd name="connsiteY3391" fmla="*/ 26760 h 245078"/>
                <a:gd name="connsiteX3392" fmla="*/ 925009 w 3258499"/>
                <a:gd name="connsiteY3392" fmla="*/ 6663 h 245078"/>
                <a:gd name="connsiteX3393" fmla="*/ 827602 w 3258499"/>
                <a:gd name="connsiteY3393" fmla="*/ 602 h 245078"/>
                <a:gd name="connsiteX3394" fmla="*/ 916995 w 3258499"/>
                <a:gd name="connsiteY3394" fmla="*/ 602 h 245078"/>
                <a:gd name="connsiteX3395" fmla="*/ 899109 w 3258499"/>
                <a:gd name="connsiteY3395" fmla="*/ 18489 h 245078"/>
                <a:gd name="connsiteX3396" fmla="*/ 845489 w 3258499"/>
                <a:gd name="connsiteY3396" fmla="*/ 18489 h 245078"/>
                <a:gd name="connsiteX3397" fmla="*/ 714848 w 3258499"/>
                <a:gd name="connsiteY3397" fmla="*/ 602 h 245078"/>
                <a:gd name="connsiteX3398" fmla="*/ 810277 w 3258499"/>
                <a:gd name="connsiteY3398" fmla="*/ 602 h 245078"/>
                <a:gd name="connsiteX3399" fmla="*/ 812095 w 3258499"/>
                <a:gd name="connsiteY3399" fmla="*/ 2421 h 245078"/>
                <a:gd name="connsiteX3400" fmla="*/ 812095 w 3258499"/>
                <a:gd name="connsiteY3400" fmla="*/ 21117 h 245078"/>
                <a:gd name="connsiteX3401" fmla="*/ 774636 w 3258499"/>
                <a:gd name="connsiteY3401" fmla="*/ 58576 h 245078"/>
                <a:gd name="connsiteX3402" fmla="*/ 755939 w 3258499"/>
                <a:gd name="connsiteY3402" fmla="*/ 58576 h 245078"/>
                <a:gd name="connsiteX3403" fmla="*/ 714848 w 3258499"/>
                <a:gd name="connsiteY3403" fmla="*/ 17484 h 245078"/>
                <a:gd name="connsiteX3404" fmla="*/ 646318 w 3258499"/>
                <a:gd name="connsiteY3404" fmla="*/ 602 h 245078"/>
                <a:gd name="connsiteX3405" fmla="*/ 675085 w 3258499"/>
                <a:gd name="connsiteY3405" fmla="*/ 602 h 245078"/>
                <a:gd name="connsiteX3406" fmla="*/ 662673 w 3258499"/>
                <a:gd name="connsiteY3406" fmla="*/ 13015 h 245078"/>
                <a:gd name="connsiteX3407" fmla="*/ 657169 w 3258499"/>
                <a:gd name="connsiteY3407" fmla="*/ 13015 h 245078"/>
                <a:gd name="connsiteX3408" fmla="*/ 646318 w 3258499"/>
                <a:gd name="connsiteY3408" fmla="*/ 2164 h 245078"/>
                <a:gd name="connsiteX3409" fmla="*/ 597817 w 3258499"/>
                <a:gd name="connsiteY3409" fmla="*/ 602 h 245078"/>
                <a:gd name="connsiteX3410" fmla="*/ 636686 w 3258499"/>
                <a:gd name="connsiteY3410" fmla="*/ 602 h 245078"/>
                <a:gd name="connsiteX3411" fmla="*/ 650936 w 3258499"/>
                <a:gd name="connsiteY3411" fmla="*/ 14600 h 245078"/>
                <a:gd name="connsiteX3412" fmla="*/ 651116 w 3258499"/>
                <a:gd name="connsiteY3412" fmla="*/ 34696 h 245078"/>
                <a:gd name="connsiteX3413" fmla="*/ 636033 w 3258499"/>
                <a:gd name="connsiteY3413" fmla="*/ 50051 h 245078"/>
                <a:gd name="connsiteX3414" fmla="*/ 615936 w 3258499"/>
                <a:gd name="connsiteY3414" fmla="*/ 50231 h 245078"/>
                <a:gd name="connsiteX3415" fmla="*/ 592042 w 3258499"/>
                <a:gd name="connsiteY3415" fmla="*/ 26760 h 245078"/>
                <a:gd name="connsiteX3416" fmla="*/ 591863 w 3258499"/>
                <a:gd name="connsiteY3416" fmla="*/ 6663 h 245078"/>
                <a:gd name="connsiteX3417" fmla="*/ 494456 w 3258499"/>
                <a:gd name="connsiteY3417" fmla="*/ 602 h 245078"/>
                <a:gd name="connsiteX3418" fmla="*/ 583849 w 3258499"/>
                <a:gd name="connsiteY3418" fmla="*/ 602 h 245078"/>
                <a:gd name="connsiteX3419" fmla="*/ 565962 w 3258499"/>
                <a:gd name="connsiteY3419" fmla="*/ 18489 h 245078"/>
                <a:gd name="connsiteX3420" fmla="*/ 512343 w 3258499"/>
                <a:gd name="connsiteY3420" fmla="*/ 18489 h 245078"/>
                <a:gd name="connsiteX3421" fmla="*/ 381702 w 3258499"/>
                <a:gd name="connsiteY3421" fmla="*/ 602 h 245078"/>
                <a:gd name="connsiteX3422" fmla="*/ 477130 w 3258499"/>
                <a:gd name="connsiteY3422" fmla="*/ 602 h 245078"/>
                <a:gd name="connsiteX3423" fmla="*/ 478949 w 3258499"/>
                <a:gd name="connsiteY3423" fmla="*/ 2421 h 245078"/>
                <a:gd name="connsiteX3424" fmla="*/ 478949 w 3258499"/>
                <a:gd name="connsiteY3424" fmla="*/ 21117 h 245078"/>
                <a:gd name="connsiteX3425" fmla="*/ 441490 w 3258499"/>
                <a:gd name="connsiteY3425" fmla="*/ 58576 h 245078"/>
                <a:gd name="connsiteX3426" fmla="*/ 422794 w 3258499"/>
                <a:gd name="connsiteY3426" fmla="*/ 58576 h 245078"/>
                <a:gd name="connsiteX3427" fmla="*/ 381702 w 3258499"/>
                <a:gd name="connsiteY3427" fmla="*/ 17484 h 245078"/>
                <a:gd name="connsiteX3428" fmla="*/ 313172 w 3258499"/>
                <a:gd name="connsiteY3428" fmla="*/ 602 h 245078"/>
                <a:gd name="connsiteX3429" fmla="*/ 341939 w 3258499"/>
                <a:gd name="connsiteY3429" fmla="*/ 602 h 245078"/>
                <a:gd name="connsiteX3430" fmla="*/ 329526 w 3258499"/>
                <a:gd name="connsiteY3430" fmla="*/ 13015 h 245078"/>
                <a:gd name="connsiteX3431" fmla="*/ 324023 w 3258499"/>
                <a:gd name="connsiteY3431" fmla="*/ 13015 h 245078"/>
                <a:gd name="connsiteX3432" fmla="*/ 313172 w 3258499"/>
                <a:gd name="connsiteY3432" fmla="*/ 2164 h 245078"/>
                <a:gd name="connsiteX3433" fmla="*/ 264670 w 3258499"/>
                <a:gd name="connsiteY3433" fmla="*/ 602 h 245078"/>
                <a:gd name="connsiteX3434" fmla="*/ 303540 w 3258499"/>
                <a:gd name="connsiteY3434" fmla="*/ 602 h 245078"/>
                <a:gd name="connsiteX3435" fmla="*/ 317790 w 3258499"/>
                <a:gd name="connsiteY3435" fmla="*/ 14600 h 245078"/>
                <a:gd name="connsiteX3436" fmla="*/ 317970 w 3258499"/>
                <a:gd name="connsiteY3436" fmla="*/ 34696 h 245078"/>
                <a:gd name="connsiteX3437" fmla="*/ 302886 w 3258499"/>
                <a:gd name="connsiteY3437" fmla="*/ 50051 h 245078"/>
                <a:gd name="connsiteX3438" fmla="*/ 282791 w 3258499"/>
                <a:gd name="connsiteY3438" fmla="*/ 50231 h 245078"/>
                <a:gd name="connsiteX3439" fmla="*/ 258896 w 3258499"/>
                <a:gd name="connsiteY3439" fmla="*/ 26760 h 245078"/>
                <a:gd name="connsiteX3440" fmla="*/ 258716 w 3258499"/>
                <a:gd name="connsiteY3440" fmla="*/ 6663 h 245078"/>
                <a:gd name="connsiteX3441" fmla="*/ 161310 w 3258499"/>
                <a:gd name="connsiteY3441" fmla="*/ 602 h 245078"/>
                <a:gd name="connsiteX3442" fmla="*/ 250703 w 3258499"/>
                <a:gd name="connsiteY3442" fmla="*/ 602 h 245078"/>
                <a:gd name="connsiteX3443" fmla="*/ 232816 w 3258499"/>
                <a:gd name="connsiteY3443" fmla="*/ 18489 h 245078"/>
                <a:gd name="connsiteX3444" fmla="*/ 179197 w 3258499"/>
                <a:gd name="connsiteY3444" fmla="*/ 18489 h 245078"/>
                <a:gd name="connsiteX3445" fmla="*/ 61119 w 3258499"/>
                <a:gd name="connsiteY3445" fmla="*/ 602 h 245078"/>
                <a:gd name="connsiteX3446" fmla="*/ 143984 w 3258499"/>
                <a:gd name="connsiteY3446" fmla="*/ 602 h 245078"/>
                <a:gd name="connsiteX3447" fmla="*/ 145803 w 3258499"/>
                <a:gd name="connsiteY3447" fmla="*/ 2421 h 245078"/>
                <a:gd name="connsiteX3448" fmla="*/ 145803 w 3258499"/>
                <a:gd name="connsiteY3448" fmla="*/ 21117 h 245078"/>
                <a:gd name="connsiteX3449" fmla="*/ 108344 w 3258499"/>
                <a:gd name="connsiteY3449" fmla="*/ 58576 h 245078"/>
                <a:gd name="connsiteX3450" fmla="*/ 89647 w 3258499"/>
                <a:gd name="connsiteY3450" fmla="*/ 58576 h 245078"/>
                <a:gd name="connsiteX3451" fmla="*/ 55230 w 3258499"/>
                <a:gd name="connsiteY3451" fmla="*/ 24158 h 245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  <a:cxn ang="0">
                  <a:pos x="connsiteX3071" y="connsiteY3071"/>
                </a:cxn>
                <a:cxn ang="0">
                  <a:pos x="connsiteX3072" y="connsiteY3072"/>
                </a:cxn>
                <a:cxn ang="0">
                  <a:pos x="connsiteX3073" y="connsiteY3073"/>
                </a:cxn>
                <a:cxn ang="0">
                  <a:pos x="connsiteX3074" y="connsiteY3074"/>
                </a:cxn>
                <a:cxn ang="0">
                  <a:pos x="connsiteX3075" y="connsiteY3075"/>
                </a:cxn>
                <a:cxn ang="0">
                  <a:pos x="connsiteX3076" y="connsiteY3076"/>
                </a:cxn>
                <a:cxn ang="0">
                  <a:pos x="connsiteX3077" y="connsiteY3077"/>
                </a:cxn>
                <a:cxn ang="0">
                  <a:pos x="connsiteX3078" y="connsiteY3078"/>
                </a:cxn>
                <a:cxn ang="0">
                  <a:pos x="connsiteX3079" y="connsiteY3079"/>
                </a:cxn>
                <a:cxn ang="0">
                  <a:pos x="connsiteX3080" y="connsiteY3080"/>
                </a:cxn>
                <a:cxn ang="0">
                  <a:pos x="connsiteX3081" y="connsiteY3081"/>
                </a:cxn>
                <a:cxn ang="0">
                  <a:pos x="connsiteX3082" y="connsiteY3082"/>
                </a:cxn>
                <a:cxn ang="0">
                  <a:pos x="connsiteX3083" y="connsiteY3083"/>
                </a:cxn>
                <a:cxn ang="0">
                  <a:pos x="connsiteX3084" y="connsiteY3084"/>
                </a:cxn>
                <a:cxn ang="0">
                  <a:pos x="connsiteX3085" y="connsiteY3085"/>
                </a:cxn>
                <a:cxn ang="0">
                  <a:pos x="connsiteX3086" y="connsiteY3086"/>
                </a:cxn>
                <a:cxn ang="0">
                  <a:pos x="connsiteX3087" y="connsiteY3087"/>
                </a:cxn>
                <a:cxn ang="0">
                  <a:pos x="connsiteX3088" y="connsiteY3088"/>
                </a:cxn>
                <a:cxn ang="0">
                  <a:pos x="connsiteX3089" y="connsiteY3089"/>
                </a:cxn>
                <a:cxn ang="0">
                  <a:pos x="connsiteX3090" y="connsiteY3090"/>
                </a:cxn>
                <a:cxn ang="0">
                  <a:pos x="connsiteX3091" y="connsiteY3091"/>
                </a:cxn>
                <a:cxn ang="0">
                  <a:pos x="connsiteX3092" y="connsiteY3092"/>
                </a:cxn>
                <a:cxn ang="0">
                  <a:pos x="connsiteX3093" y="connsiteY3093"/>
                </a:cxn>
                <a:cxn ang="0">
                  <a:pos x="connsiteX3094" y="connsiteY3094"/>
                </a:cxn>
                <a:cxn ang="0">
                  <a:pos x="connsiteX3095" y="connsiteY3095"/>
                </a:cxn>
                <a:cxn ang="0">
                  <a:pos x="connsiteX3096" y="connsiteY3096"/>
                </a:cxn>
                <a:cxn ang="0">
                  <a:pos x="connsiteX3097" y="connsiteY3097"/>
                </a:cxn>
                <a:cxn ang="0">
                  <a:pos x="connsiteX3098" y="connsiteY3098"/>
                </a:cxn>
                <a:cxn ang="0">
                  <a:pos x="connsiteX3099" y="connsiteY3099"/>
                </a:cxn>
                <a:cxn ang="0">
                  <a:pos x="connsiteX3100" y="connsiteY3100"/>
                </a:cxn>
                <a:cxn ang="0">
                  <a:pos x="connsiteX3101" y="connsiteY3101"/>
                </a:cxn>
                <a:cxn ang="0">
                  <a:pos x="connsiteX3102" y="connsiteY3102"/>
                </a:cxn>
                <a:cxn ang="0">
                  <a:pos x="connsiteX3103" y="connsiteY3103"/>
                </a:cxn>
                <a:cxn ang="0">
                  <a:pos x="connsiteX3104" y="connsiteY3104"/>
                </a:cxn>
                <a:cxn ang="0">
                  <a:pos x="connsiteX3105" y="connsiteY3105"/>
                </a:cxn>
                <a:cxn ang="0">
                  <a:pos x="connsiteX3106" y="connsiteY3106"/>
                </a:cxn>
                <a:cxn ang="0">
                  <a:pos x="connsiteX3107" y="connsiteY3107"/>
                </a:cxn>
                <a:cxn ang="0">
                  <a:pos x="connsiteX3108" y="connsiteY3108"/>
                </a:cxn>
                <a:cxn ang="0">
                  <a:pos x="connsiteX3109" y="connsiteY3109"/>
                </a:cxn>
                <a:cxn ang="0">
                  <a:pos x="connsiteX3110" y="connsiteY3110"/>
                </a:cxn>
                <a:cxn ang="0">
                  <a:pos x="connsiteX3111" y="connsiteY3111"/>
                </a:cxn>
                <a:cxn ang="0">
                  <a:pos x="connsiteX3112" y="connsiteY3112"/>
                </a:cxn>
                <a:cxn ang="0">
                  <a:pos x="connsiteX3113" y="connsiteY3113"/>
                </a:cxn>
                <a:cxn ang="0">
                  <a:pos x="connsiteX3114" y="connsiteY3114"/>
                </a:cxn>
                <a:cxn ang="0">
                  <a:pos x="connsiteX3115" y="connsiteY3115"/>
                </a:cxn>
                <a:cxn ang="0">
                  <a:pos x="connsiteX3116" y="connsiteY3116"/>
                </a:cxn>
                <a:cxn ang="0">
                  <a:pos x="connsiteX3117" y="connsiteY3117"/>
                </a:cxn>
                <a:cxn ang="0">
                  <a:pos x="connsiteX3118" y="connsiteY3118"/>
                </a:cxn>
                <a:cxn ang="0">
                  <a:pos x="connsiteX3119" y="connsiteY3119"/>
                </a:cxn>
                <a:cxn ang="0">
                  <a:pos x="connsiteX3120" y="connsiteY3120"/>
                </a:cxn>
                <a:cxn ang="0">
                  <a:pos x="connsiteX3121" y="connsiteY3121"/>
                </a:cxn>
                <a:cxn ang="0">
                  <a:pos x="connsiteX3122" y="connsiteY3122"/>
                </a:cxn>
                <a:cxn ang="0">
                  <a:pos x="connsiteX3123" y="connsiteY3123"/>
                </a:cxn>
                <a:cxn ang="0">
                  <a:pos x="connsiteX3124" y="connsiteY3124"/>
                </a:cxn>
                <a:cxn ang="0">
                  <a:pos x="connsiteX3125" y="connsiteY3125"/>
                </a:cxn>
                <a:cxn ang="0">
                  <a:pos x="connsiteX3126" y="connsiteY3126"/>
                </a:cxn>
                <a:cxn ang="0">
                  <a:pos x="connsiteX3127" y="connsiteY3127"/>
                </a:cxn>
                <a:cxn ang="0">
                  <a:pos x="connsiteX3128" y="connsiteY3128"/>
                </a:cxn>
                <a:cxn ang="0">
                  <a:pos x="connsiteX3129" y="connsiteY3129"/>
                </a:cxn>
                <a:cxn ang="0">
                  <a:pos x="connsiteX3130" y="connsiteY3130"/>
                </a:cxn>
                <a:cxn ang="0">
                  <a:pos x="connsiteX3131" y="connsiteY3131"/>
                </a:cxn>
                <a:cxn ang="0">
                  <a:pos x="connsiteX3132" y="connsiteY3132"/>
                </a:cxn>
                <a:cxn ang="0">
                  <a:pos x="connsiteX3133" y="connsiteY3133"/>
                </a:cxn>
                <a:cxn ang="0">
                  <a:pos x="connsiteX3134" y="connsiteY3134"/>
                </a:cxn>
                <a:cxn ang="0">
                  <a:pos x="connsiteX3135" y="connsiteY3135"/>
                </a:cxn>
                <a:cxn ang="0">
                  <a:pos x="connsiteX3136" y="connsiteY3136"/>
                </a:cxn>
                <a:cxn ang="0">
                  <a:pos x="connsiteX3137" y="connsiteY3137"/>
                </a:cxn>
                <a:cxn ang="0">
                  <a:pos x="connsiteX3138" y="connsiteY3138"/>
                </a:cxn>
                <a:cxn ang="0">
                  <a:pos x="connsiteX3139" y="connsiteY3139"/>
                </a:cxn>
                <a:cxn ang="0">
                  <a:pos x="connsiteX3140" y="connsiteY3140"/>
                </a:cxn>
                <a:cxn ang="0">
                  <a:pos x="connsiteX3141" y="connsiteY3141"/>
                </a:cxn>
                <a:cxn ang="0">
                  <a:pos x="connsiteX3142" y="connsiteY3142"/>
                </a:cxn>
                <a:cxn ang="0">
                  <a:pos x="connsiteX3143" y="connsiteY3143"/>
                </a:cxn>
                <a:cxn ang="0">
                  <a:pos x="connsiteX3144" y="connsiteY3144"/>
                </a:cxn>
                <a:cxn ang="0">
                  <a:pos x="connsiteX3145" y="connsiteY3145"/>
                </a:cxn>
                <a:cxn ang="0">
                  <a:pos x="connsiteX3146" y="connsiteY3146"/>
                </a:cxn>
                <a:cxn ang="0">
                  <a:pos x="connsiteX3147" y="connsiteY3147"/>
                </a:cxn>
                <a:cxn ang="0">
                  <a:pos x="connsiteX3148" y="connsiteY3148"/>
                </a:cxn>
                <a:cxn ang="0">
                  <a:pos x="connsiteX3149" y="connsiteY3149"/>
                </a:cxn>
                <a:cxn ang="0">
                  <a:pos x="connsiteX3150" y="connsiteY3150"/>
                </a:cxn>
                <a:cxn ang="0">
                  <a:pos x="connsiteX3151" y="connsiteY3151"/>
                </a:cxn>
                <a:cxn ang="0">
                  <a:pos x="connsiteX3152" y="connsiteY3152"/>
                </a:cxn>
                <a:cxn ang="0">
                  <a:pos x="connsiteX3153" y="connsiteY3153"/>
                </a:cxn>
                <a:cxn ang="0">
                  <a:pos x="connsiteX3154" y="connsiteY3154"/>
                </a:cxn>
                <a:cxn ang="0">
                  <a:pos x="connsiteX3155" y="connsiteY3155"/>
                </a:cxn>
                <a:cxn ang="0">
                  <a:pos x="connsiteX3156" y="connsiteY3156"/>
                </a:cxn>
                <a:cxn ang="0">
                  <a:pos x="connsiteX3157" y="connsiteY3157"/>
                </a:cxn>
                <a:cxn ang="0">
                  <a:pos x="connsiteX3158" y="connsiteY3158"/>
                </a:cxn>
                <a:cxn ang="0">
                  <a:pos x="connsiteX3159" y="connsiteY3159"/>
                </a:cxn>
                <a:cxn ang="0">
                  <a:pos x="connsiteX3160" y="connsiteY3160"/>
                </a:cxn>
                <a:cxn ang="0">
                  <a:pos x="connsiteX3161" y="connsiteY3161"/>
                </a:cxn>
                <a:cxn ang="0">
                  <a:pos x="connsiteX3162" y="connsiteY3162"/>
                </a:cxn>
                <a:cxn ang="0">
                  <a:pos x="connsiteX3163" y="connsiteY3163"/>
                </a:cxn>
                <a:cxn ang="0">
                  <a:pos x="connsiteX3164" y="connsiteY3164"/>
                </a:cxn>
                <a:cxn ang="0">
                  <a:pos x="connsiteX3165" y="connsiteY3165"/>
                </a:cxn>
                <a:cxn ang="0">
                  <a:pos x="connsiteX3166" y="connsiteY3166"/>
                </a:cxn>
                <a:cxn ang="0">
                  <a:pos x="connsiteX3167" y="connsiteY3167"/>
                </a:cxn>
                <a:cxn ang="0">
                  <a:pos x="connsiteX3168" y="connsiteY3168"/>
                </a:cxn>
                <a:cxn ang="0">
                  <a:pos x="connsiteX3169" y="connsiteY3169"/>
                </a:cxn>
                <a:cxn ang="0">
                  <a:pos x="connsiteX3170" y="connsiteY3170"/>
                </a:cxn>
                <a:cxn ang="0">
                  <a:pos x="connsiteX3171" y="connsiteY3171"/>
                </a:cxn>
                <a:cxn ang="0">
                  <a:pos x="connsiteX3172" y="connsiteY3172"/>
                </a:cxn>
                <a:cxn ang="0">
                  <a:pos x="connsiteX3173" y="connsiteY3173"/>
                </a:cxn>
                <a:cxn ang="0">
                  <a:pos x="connsiteX3174" y="connsiteY3174"/>
                </a:cxn>
                <a:cxn ang="0">
                  <a:pos x="connsiteX3175" y="connsiteY3175"/>
                </a:cxn>
                <a:cxn ang="0">
                  <a:pos x="connsiteX3176" y="connsiteY3176"/>
                </a:cxn>
                <a:cxn ang="0">
                  <a:pos x="connsiteX3177" y="connsiteY3177"/>
                </a:cxn>
                <a:cxn ang="0">
                  <a:pos x="connsiteX3178" y="connsiteY3178"/>
                </a:cxn>
                <a:cxn ang="0">
                  <a:pos x="connsiteX3179" y="connsiteY3179"/>
                </a:cxn>
                <a:cxn ang="0">
                  <a:pos x="connsiteX3180" y="connsiteY3180"/>
                </a:cxn>
                <a:cxn ang="0">
                  <a:pos x="connsiteX3181" y="connsiteY3181"/>
                </a:cxn>
                <a:cxn ang="0">
                  <a:pos x="connsiteX3182" y="connsiteY3182"/>
                </a:cxn>
                <a:cxn ang="0">
                  <a:pos x="connsiteX3183" y="connsiteY3183"/>
                </a:cxn>
                <a:cxn ang="0">
                  <a:pos x="connsiteX3184" y="connsiteY3184"/>
                </a:cxn>
                <a:cxn ang="0">
                  <a:pos x="connsiteX3185" y="connsiteY3185"/>
                </a:cxn>
                <a:cxn ang="0">
                  <a:pos x="connsiteX3186" y="connsiteY3186"/>
                </a:cxn>
                <a:cxn ang="0">
                  <a:pos x="connsiteX3187" y="connsiteY3187"/>
                </a:cxn>
                <a:cxn ang="0">
                  <a:pos x="connsiteX3188" y="connsiteY3188"/>
                </a:cxn>
                <a:cxn ang="0">
                  <a:pos x="connsiteX3189" y="connsiteY3189"/>
                </a:cxn>
                <a:cxn ang="0">
                  <a:pos x="connsiteX3190" y="connsiteY3190"/>
                </a:cxn>
                <a:cxn ang="0">
                  <a:pos x="connsiteX3191" y="connsiteY3191"/>
                </a:cxn>
                <a:cxn ang="0">
                  <a:pos x="connsiteX3192" y="connsiteY3192"/>
                </a:cxn>
                <a:cxn ang="0">
                  <a:pos x="connsiteX3193" y="connsiteY3193"/>
                </a:cxn>
                <a:cxn ang="0">
                  <a:pos x="connsiteX3194" y="connsiteY3194"/>
                </a:cxn>
                <a:cxn ang="0">
                  <a:pos x="connsiteX3195" y="connsiteY3195"/>
                </a:cxn>
                <a:cxn ang="0">
                  <a:pos x="connsiteX3196" y="connsiteY3196"/>
                </a:cxn>
                <a:cxn ang="0">
                  <a:pos x="connsiteX3197" y="connsiteY3197"/>
                </a:cxn>
                <a:cxn ang="0">
                  <a:pos x="connsiteX3198" y="connsiteY3198"/>
                </a:cxn>
                <a:cxn ang="0">
                  <a:pos x="connsiteX3199" y="connsiteY3199"/>
                </a:cxn>
                <a:cxn ang="0">
                  <a:pos x="connsiteX3200" y="connsiteY3200"/>
                </a:cxn>
                <a:cxn ang="0">
                  <a:pos x="connsiteX3201" y="connsiteY3201"/>
                </a:cxn>
                <a:cxn ang="0">
                  <a:pos x="connsiteX3202" y="connsiteY3202"/>
                </a:cxn>
                <a:cxn ang="0">
                  <a:pos x="connsiteX3203" y="connsiteY3203"/>
                </a:cxn>
                <a:cxn ang="0">
                  <a:pos x="connsiteX3204" y="connsiteY3204"/>
                </a:cxn>
                <a:cxn ang="0">
                  <a:pos x="connsiteX3205" y="connsiteY3205"/>
                </a:cxn>
                <a:cxn ang="0">
                  <a:pos x="connsiteX3206" y="connsiteY3206"/>
                </a:cxn>
                <a:cxn ang="0">
                  <a:pos x="connsiteX3207" y="connsiteY3207"/>
                </a:cxn>
                <a:cxn ang="0">
                  <a:pos x="connsiteX3208" y="connsiteY3208"/>
                </a:cxn>
                <a:cxn ang="0">
                  <a:pos x="connsiteX3209" y="connsiteY3209"/>
                </a:cxn>
                <a:cxn ang="0">
                  <a:pos x="connsiteX3210" y="connsiteY3210"/>
                </a:cxn>
                <a:cxn ang="0">
                  <a:pos x="connsiteX3211" y="connsiteY3211"/>
                </a:cxn>
                <a:cxn ang="0">
                  <a:pos x="connsiteX3212" y="connsiteY3212"/>
                </a:cxn>
                <a:cxn ang="0">
                  <a:pos x="connsiteX3213" y="connsiteY3213"/>
                </a:cxn>
                <a:cxn ang="0">
                  <a:pos x="connsiteX3214" y="connsiteY3214"/>
                </a:cxn>
                <a:cxn ang="0">
                  <a:pos x="connsiteX3215" y="connsiteY3215"/>
                </a:cxn>
                <a:cxn ang="0">
                  <a:pos x="connsiteX3216" y="connsiteY3216"/>
                </a:cxn>
                <a:cxn ang="0">
                  <a:pos x="connsiteX3217" y="connsiteY3217"/>
                </a:cxn>
                <a:cxn ang="0">
                  <a:pos x="connsiteX3218" y="connsiteY3218"/>
                </a:cxn>
                <a:cxn ang="0">
                  <a:pos x="connsiteX3219" y="connsiteY3219"/>
                </a:cxn>
                <a:cxn ang="0">
                  <a:pos x="connsiteX3220" y="connsiteY3220"/>
                </a:cxn>
                <a:cxn ang="0">
                  <a:pos x="connsiteX3221" y="connsiteY3221"/>
                </a:cxn>
                <a:cxn ang="0">
                  <a:pos x="connsiteX3222" y="connsiteY3222"/>
                </a:cxn>
                <a:cxn ang="0">
                  <a:pos x="connsiteX3223" y="connsiteY3223"/>
                </a:cxn>
                <a:cxn ang="0">
                  <a:pos x="connsiteX3224" y="connsiteY3224"/>
                </a:cxn>
                <a:cxn ang="0">
                  <a:pos x="connsiteX3225" y="connsiteY3225"/>
                </a:cxn>
                <a:cxn ang="0">
                  <a:pos x="connsiteX3226" y="connsiteY3226"/>
                </a:cxn>
                <a:cxn ang="0">
                  <a:pos x="connsiteX3227" y="connsiteY3227"/>
                </a:cxn>
                <a:cxn ang="0">
                  <a:pos x="connsiteX3228" y="connsiteY3228"/>
                </a:cxn>
                <a:cxn ang="0">
                  <a:pos x="connsiteX3229" y="connsiteY3229"/>
                </a:cxn>
                <a:cxn ang="0">
                  <a:pos x="connsiteX3230" y="connsiteY3230"/>
                </a:cxn>
                <a:cxn ang="0">
                  <a:pos x="connsiteX3231" y="connsiteY3231"/>
                </a:cxn>
                <a:cxn ang="0">
                  <a:pos x="connsiteX3232" y="connsiteY3232"/>
                </a:cxn>
                <a:cxn ang="0">
                  <a:pos x="connsiteX3233" y="connsiteY3233"/>
                </a:cxn>
                <a:cxn ang="0">
                  <a:pos x="connsiteX3234" y="connsiteY3234"/>
                </a:cxn>
                <a:cxn ang="0">
                  <a:pos x="connsiteX3235" y="connsiteY3235"/>
                </a:cxn>
                <a:cxn ang="0">
                  <a:pos x="connsiteX3236" y="connsiteY3236"/>
                </a:cxn>
                <a:cxn ang="0">
                  <a:pos x="connsiteX3237" y="connsiteY3237"/>
                </a:cxn>
                <a:cxn ang="0">
                  <a:pos x="connsiteX3238" y="connsiteY3238"/>
                </a:cxn>
                <a:cxn ang="0">
                  <a:pos x="connsiteX3239" y="connsiteY3239"/>
                </a:cxn>
                <a:cxn ang="0">
                  <a:pos x="connsiteX3240" y="connsiteY3240"/>
                </a:cxn>
                <a:cxn ang="0">
                  <a:pos x="connsiteX3241" y="connsiteY3241"/>
                </a:cxn>
                <a:cxn ang="0">
                  <a:pos x="connsiteX3242" y="connsiteY3242"/>
                </a:cxn>
                <a:cxn ang="0">
                  <a:pos x="connsiteX3243" y="connsiteY3243"/>
                </a:cxn>
                <a:cxn ang="0">
                  <a:pos x="connsiteX3244" y="connsiteY3244"/>
                </a:cxn>
                <a:cxn ang="0">
                  <a:pos x="connsiteX3245" y="connsiteY3245"/>
                </a:cxn>
                <a:cxn ang="0">
                  <a:pos x="connsiteX3246" y="connsiteY3246"/>
                </a:cxn>
                <a:cxn ang="0">
                  <a:pos x="connsiteX3247" y="connsiteY3247"/>
                </a:cxn>
                <a:cxn ang="0">
                  <a:pos x="connsiteX3248" y="connsiteY3248"/>
                </a:cxn>
                <a:cxn ang="0">
                  <a:pos x="connsiteX3249" y="connsiteY3249"/>
                </a:cxn>
                <a:cxn ang="0">
                  <a:pos x="connsiteX3250" y="connsiteY3250"/>
                </a:cxn>
                <a:cxn ang="0">
                  <a:pos x="connsiteX3251" y="connsiteY3251"/>
                </a:cxn>
                <a:cxn ang="0">
                  <a:pos x="connsiteX3252" y="connsiteY3252"/>
                </a:cxn>
                <a:cxn ang="0">
                  <a:pos x="connsiteX3253" y="connsiteY3253"/>
                </a:cxn>
                <a:cxn ang="0">
                  <a:pos x="connsiteX3254" y="connsiteY3254"/>
                </a:cxn>
                <a:cxn ang="0">
                  <a:pos x="connsiteX3255" y="connsiteY3255"/>
                </a:cxn>
                <a:cxn ang="0">
                  <a:pos x="connsiteX3256" y="connsiteY3256"/>
                </a:cxn>
                <a:cxn ang="0">
                  <a:pos x="connsiteX3257" y="connsiteY3257"/>
                </a:cxn>
                <a:cxn ang="0">
                  <a:pos x="connsiteX3258" y="connsiteY3258"/>
                </a:cxn>
                <a:cxn ang="0">
                  <a:pos x="connsiteX3259" y="connsiteY3259"/>
                </a:cxn>
                <a:cxn ang="0">
                  <a:pos x="connsiteX3260" y="connsiteY3260"/>
                </a:cxn>
                <a:cxn ang="0">
                  <a:pos x="connsiteX3261" y="connsiteY3261"/>
                </a:cxn>
                <a:cxn ang="0">
                  <a:pos x="connsiteX3262" y="connsiteY3262"/>
                </a:cxn>
                <a:cxn ang="0">
                  <a:pos x="connsiteX3263" y="connsiteY3263"/>
                </a:cxn>
                <a:cxn ang="0">
                  <a:pos x="connsiteX3264" y="connsiteY3264"/>
                </a:cxn>
                <a:cxn ang="0">
                  <a:pos x="connsiteX3265" y="connsiteY3265"/>
                </a:cxn>
                <a:cxn ang="0">
                  <a:pos x="connsiteX3266" y="connsiteY3266"/>
                </a:cxn>
                <a:cxn ang="0">
                  <a:pos x="connsiteX3267" y="connsiteY3267"/>
                </a:cxn>
                <a:cxn ang="0">
                  <a:pos x="connsiteX3268" y="connsiteY3268"/>
                </a:cxn>
                <a:cxn ang="0">
                  <a:pos x="connsiteX3269" y="connsiteY3269"/>
                </a:cxn>
                <a:cxn ang="0">
                  <a:pos x="connsiteX3270" y="connsiteY3270"/>
                </a:cxn>
                <a:cxn ang="0">
                  <a:pos x="connsiteX3271" y="connsiteY3271"/>
                </a:cxn>
                <a:cxn ang="0">
                  <a:pos x="connsiteX3272" y="connsiteY3272"/>
                </a:cxn>
                <a:cxn ang="0">
                  <a:pos x="connsiteX3273" y="connsiteY3273"/>
                </a:cxn>
                <a:cxn ang="0">
                  <a:pos x="connsiteX3274" y="connsiteY3274"/>
                </a:cxn>
                <a:cxn ang="0">
                  <a:pos x="connsiteX3275" y="connsiteY3275"/>
                </a:cxn>
                <a:cxn ang="0">
                  <a:pos x="connsiteX3276" y="connsiteY3276"/>
                </a:cxn>
                <a:cxn ang="0">
                  <a:pos x="connsiteX3277" y="connsiteY3277"/>
                </a:cxn>
                <a:cxn ang="0">
                  <a:pos x="connsiteX3278" y="connsiteY3278"/>
                </a:cxn>
                <a:cxn ang="0">
                  <a:pos x="connsiteX3279" y="connsiteY3279"/>
                </a:cxn>
                <a:cxn ang="0">
                  <a:pos x="connsiteX3280" y="connsiteY3280"/>
                </a:cxn>
                <a:cxn ang="0">
                  <a:pos x="connsiteX3281" y="connsiteY3281"/>
                </a:cxn>
                <a:cxn ang="0">
                  <a:pos x="connsiteX3282" y="connsiteY3282"/>
                </a:cxn>
                <a:cxn ang="0">
                  <a:pos x="connsiteX3283" y="connsiteY3283"/>
                </a:cxn>
                <a:cxn ang="0">
                  <a:pos x="connsiteX3284" y="connsiteY3284"/>
                </a:cxn>
                <a:cxn ang="0">
                  <a:pos x="connsiteX3285" y="connsiteY3285"/>
                </a:cxn>
                <a:cxn ang="0">
                  <a:pos x="connsiteX3286" y="connsiteY3286"/>
                </a:cxn>
                <a:cxn ang="0">
                  <a:pos x="connsiteX3287" y="connsiteY3287"/>
                </a:cxn>
                <a:cxn ang="0">
                  <a:pos x="connsiteX3288" y="connsiteY3288"/>
                </a:cxn>
                <a:cxn ang="0">
                  <a:pos x="connsiteX3289" y="connsiteY3289"/>
                </a:cxn>
                <a:cxn ang="0">
                  <a:pos x="connsiteX3290" y="connsiteY3290"/>
                </a:cxn>
                <a:cxn ang="0">
                  <a:pos x="connsiteX3291" y="connsiteY3291"/>
                </a:cxn>
                <a:cxn ang="0">
                  <a:pos x="connsiteX3292" y="connsiteY3292"/>
                </a:cxn>
                <a:cxn ang="0">
                  <a:pos x="connsiteX3293" y="connsiteY3293"/>
                </a:cxn>
                <a:cxn ang="0">
                  <a:pos x="connsiteX3294" y="connsiteY3294"/>
                </a:cxn>
                <a:cxn ang="0">
                  <a:pos x="connsiteX3295" y="connsiteY3295"/>
                </a:cxn>
                <a:cxn ang="0">
                  <a:pos x="connsiteX3296" y="connsiteY3296"/>
                </a:cxn>
                <a:cxn ang="0">
                  <a:pos x="connsiteX3297" y="connsiteY3297"/>
                </a:cxn>
                <a:cxn ang="0">
                  <a:pos x="connsiteX3298" y="connsiteY3298"/>
                </a:cxn>
                <a:cxn ang="0">
                  <a:pos x="connsiteX3299" y="connsiteY3299"/>
                </a:cxn>
                <a:cxn ang="0">
                  <a:pos x="connsiteX3300" y="connsiteY3300"/>
                </a:cxn>
                <a:cxn ang="0">
                  <a:pos x="connsiteX3301" y="connsiteY3301"/>
                </a:cxn>
                <a:cxn ang="0">
                  <a:pos x="connsiteX3302" y="connsiteY3302"/>
                </a:cxn>
                <a:cxn ang="0">
                  <a:pos x="connsiteX3303" y="connsiteY3303"/>
                </a:cxn>
                <a:cxn ang="0">
                  <a:pos x="connsiteX3304" y="connsiteY3304"/>
                </a:cxn>
                <a:cxn ang="0">
                  <a:pos x="connsiteX3305" y="connsiteY3305"/>
                </a:cxn>
                <a:cxn ang="0">
                  <a:pos x="connsiteX3306" y="connsiteY3306"/>
                </a:cxn>
                <a:cxn ang="0">
                  <a:pos x="connsiteX3307" y="connsiteY3307"/>
                </a:cxn>
                <a:cxn ang="0">
                  <a:pos x="connsiteX3308" y="connsiteY3308"/>
                </a:cxn>
                <a:cxn ang="0">
                  <a:pos x="connsiteX3309" y="connsiteY3309"/>
                </a:cxn>
                <a:cxn ang="0">
                  <a:pos x="connsiteX3310" y="connsiteY3310"/>
                </a:cxn>
                <a:cxn ang="0">
                  <a:pos x="connsiteX3311" y="connsiteY3311"/>
                </a:cxn>
                <a:cxn ang="0">
                  <a:pos x="connsiteX3312" y="connsiteY3312"/>
                </a:cxn>
                <a:cxn ang="0">
                  <a:pos x="connsiteX3313" y="connsiteY3313"/>
                </a:cxn>
                <a:cxn ang="0">
                  <a:pos x="connsiteX3314" y="connsiteY3314"/>
                </a:cxn>
                <a:cxn ang="0">
                  <a:pos x="connsiteX3315" y="connsiteY3315"/>
                </a:cxn>
                <a:cxn ang="0">
                  <a:pos x="connsiteX3316" y="connsiteY3316"/>
                </a:cxn>
                <a:cxn ang="0">
                  <a:pos x="connsiteX3317" y="connsiteY3317"/>
                </a:cxn>
                <a:cxn ang="0">
                  <a:pos x="connsiteX3318" y="connsiteY3318"/>
                </a:cxn>
                <a:cxn ang="0">
                  <a:pos x="connsiteX3319" y="connsiteY3319"/>
                </a:cxn>
                <a:cxn ang="0">
                  <a:pos x="connsiteX3320" y="connsiteY3320"/>
                </a:cxn>
                <a:cxn ang="0">
                  <a:pos x="connsiteX3321" y="connsiteY3321"/>
                </a:cxn>
                <a:cxn ang="0">
                  <a:pos x="connsiteX3322" y="connsiteY3322"/>
                </a:cxn>
                <a:cxn ang="0">
                  <a:pos x="connsiteX3323" y="connsiteY3323"/>
                </a:cxn>
                <a:cxn ang="0">
                  <a:pos x="connsiteX3324" y="connsiteY3324"/>
                </a:cxn>
                <a:cxn ang="0">
                  <a:pos x="connsiteX3325" y="connsiteY3325"/>
                </a:cxn>
                <a:cxn ang="0">
                  <a:pos x="connsiteX3326" y="connsiteY3326"/>
                </a:cxn>
                <a:cxn ang="0">
                  <a:pos x="connsiteX3327" y="connsiteY3327"/>
                </a:cxn>
                <a:cxn ang="0">
                  <a:pos x="connsiteX3328" y="connsiteY3328"/>
                </a:cxn>
                <a:cxn ang="0">
                  <a:pos x="connsiteX3329" y="connsiteY3329"/>
                </a:cxn>
                <a:cxn ang="0">
                  <a:pos x="connsiteX3330" y="connsiteY3330"/>
                </a:cxn>
                <a:cxn ang="0">
                  <a:pos x="connsiteX3331" y="connsiteY3331"/>
                </a:cxn>
                <a:cxn ang="0">
                  <a:pos x="connsiteX3332" y="connsiteY3332"/>
                </a:cxn>
                <a:cxn ang="0">
                  <a:pos x="connsiteX3333" y="connsiteY3333"/>
                </a:cxn>
                <a:cxn ang="0">
                  <a:pos x="connsiteX3334" y="connsiteY3334"/>
                </a:cxn>
                <a:cxn ang="0">
                  <a:pos x="connsiteX3335" y="connsiteY3335"/>
                </a:cxn>
                <a:cxn ang="0">
                  <a:pos x="connsiteX3336" y="connsiteY3336"/>
                </a:cxn>
                <a:cxn ang="0">
                  <a:pos x="connsiteX3337" y="connsiteY3337"/>
                </a:cxn>
                <a:cxn ang="0">
                  <a:pos x="connsiteX3338" y="connsiteY3338"/>
                </a:cxn>
                <a:cxn ang="0">
                  <a:pos x="connsiteX3339" y="connsiteY3339"/>
                </a:cxn>
                <a:cxn ang="0">
                  <a:pos x="connsiteX3340" y="connsiteY3340"/>
                </a:cxn>
                <a:cxn ang="0">
                  <a:pos x="connsiteX3341" y="connsiteY3341"/>
                </a:cxn>
                <a:cxn ang="0">
                  <a:pos x="connsiteX3342" y="connsiteY3342"/>
                </a:cxn>
                <a:cxn ang="0">
                  <a:pos x="connsiteX3343" y="connsiteY3343"/>
                </a:cxn>
                <a:cxn ang="0">
                  <a:pos x="connsiteX3344" y="connsiteY3344"/>
                </a:cxn>
                <a:cxn ang="0">
                  <a:pos x="connsiteX3345" y="connsiteY3345"/>
                </a:cxn>
                <a:cxn ang="0">
                  <a:pos x="connsiteX3346" y="connsiteY3346"/>
                </a:cxn>
                <a:cxn ang="0">
                  <a:pos x="connsiteX3347" y="connsiteY3347"/>
                </a:cxn>
                <a:cxn ang="0">
                  <a:pos x="connsiteX3348" y="connsiteY3348"/>
                </a:cxn>
                <a:cxn ang="0">
                  <a:pos x="connsiteX3349" y="connsiteY3349"/>
                </a:cxn>
                <a:cxn ang="0">
                  <a:pos x="connsiteX3350" y="connsiteY3350"/>
                </a:cxn>
                <a:cxn ang="0">
                  <a:pos x="connsiteX3351" y="connsiteY3351"/>
                </a:cxn>
                <a:cxn ang="0">
                  <a:pos x="connsiteX3352" y="connsiteY3352"/>
                </a:cxn>
                <a:cxn ang="0">
                  <a:pos x="connsiteX3353" y="connsiteY3353"/>
                </a:cxn>
                <a:cxn ang="0">
                  <a:pos x="connsiteX3354" y="connsiteY3354"/>
                </a:cxn>
                <a:cxn ang="0">
                  <a:pos x="connsiteX3355" y="connsiteY3355"/>
                </a:cxn>
                <a:cxn ang="0">
                  <a:pos x="connsiteX3356" y="connsiteY3356"/>
                </a:cxn>
                <a:cxn ang="0">
                  <a:pos x="connsiteX3357" y="connsiteY3357"/>
                </a:cxn>
                <a:cxn ang="0">
                  <a:pos x="connsiteX3358" y="connsiteY3358"/>
                </a:cxn>
                <a:cxn ang="0">
                  <a:pos x="connsiteX3359" y="connsiteY3359"/>
                </a:cxn>
                <a:cxn ang="0">
                  <a:pos x="connsiteX3360" y="connsiteY3360"/>
                </a:cxn>
                <a:cxn ang="0">
                  <a:pos x="connsiteX3361" y="connsiteY3361"/>
                </a:cxn>
                <a:cxn ang="0">
                  <a:pos x="connsiteX3362" y="connsiteY3362"/>
                </a:cxn>
                <a:cxn ang="0">
                  <a:pos x="connsiteX3363" y="connsiteY3363"/>
                </a:cxn>
                <a:cxn ang="0">
                  <a:pos x="connsiteX3364" y="connsiteY3364"/>
                </a:cxn>
                <a:cxn ang="0">
                  <a:pos x="connsiteX3365" y="connsiteY3365"/>
                </a:cxn>
                <a:cxn ang="0">
                  <a:pos x="connsiteX3366" y="connsiteY3366"/>
                </a:cxn>
                <a:cxn ang="0">
                  <a:pos x="connsiteX3367" y="connsiteY3367"/>
                </a:cxn>
                <a:cxn ang="0">
                  <a:pos x="connsiteX3368" y="connsiteY3368"/>
                </a:cxn>
                <a:cxn ang="0">
                  <a:pos x="connsiteX3369" y="connsiteY3369"/>
                </a:cxn>
                <a:cxn ang="0">
                  <a:pos x="connsiteX3370" y="connsiteY3370"/>
                </a:cxn>
                <a:cxn ang="0">
                  <a:pos x="connsiteX3371" y="connsiteY3371"/>
                </a:cxn>
                <a:cxn ang="0">
                  <a:pos x="connsiteX3372" y="connsiteY3372"/>
                </a:cxn>
                <a:cxn ang="0">
                  <a:pos x="connsiteX3373" y="connsiteY3373"/>
                </a:cxn>
                <a:cxn ang="0">
                  <a:pos x="connsiteX3374" y="connsiteY3374"/>
                </a:cxn>
                <a:cxn ang="0">
                  <a:pos x="connsiteX3375" y="connsiteY3375"/>
                </a:cxn>
                <a:cxn ang="0">
                  <a:pos x="connsiteX3376" y="connsiteY3376"/>
                </a:cxn>
                <a:cxn ang="0">
                  <a:pos x="connsiteX3377" y="connsiteY3377"/>
                </a:cxn>
                <a:cxn ang="0">
                  <a:pos x="connsiteX3378" y="connsiteY3378"/>
                </a:cxn>
                <a:cxn ang="0">
                  <a:pos x="connsiteX3379" y="connsiteY3379"/>
                </a:cxn>
                <a:cxn ang="0">
                  <a:pos x="connsiteX3380" y="connsiteY3380"/>
                </a:cxn>
                <a:cxn ang="0">
                  <a:pos x="connsiteX3381" y="connsiteY3381"/>
                </a:cxn>
                <a:cxn ang="0">
                  <a:pos x="connsiteX3382" y="connsiteY3382"/>
                </a:cxn>
                <a:cxn ang="0">
                  <a:pos x="connsiteX3383" y="connsiteY3383"/>
                </a:cxn>
                <a:cxn ang="0">
                  <a:pos x="connsiteX3384" y="connsiteY3384"/>
                </a:cxn>
                <a:cxn ang="0">
                  <a:pos x="connsiteX3385" y="connsiteY3385"/>
                </a:cxn>
                <a:cxn ang="0">
                  <a:pos x="connsiteX3386" y="connsiteY3386"/>
                </a:cxn>
                <a:cxn ang="0">
                  <a:pos x="connsiteX3387" y="connsiteY3387"/>
                </a:cxn>
                <a:cxn ang="0">
                  <a:pos x="connsiteX3388" y="connsiteY3388"/>
                </a:cxn>
                <a:cxn ang="0">
                  <a:pos x="connsiteX3389" y="connsiteY3389"/>
                </a:cxn>
                <a:cxn ang="0">
                  <a:pos x="connsiteX3390" y="connsiteY3390"/>
                </a:cxn>
                <a:cxn ang="0">
                  <a:pos x="connsiteX3391" y="connsiteY3391"/>
                </a:cxn>
                <a:cxn ang="0">
                  <a:pos x="connsiteX3392" y="connsiteY3392"/>
                </a:cxn>
                <a:cxn ang="0">
                  <a:pos x="connsiteX3393" y="connsiteY3393"/>
                </a:cxn>
                <a:cxn ang="0">
                  <a:pos x="connsiteX3394" y="connsiteY3394"/>
                </a:cxn>
                <a:cxn ang="0">
                  <a:pos x="connsiteX3395" y="connsiteY3395"/>
                </a:cxn>
                <a:cxn ang="0">
                  <a:pos x="connsiteX3396" y="connsiteY3396"/>
                </a:cxn>
                <a:cxn ang="0">
                  <a:pos x="connsiteX3397" y="connsiteY3397"/>
                </a:cxn>
                <a:cxn ang="0">
                  <a:pos x="connsiteX3398" y="connsiteY3398"/>
                </a:cxn>
                <a:cxn ang="0">
                  <a:pos x="connsiteX3399" y="connsiteY3399"/>
                </a:cxn>
                <a:cxn ang="0">
                  <a:pos x="connsiteX3400" y="connsiteY3400"/>
                </a:cxn>
                <a:cxn ang="0">
                  <a:pos x="connsiteX3401" y="connsiteY3401"/>
                </a:cxn>
                <a:cxn ang="0">
                  <a:pos x="connsiteX3402" y="connsiteY3402"/>
                </a:cxn>
                <a:cxn ang="0">
                  <a:pos x="connsiteX3403" y="connsiteY3403"/>
                </a:cxn>
                <a:cxn ang="0">
                  <a:pos x="connsiteX3404" y="connsiteY3404"/>
                </a:cxn>
                <a:cxn ang="0">
                  <a:pos x="connsiteX3405" y="connsiteY3405"/>
                </a:cxn>
                <a:cxn ang="0">
                  <a:pos x="connsiteX3406" y="connsiteY3406"/>
                </a:cxn>
                <a:cxn ang="0">
                  <a:pos x="connsiteX3407" y="connsiteY3407"/>
                </a:cxn>
                <a:cxn ang="0">
                  <a:pos x="connsiteX3408" y="connsiteY3408"/>
                </a:cxn>
                <a:cxn ang="0">
                  <a:pos x="connsiteX3409" y="connsiteY3409"/>
                </a:cxn>
                <a:cxn ang="0">
                  <a:pos x="connsiteX3410" y="connsiteY3410"/>
                </a:cxn>
                <a:cxn ang="0">
                  <a:pos x="connsiteX3411" y="connsiteY3411"/>
                </a:cxn>
                <a:cxn ang="0">
                  <a:pos x="connsiteX3412" y="connsiteY3412"/>
                </a:cxn>
                <a:cxn ang="0">
                  <a:pos x="connsiteX3413" y="connsiteY3413"/>
                </a:cxn>
                <a:cxn ang="0">
                  <a:pos x="connsiteX3414" y="connsiteY3414"/>
                </a:cxn>
                <a:cxn ang="0">
                  <a:pos x="connsiteX3415" y="connsiteY3415"/>
                </a:cxn>
                <a:cxn ang="0">
                  <a:pos x="connsiteX3416" y="connsiteY3416"/>
                </a:cxn>
                <a:cxn ang="0">
                  <a:pos x="connsiteX3417" y="connsiteY3417"/>
                </a:cxn>
                <a:cxn ang="0">
                  <a:pos x="connsiteX3418" y="connsiteY3418"/>
                </a:cxn>
                <a:cxn ang="0">
                  <a:pos x="connsiteX3419" y="connsiteY3419"/>
                </a:cxn>
                <a:cxn ang="0">
                  <a:pos x="connsiteX3420" y="connsiteY3420"/>
                </a:cxn>
                <a:cxn ang="0">
                  <a:pos x="connsiteX3421" y="connsiteY3421"/>
                </a:cxn>
                <a:cxn ang="0">
                  <a:pos x="connsiteX3422" y="connsiteY3422"/>
                </a:cxn>
                <a:cxn ang="0">
                  <a:pos x="connsiteX3423" y="connsiteY3423"/>
                </a:cxn>
                <a:cxn ang="0">
                  <a:pos x="connsiteX3424" y="connsiteY3424"/>
                </a:cxn>
                <a:cxn ang="0">
                  <a:pos x="connsiteX3425" y="connsiteY3425"/>
                </a:cxn>
                <a:cxn ang="0">
                  <a:pos x="connsiteX3426" y="connsiteY3426"/>
                </a:cxn>
                <a:cxn ang="0">
                  <a:pos x="connsiteX3427" y="connsiteY3427"/>
                </a:cxn>
                <a:cxn ang="0">
                  <a:pos x="connsiteX3428" y="connsiteY3428"/>
                </a:cxn>
                <a:cxn ang="0">
                  <a:pos x="connsiteX3429" y="connsiteY3429"/>
                </a:cxn>
                <a:cxn ang="0">
                  <a:pos x="connsiteX3430" y="connsiteY3430"/>
                </a:cxn>
                <a:cxn ang="0">
                  <a:pos x="connsiteX3431" y="connsiteY3431"/>
                </a:cxn>
                <a:cxn ang="0">
                  <a:pos x="connsiteX3432" y="connsiteY3432"/>
                </a:cxn>
                <a:cxn ang="0">
                  <a:pos x="connsiteX3433" y="connsiteY3433"/>
                </a:cxn>
                <a:cxn ang="0">
                  <a:pos x="connsiteX3434" y="connsiteY3434"/>
                </a:cxn>
                <a:cxn ang="0">
                  <a:pos x="connsiteX3435" y="connsiteY3435"/>
                </a:cxn>
                <a:cxn ang="0">
                  <a:pos x="connsiteX3436" y="connsiteY3436"/>
                </a:cxn>
                <a:cxn ang="0">
                  <a:pos x="connsiteX3437" y="connsiteY3437"/>
                </a:cxn>
                <a:cxn ang="0">
                  <a:pos x="connsiteX3438" y="connsiteY3438"/>
                </a:cxn>
                <a:cxn ang="0">
                  <a:pos x="connsiteX3439" y="connsiteY3439"/>
                </a:cxn>
                <a:cxn ang="0">
                  <a:pos x="connsiteX3440" y="connsiteY3440"/>
                </a:cxn>
                <a:cxn ang="0">
                  <a:pos x="connsiteX3441" y="connsiteY3441"/>
                </a:cxn>
                <a:cxn ang="0">
                  <a:pos x="connsiteX3442" y="connsiteY3442"/>
                </a:cxn>
                <a:cxn ang="0">
                  <a:pos x="connsiteX3443" y="connsiteY3443"/>
                </a:cxn>
                <a:cxn ang="0">
                  <a:pos x="connsiteX3444" y="connsiteY3444"/>
                </a:cxn>
                <a:cxn ang="0">
                  <a:pos x="connsiteX3445" y="connsiteY3445"/>
                </a:cxn>
                <a:cxn ang="0">
                  <a:pos x="connsiteX3446" y="connsiteY3446"/>
                </a:cxn>
                <a:cxn ang="0">
                  <a:pos x="connsiteX3447" y="connsiteY3447"/>
                </a:cxn>
                <a:cxn ang="0">
                  <a:pos x="connsiteX3448" y="connsiteY3448"/>
                </a:cxn>
                <a:cxn ang="0">
                  <a:pos x="connsiteX3449" y="connsiteY3449"/>
                </a:cxn>
                <a:cxn ang="0">
                  <a:pos x="connsiteX3450" y="connsiteY3450"/>
                </a:cxn>
                <a:cxn ang="0">
                  <a:pos x="connsiteX3451" y="connsiteY3451"/>
                </a:cxn>
              </a:cxnLst>
              <a:rect l="l" t="t" r="r" b="b"/>
              <a:pathLst>
                <a:path w="3258499" h="245078">
                  <a:moveTo>
                    <a:pt x="2968222" y="243452"/>
                  </a:moveTo>
                  <a:lnTo>
                    <a:pt x="2982895" y="243452"/>
                  </a:lnTo>
                  <a:lnTo>
                    <a:pt x="2984521" y="245078"/>
                  </a:lnTo>
                  <a:lnTo>
                    <a:pt x="2966596" y="245078"/>
                  </a:lnTo>
                  <a:close/>
                  <a:moveTo>
                    <a:pt x="2635077" y="243452"/>
                  </a:moveTo>
                  <a:lnTo>
                    <a:pt x="2649749" y="243452"/>
                  </a:lnTo>
                  <a:lnTo>
                    <a:pt x="2651375" y="245078"/>
                  </a:lnTo>
                  <a:lnTo>
                    <a:pt x="2633451" y="245078"/>
                  </a:lnTo>
                  <a:close/>
                  <a:moveTo>
                    <a:pt x="2301931" y="243452"/>
                  </a:moveTo>
                  <a:lnTo>
                    <a:pt x="2316603" y="243452"/>
                  </a:lnTo>
                  <a:lnTo>
                    <a:pt x="2318229" y="245078"/>
                  </a:lnTo>
                  <a:lnTo>
                    <a:pt x="2300305" y="245078"/>
                  </a:lnTo>
                  <a:close/>
                  <a:moveTo>
                    <a:pt x="1968784" y="243452"/>
                  </a:moveTo>
                  <a:lnTo>
                    <a:pt x="1983456" y="243452"/>
                  </a:lnTo>
                  <a:lnTo>
                    <a:pt x="1985082" y="245078"/>
                  </a:lnTo>
                  <a:lnTo>
                    <a:pt x="1967158" y="245078"/>
                  </a:lnTo>
                  <a:close/>
                  <a:moveTo>
                    <a:pt x="1635637" y="243452"/>
                  </a:moveTo>
                  <a:lnTo>
                    <a:pt x="1650309" y="243452"/>
                  </a:lnTo>
                  <a:lnTo>
                    <a:pt x="1651935" y="245078"/>
                  </a:lnTo>
                  <a:lnTo>
                    <a:pt x="1634011" y="245078"/>
                  </a:lnTo>
                  <a:close/>
                  <a:moveTo>
                    <a:pt x="1302491" y="243452"/>
                  </a:moveTo>
                  <a:lnTo>
                    <a:pt x="1317164" y="243452"/>
                  </a:lnTo>
                  <a:lnTo>
                    <a:pt x="1318790" y="245078"/>
                  </a:lnTo>
                  <a:lnTo>
                    <a:pt x="1300865" y="245078"/>
                  </a:lnTo>
                  <a:close/>
                  <a:moveTo>
                    <a:pt x="969345" y="243452"/>
                  </a:moveTo>
                  <a:lnTo>
                    <a:pt x="984017" y="243452"/>
                  </a:lnTo>
                  <a:lnTo>
                    <a:pt x="985643" y="245078"/>
                  </a:lnTo>
                  <a:lnTo>
                    <a:pt x="967719" y="245078"/>
                  </a:lnTo>
                  <a:close/>
                  <a:moveTo>
                    <a:pt x="636199" y="243452"/>
                  </a:moveTo>
                  <a:lnTo>
                    <a:pt x="650871" y="243452"/>
                  </a:lnTo>
                  <a:lnTo>
                    <a:pt x="652497" y="245078"/>
                  </a:lnTo>
                  <a:lnTo>
                    <a:pt x="634573" y="245078"/>
                  </a:lnTo>
                  <a:close/>
                  <a:moveTo>
                    <a:pt x="303052" y="243452"/>
                  </a:moveTo>
                  <a:lnTo>
                    <a:pt x="317725" y="243452"/>
                  </a:lnTo>
                  <a:lnTo>
                    <a:pt x="319351" y="245078"/>
                  </a:lnTo>
                  <a:lnTo>
                    <a:pt x="301426" y="245078"/>
                  </a:lnTo>
                  <a:close/>
                  <a:moveTo>
                    <a:pt x="2948076" y="238829"/>
                  </a:moveTo>
                  <a:cubicBezTo>
                    <a:pt x="2949102" y="239111"/>
                    <a:pt x="2950018" y="239783"/>
                    <a:pt x="2950585" y="240781"/>
                  </a:cubicBezTo>
                  <a:lnTo>
                    <a:pt x="2953029" y="245078"/>
                  </a:lnTo>
                  <a:lnTo>
                    <a:pt x="2938699" y="245078"/>
                  </a:lnTo>
                  <a:lnTo>
                    <a:pt x="2939455" y="242331"/>
                  </a:lnTo>
                  <a:lnTo>
                    <a:pt x="2944923" y="239222"/>
                  </a:lnTo>
                  <a:cubicBezTo>
                    <a:pt x="2945919" y="238656"/>
                    <a:pt x="2947051" y="238547"/>
                    <a:pt x="2948076" y="238829"/>
                  </a:cubicBezTo>
                  <a:close/>
                  <a:moveTo>
                    <a:pt x="2614931" y="238829"/>
                  </a:moveTo>
                  <a:cubicBezTo>
                    <a:pt x="2615955" y="239111"/>
                    <a:pt x="2616873" y="239783"/>
                    <a:pt x="2617438" y="240781"/>
                  </a:cubicBezTo>
                  <a:lnTo>
                    <a:pt x="2619882" y="245078"/>
                  </a:lnTo>
                  <a:lnTo>
                    <a:pt x="2605553" y="245078"/>
                  </a:lnTo>
                  <a:lnTo>
                    <a:pt x="2606309" y="242331"/>
                  </a:lnTo>
                  <a:lnTo>
                    <a:pt x="2611777" y="239222"/>
                  </a:lnTo>
                  <a:cubicBezTo>
                    <a:pt x="2612773" y="238656"/>
                    <a:pt x="2613905" y="238547"/>
                    <a:pt x="2614931" y="238829"/>
                  </a:cubicBezTo>
                  <a:close/>
                  <a:moveTo>
                    <a:pt x="2281784" y="238829"/>
                  </a:moveTo>
                  <a:cubicBezTo>
                    <a:pt x="2282808" y="239111"/>
                    <a:pt x="2283726" y="239783"/>
                    <a:pt x="2284293" y="240781"/>
                  </a:cubicBezTo>
                  <a:lnTo>
                    <a:pt x="2286736" y="245078"/>
                  </a:lnTo>
                  <a:lnTo>
                    <a:pt x="2272406" y="245078"/>
                  </a:lnTo>
                  <a:lnTo>
                    <a:pt x="2273162" y="242331"/>
                  </a:lnTo>
                  <a:lnTo>
                    <a:pt x="2278631" y="239222"/>
                  </a:lnTo>
                  <a:cubicBezTo>
                    <a:pt x="2279627" y="238656"/>
                    <a:pt x="2280759" y="238547"/>
                    <a:pt x="2281784" y="238829"/>
                  </a:cubicBezTo>
                  <a:close/>
                  <a:moveTo>
                    <a:pt x="1948637" y="238829"/>
                  </a:moveTo>
                  <a:cubicBezTo>
                    <a:pt x="1949663" y="239111"/>
                    <a:pt x="1950579" y="239783"/>
                    <a:pt x="1951146" y="240781"/>
                  </a:cubicBezTo>
                  <a:lnTo>
                    <a:pt x="1953590" y="245078"/>
                  </a:lnTo>
                  <a:lnTo>
                    <a:pt x="1939261" y="245078"/>
                  </a:lnTo>
                  <a:lnTo>
                    <a:pt x="1940016" y="242331"/>
                  </a:lnTo>
                  <a:lnTo>
                    <a:pt x="1945484" y="239222"/>
                  </a:lnTo>
                  <a:cubicBezTo>
                    <a:pt x="1946481" y="238656"/>
                    <a:pt x="1947613" y="238547"/>
                    <a:pt x="1948637" y="238829"/>
                  </a:cubicBezTo>
                  <a:close/>
                  <a:moveTo>
                    <a:pt x="1615491" y="238829"/>
                  </a:moveTo>
                  <a:cubicBezTo>
                    <a:pt x="1616516" y="239111"/>
                    <a:pt x="1617432" y="239783"/>
                    <a:pt x="1618000" y="240781"/>
                  </a:cubicBezTo>
                  <a:lnTo>
                    <a:pt x="1620444" y="245078"/>
                  </a:lnTo>
                  <a:lnTo>
                    <a:pt x="1606114" y="245078"/>
                  </a:lnTo>
                  <a:lnTo>
                    <a:pt x="1606870" y="242331"/>
                  </a:lnTo>
                  <a:lnTo>
                    <a:pt x="1612338" y="239222"/>
                  </a:lnTo>
                  <a:cubicBezTo>
                    <a:pt x="1613335" y="238656"/>
                    <a:pt x="1614466" y="238547"/>
                    <a:pt x="1615491" y="238829"/>
                  </a:cubicBezTo>
                  <a:close/>
                  <a:moveTo>
                    <a:pt x="1282345" y="238829"/>
                  </a:moveTo>
                  <a:cubicBezTo>
                    <a:pt x="1283370" y="239111"/>
                    <a:pt x="1284287" y="239783"/>
                    <a:pt x="1284853" y="240781"/>
                  </a:cubicBezTo>
                  <a:lnTo>
                    <a:pt x="1287296" y="245078"/>
                  </a:lnTo>
                  <a:lnTo>
                    <a:pt x="1272968" y="245078"/>
                  </a:lnTo>
                  <a:lnTo>
                    <a:pt x="1273724" y="242331"/>
                  </a:lnTo>
                  <a:lnTo>
                    <a:pt x="1279191" y="239222"/>
                  </a:lnTo>
                  <a:cubicBezTo>
                    <a:pt x="1280187" y="238656"/>
                    <a:pt x="1281320" y="238547"/>
                    <a:pt x="1282345" y="238829"/>
                  </a:cubicBezTo>
                  <a:close/>
                  <a:moveTo>
                    <a:pt x="949199" y="238829"/>
                  </a:moveTo>
                  <a:cubicBezTo>
                    <a:pt x="950223" y="239111"/>
                    <a:pt x="951140" y="239783"/>
                    <a:pt x="951707" y="240781"/>
                  </a:cubicBezTo>
                  <a:lnTo>
                    <a:pt x="954151" y="245078"/>
                  </a:lnTo>
                  <a:lnTo>
                    <a:pt x="939821" y="245078"/>
                  </a:lnTo>
                  <a:lnTo>
                    <a:pt x="940577" y="242331"/>
                  </a:lnTo>
                  <a:lnTo>
                    <a:pt x="946045" y="239222"/>
                  </a:lnTo>
                  <a:cubicBezTo>
                    <a:pt x="947042" y="238656"/>
                    <a:pt x="948174" y="238547"/>
                    <a:pt x="949199" y="238829"/>
                  </a:cubicBezTo>
                  <a:close/>
                  <a:moveTo>
                    <a:pt x="616052" y="238829"/>
                  </a:moveTo>
                  <a:cubicBezTo>
                    <a:pt x="617077" y="239111"/>
                    <a:pt x="617994" y="239783"/>
                    <a:pt x="618561" y="240781"/>
                  </a:cubicBezTo>
                  <a:lnTo>
                    <a:pt x="621004" y="245078"/>
                  </a:lnTo>
                  <a:lnTo>
                    <a:pt x="606675" y="245078"/>
                  </a:lnTo>
                  <a:lnTo>
                    <a:pt x="607430" y="242331"/>
                  </a:lnTo>
                  <a:lnTo>
                    <a:pt x="612899" y="239222"/>
                  </a:lnTo>
                  <a:cubicBezTo>
                    <a:pt x="613895" y="238656"/>
                    <a:pt x="615028" y="238547"/>
                    <a:pt x="616052" y="238829"/>
                  </a:cubicBezTo>
                  <a:close/>
                  <a:moveTo>
                    <a:pt x="282906" y="238829"/>
                  </a:moveTo>
                  <a:cubicBezTo>
                    <a:pt x="283931" y="239111"/>
                    <a:pt x="284848" y="239783"/>
                    <a:pt x="285415" y="240781"/>
                  </a:cubicBezTo>
                  <a:lnTo>
                    <a:pt x="287858" y="245078"/>
                  </a:lnTo>
                  <a:lnTo>
                    <a:pt x="273529" y="245078"/>
                  </a:lnTo>
                  <a:lnTo>
                    <a:pt x="274284" y="242331"/>
                  </a:lnTo>
                  <a:lnTo>
                    <a:pt x="279752" y="239222"/>
                  </a:lnTo>
                  <a:cubicBezTo>
                    <a:pt x="280749" y="238656"/>
                    <a:pt x="281881" y="238547"/>
                    <a:pt x="282906" y="238829"/>
                  </a:cubicBezTo>
                  <a:close/>
                  <a:moveTo>
                    <a:pt x="3090405" y="233454"/>
                  </a:moveTo>
                  <a:cubicBezTo>
                    <a:pt x="3091377" y="233496"/>
                    <a:pt x="3092334" y="233910"/>
                    <a:pt x="3093042" y="234685"/>
                  </a:cubicBezTo>
                  <a:lnTo>
                    <a:pt x="3096085" y="238011"/>
                  </a:lnTo>
                  <a:cubicBezTo>
                    <a:pt x="3097503" y="239560"/>
                    <a:pt x="3097397" y="241966"/>
                    <a:pt x="3095848" y="243384"/>
                  </a:cubicBezTo>
                  <a:lnTo>
                    <a:pt x="3093996" y="245078"/>
                  </a:lnTo>
                  <a:lnTo>
                    <a:pt x="3086132" y="245078"/>
                  </a:lnTo>
                  <a:lnTo>
                    <a:pt x="3084104" y="242863"/>
                  </a:lnTo>
                  <a:cubicBezTo>
                    <a:pt x="3082687" y="241312"/>
                    <a:pt x="3082794" y="238908"/>
                    <a:pt x="3084344" y="237489"/>
                  </a:cubicBezTo>
                  <a:lnTo>
                    <a:pt x="3087670" y="234446"/>
                  </a:lnTo>
                  <a:cubicBezTo>
                    <a:pt x="3088444" y="233738"/>
                    <a:pt x="3089434" y="233410"/>
                    <a:pt x="3090405" y="233454"/>
                  </a:cubicBezTo>
                  <a:close/>
                  <a:moveTo>
                    <a:pt x="2757259" y="233454"/>
                  </a:moveTo>
                  <a:cubicBezTo>
                    <a:pt x="2758231" y="233496"/>
                    <a:pt x="2759187" y="233910"/>
                    <a:pt x="2759896" y="234685"/>
                  </a:cubicBezTo>
                  <a:lnTo>
                    <a:pt x="2762939" y="238011"/>
                  </a:lnTo>
                  <a:cubicBezTo>
                    <a:pt x="2764357" y="239560"/>
                    <a:pt x="2764251" y="241966"/>
                    <a:pt x="2762700" y="243384"/>
                  </a:cubicBezTo>
                  <a:lnTo>
                    <a:pt x="2760850" y="245078"/>
                  </a:lnTo>
                  <a:lnTo>
                    <a:pt x="2752986" y="245078"/>
                  </a:lnTo>
                  <a:lnTo>
                    <a:pt x="2750959" y="242863"/>
                  </a:lnTo>
                  <a:cubicBezTo>
                    <a:pt x="2749541" y="241312"/>
                    <a:pt x="2749647" y="238908"/>
                    <a:pt x="2751198" y="237489"/>
                  </a:cubicBezTo>
                  <a:lnTo>
                    <a:pt x="2754522" y="234446"/>
                  </a:lnTo>
                  <a:cubicBezTo>
                    <a:pt x="2755298" y="233738"/>
                    <a:pt x="2756286" y="233410"/>
                    <a:pt x="2757259" y="233454"/>
                  </a:cubicBezTo>
                  <a:close/>
                  <a:moveTo>
                    <a:pt x="2424113" y="233454"/>
                  </a:moveTo>
                  <a:cubicBezTo>
                    <a:pt x="2425085" y="233496"/>
                    <a:pt x="2426041" y="233910"/>
                    <a:pt x="2426750" y="234685"/>
                  </a:cubicBezTo>
                  <a:lnTo>
                    <a:pt x="2429794" y="238011"/>
                  </a:lnTo>
                  <a:cubicBezTo>
                    <a:pt x="2431211" y="239560"/>
                    <a:pt x="2431105" y="241966"/>
                    <a:pt x="2429554" y="243384"/>
                  </a:cubicBezTo>
                  <a:lnTo>
                    <a:pt x="2427703" y="245078"/>
                  </a:lnTo>
                  <a:lnTo>
                    <a:pt x="2419840" y="245078"/>
                  </a:lnTo>
                  <a:lnTo>
                    <a:pt x="2417813" y="242863"/>
                  </a:lnTo>
                  <a:cubicBezTo>
                    <a:pt x="2416395" y="241312"/>
                    <a:pt x="2416502" y="238908"/>
                    <a:pt x="2418051" y="237489"/>
                  </a:cubicBezTo>
                  <a:lnTo>
                    <a:pt x="2421377" y="234446"/>
                  </a:lnTo>
                  <a:cubicBezTo>
                    <a:pt x="2422152" y="233738"/>
                    <a:pt x="2423140" y="233410"/>
                    <a:pt x="2424113" y="233454"/>
                  </a:cubicBezTo>
                  <a:close/>
                  <a:moveTo>
                    <a:pt x="2090966" y="233454"/>
                  </a:moveTo>
                  <a:cubicBezTo>
                    <a:pt x="2091939" y="233496"/>
                    <a:pt x="2092895" y="233910"/>
                    <a:pt x="2093603" y="234685"/>
                  </a:cubicBezTo>
                  <a:lnTo>
                    <a:pt x="2096646" y="238011"/>
                  </a:lnTo>
                  <a:cubicBezTo>
                    <a:pt x="2098065" y="239560"/>
                    <a:pt x="2097958" y="241966"/>
                    <a:pt x="2096409" y="243384"/>
                  </a:cubicBezTo>
                  <a:lnTo>
                    <a:pt x="2094557" y="245078"/>
                  </a:lnTo>
                  <a:lnTo>
                    <a:pt x="2086693" y="245078"/>
                  </a:lnTo>
                  <a:lnTo>
                    <a:pt x="2084666" y="242863"/>
                  </a:lnTo>
                  <a:cubicBezTo>
                    <a:pt x="2083248" y="241312"/>
                    <a:pt x="2083355" y="238908"/>
                    <a:pt x="2084905" y="237489"/>
                  </a:cubicBezTo>
                  <a:lnTo>
                    <a:pt x="2088230" y="234446"/>
                  </a:lnTo>
                  <a:cubicBezTo>
                    <a:pt x="2089006" y="233738"/>
                    <a:pt x="2089995" y="233410"/>
                    <a:pt x="2090966" y="233454"/>
                  </a:cubicBezTo>
                  <a:close/>
                  <a:moveTo>
                    <a:pt x="1757820" y="233454"/>
                  </a:moveTo>
                  <a:cubicBezTo>
                    <a:pt x="1758792" y="233496"/>
                    <a:pt x="1759748" y="233910"/>
                    <a:pt x="1760457" y="234685"/>
                  </a:cubicBezTo>
                  <a:lnTo>
                    <a:pt x="1763500" y="238011"/>
                  </a:lnTo>
                  <a:cubicBezTo>
                    <a:pt x="1764918" y="239560"/>
                    <a:pt x="1764812" y="241966"/>
                    <a:pt x="1763262" y="243384"/>
                  </a:cubicBezTo>
                  <a:lnTo>
                    <a:pt x="1761410" y="245078"/>
                  </a:lnTo>
                  <a:lnTo>
                    <a:pt x="1753547" y="245078"/>
                  </a:lnTo>
                  <a:lnTo>
                    <a:pt x="1751520" y="242863"/>
                  </a:lnTo>
                  <a:cubicBezTo>
                    <a:pt x="1750102" y="241312"/>
                    <a:pt x="1750209" y="238908"/>
                    <a:pt x="1751758" y="237489"/>
                  </a:cubicBezTo>
                  <a:lnTo>
                    <a:pt x="1755084" y="234446"/>
                  </a:lnTo>
                  <a:cubicBezTo>
                    <a:pt x="1755859" y="233738"/>
                    <a:pt x="1756848" y="233410"/>
                    <a:pt x="1757820" y="233454"/>
                  </a:cubicBezTo>
                  <a:close/>
                  <a:moveTo>
                    <a:pt x="1424673" y="233454"/>
                  </a:moveTo>
                  <a:cubicBezTo>
                    <a:pt x="1425645" y="233496"/>
                    <a:pt x="1426603" y="233910"/>
                    <a:pt x="1427311" y="234685"/>
                  </a:cubicBezTo>
                  <a:lnTo>
                    <a:pt x="1430354" y="238011"/>
                  </a:lnTo>
                  <a:cubicBezTo>
                    <a:pt x="1431772" y="239560"/>
                    <a:pt x="1431665" y="241966"/>
                    <a:pt x="1430116" y="243384"/>
                  </a:cubicBezTo>
                  <a:lnTo>
                    <a:pt x="1428264" y="245078"/>
                  </a:lnTo>
                  <a:lnTo>
                    <a:pt x="1420401" y="245078"/>
                  </a:lnTo>
                  <a:lnTo>
                    <a:pt x="1418373" y="242863"/>
                  </a:lnTo>
                  <a:cubicBezTo>
                    <a:pt x="1416956" y="241312"/>
                    <a:pt x="1417062" y="238908"/>
                    <a:pt x="1418612" y="237489"/>
                  </a:cubicBezTo>
                  <a:lnTo>
                    <a:pt x="1421938" y="234446"/>
                  </a:lnTo>
                  <a:cubicBezTo>
                    <a:pt x="1422712" y="233738"/>
                    <a:pt x="1423701" y="233410"/>
                    <a:pt x="1424673" y="233454"/>
                  </a:cubicBezTo>
                  <a:close/>
                  <a:moveTo>
                    <a:pt x="1091528" y="233454"/>
                  </a:moveTo>
                  <a:cubicBezTo>
                    <a:pt x="1092500" y="233496"/>
                    <a:pt x="1093456" y="233910"/>
                    <a:pt x="1094165" y="234685"/>
                  </a:cubicBezTo>
                  <a:lnTo>
                    <a:pt x="1097208" y="238011"/>
                  </a:lnTo>
                  <a:cubicBezTo>
                    <a:pt x="1098625" y="239560"/>
                    <a:pt x="1098519" y="241966"/>
                    <a:pt x="1096969" y="243384"/>
                  </a:cubicBezTo>
                  <a:lnTo>
                    <a:pt x="1095118" y="245078"/>
                  </a:lnTo>
                  <a:lnTo>
                    <a:pt x="1087255" y="245078"/>
                  </a:lnTo>
                  <a:lnTo>
                    <a:pt x="1085227" y="242863"/>
                  </a:lnTo>
                  <a:cubicBezTo>
                    <a:pt x="1083809" y="241312"/>
                    <a:pt x="1083916" y="238908"/>
                    <a:pt x="1085465" y="237489"/>
                  </a:cubicBezTo>
                  <a:lnTo>
                    <a:pt x="1088790" y="234446"/>
                  </a:lnTo>
                  <a:cubicBezTo>
                    <a:pt x="1089566" y="233738"/>
                    <a:pt x="1090555" y="233410"/>
                    <a:pt x="1091528" y="233454"/>
                  </a:cubicBezTo>
                  <a:close/>
                  <a:moveTo>
                    <a:pt x="758381" y="233454"/>
                  </a:moveTo>
                  <a:cubicBezTo>
                    <a:pt x="759353" y="233496"/>
                    <a:pt x="760309" y="233910"/>
                    <a:pt x="761018" y="234685"/>
                  </a:cubicBezTo>
                  <a:lnTo>
                    <a:pt x="764061" y="238011"/>
                  </a:lnTo>
                  <a:cubicBezTo>
                    <a:pt x="765479" y="239560"/>
                    <a:pt x="765372" y="241966"/>
                    <a:pt x="763822" y="243384"/>
                  </a:cubicBezTo>
                  <a:lnTo>
                    <a:pt x="761971" y="245078"/>
                  </a:lnTo>
                  <a:lnTo>
                    <a:pt x="754108" y="245078"/>
                  </a:lnTo>
                  <a:lnTo>
                    <a:pt x="752081" y="242863"/>
                  </a:lnTo>
                  <a:cubicBezTo>
                    <a:pt x="750662" y="241312"/>
                    <a:pt x="750770" y="238908"/>
                    <a:pt x="752319" y="237489"/>
                  </a:cubicBezTo>
                  <a:lnTo>
                    <a:pt x="755645" y="234446"/>
                  </a:lnTo>
                  <a:cubicBezTo>
                    <a:pt x="756420" y="233738"/>
                    <a:pt x="757408" y="233410"/>
                    <a:pt x="758381" y="233454"/>
                  </a:cubicBezTo>
                  <a:close/>
                  <a:moveTo>
                    <a:pt x="425234" y="233454"/>
                  </a:moveTo>
                  <a:cubicBezTo>
                    <a:pt x="426207" y="233496"/>
                    <a:pt x="427163" y="233910"/>
                    <a:pt x="427872" y="234685"/>
                  </a:cubicBezTo>
                  <a:lnTo>
                    <a:pt x="430915" y="238011"/>
                  </a:lnTo>
                  <a:cubicBezTo>
                    <a:pt x="432333" y="239560"/>
                    <a:pt x="432226" y="241966"/>
                    <a:pt x="430677" y="243384"/>
                  </a:cubicBezTo>
                  <a:lnTo>
                    <a:pt x="428825" y="245078"/>
                  </a:lnTo>
                  <a:lnTo>
                    <a:pt x="420962" y="245078"/>
                  </a:lnTo>
                  <a:lnTo>
                    <a:pt x="418934" y="242863"/>
                  </a:lnTo>
                  <a:cubicBezTo>
                    <a:pt x="417517" y="241312"/>
                    <a:pt x="417623" y="238908"/>
                    <a:pt x="419173" y="237489"/>
                  </a:cubicBezTo>
                  <a:lnTo>
                    <a:pt x="422499" y="234446"/>
                  </a:lnTo>
                  <a:cubicBezTo>
                    <a:pt x="423273" y="233738"/>
                    <a:pt x="424263" y="233410"/>
                    <a:pt x="425234" y="233454"/>
                  </a:cubicBezTo>
                  <a:close/>
                  <a:moveTo>
                    <a:pt x="92089" y="233454"/>
                  </a:moveTo>
                  <a:cubicBezTo>
                    <a:pt x="93061" y="233496"/>
                    <a:pt x="94017" y="233910"/>
                    <a:pt x="94726" y="234685"/>
                  </a:cubicBezTo>
                  <a:lnTo>
                    <a:pt x="97769" y="238011"/>
                  </a:lnTo>
                  <a:cubicBezTo>
                    <a:pt x="99186" y="239560"/>
                    <a:pt x="99081" y="241966"/>
                    <a:pt x="97530" y="243384"/>
                  </a:cubicBezTo>
                  <a:lnTo>
                    <a:pt x="95679" y="245078"/>
                  </a:lnTo>
                  <a:lnTo>
                    <a:pt x="87815" y="245078"/>
                  </a:lnTo>
                  <a:lnTo>
                    <a:pt x="85788" y="242863"/>
                  </a:lnTo>
                  <a:cubicBezTo>
                    <a:pt x="84370" y="241312"/>
                    <a:pt x="84477" y="238908"/>
                    <a:pt x="86027" y="237489"/>
                  </a:cubicBezTo>
                  <a:lnTo>
                    <a:pt x="89352" y="234446"/>
                  </a:lnTo>
                  <a:cubicBezTo>
                    <a:pt x="90127" y="233738"/>
                    <a:pt x="91116" y="233410"/>
                    <a:pt x="92089" y="233454"/>
                  </a:cubicBezTo>
                  <a:close/>
                  <a:moveTo>
                    <a:pt x="2962865" y="227046"/>
                  </a:moveTo>
                  <a:cubicBezTo>
                    <a:pt x="2963716" y="227279"/>
                    <a:pt x="2964477" y="227837"/>
                    <a:pt x="2964947" y="228665"/>
                  </a:cubicBezTo>
                  <a:lnTo>
                    <a:pt x="2967527" y="233204"/>
                  </a:lnTo>
                  <a:cubicBezTo>
                    <a:pt x="2968469" y="234859"/>
                    <a:pt x="2967890" y="236963"/>
                    <a:pt x="2966235" y="237903"/>
                  </a:cubicBezTo>
                  <a:lnTo>
                    <a:pt x="2961696" y="240484"/>
                  </a:lnTo>
                  <a:cubicBezTo>
                    <a:pt x="2960041" y="241425"/>
                    <a:pt x="2957937" y="240845"/>
                    <a:pt x="2956996" y="239191"/>
                  </a:cubicBezTo>
                  <a:lnTo>
                    <a:pt x="2954416" y="234652"/>
                  </a:lnTo>
                  <a:cubicBezTo>
                    <a:pt x="2953475" y="232997"/>
                    <a:pt x="2954054" y="230893"/>
                    <a:pt x="2955709" y="229952"/>
                  </a:cubicBezTo>
                  <a:lnTo>
                    <a:pt x="2960247" y="227372"/>
                  </a:lnTo>
                  <a:cubicBezTo>
                    <a:pt x="2961075" y="226902"/>
                    <a:pt x="2962015" y="226811"/>
                    <a:pt x="2962865" y="227046"/>
                  </a:cubicBezTo>
                  <a:close/>
                  <a:moveTo>
                    <a:pt x="2629719" y="227046"/>
                  </a:moveTo>
                  <a:cubicBezTo>
                    <a:pt x="2630570" y="227279"/>
                    <a:pt x="2631330" y="227837"/>
                    <a:pt x="2631801" y="228665"/>
                  </a:cubicBezTo>
                  <a:lnTo>
                    <a:pt x="2634381" y="233204"/>
                  </a:lnTo>
                  <a:cubicBezTo>
                    <a:pt x="2635322" y="234859"/>
                    <a:pt x="2634743" y="236963"/>
                    <a:pt x="2633089" y="237903"/>
                  </a:cubicBezTo>
                  <a:lnTo>
                    <a:pt x="2628550" y="240484"/>
                  </a:lnTo>
                  <a:cubicBezTo>
                    <a:pt x="2626895" y="241425"/>
                    <a:pt x="2624790" y="240845"/>
                    <a:pt x="2623850" y="239191"/>
                  </a:cubicBezTo>
                  <a:lnTo>
                    <a:pt x="2621269" y="234652"/>
                  </a:lnTo>
                  <a:cubicBezTo>
                    <a:pt x="2620329" y="232997"/>
                    <a:pt x="2620908" y="230893"/>
                    <a:pt x="2622563" y="229952"/>
                  </a:cubicBezTo>
                  <a:lnTo>
                    <a:pt x="2627101" y="227372"/>
                  </a:lnTo>
                  <a:cubicBezTo>
                    <a:pt x="2627929" y="226902"/>
                    <a:pt x="2628870" y="226811"/>
                    <a:pt x="2629719" y="227046"/>
                  </a:cubicBezTo>
                  <a:close/>
                  <a:moveTo>
                    <a:pt x="2296572" y="227046"/>
                  </a:moveTo>
                  <a:cubicBezTo>
                    <a:pt x="2297423" y="227279"/>
                    <a:pt x="2298185" y="227837"/>
                    <a:pt x="2298655" y="228665"/>
                  </a:cubicBezTo>
                  <a:lnTo>
                    <a:pt x="2301235" y="233204"/>
                  </a:lnTo>
                  <a:cubicBezTo>
                    <a:pt x="2302176" y="234859"/>
                    <a:pt x="2301597" y="236963"/>
                    <a:pt x="2299943" y="237903"/>
                  </a:cubicBezTo>
                  <a:lnTo>
                    <a:pt x="2295403" y="240484"/>
                  </a:lnTo>
                  <a:cubicBezTo>
                    <a:pt x="2293748" y="241425"/>
                    <a:pt x="2291645" y="240845"/>
                    <a:pt x="2290704" y="239191"/>
                  </a:cubicBezTo>
                  <a:lnTo>
                    <a:pt x="2288123" y="234652"/>
                  </a:lnTo>
                  <a:cubicBezTo>
                    <a:pt x="2287183" y="232997"/>
                    <a:pt x="2287762" y="230893"/>
                    <a:pt x="2289416" y="229952"/>
                  </a:cubicBezTo>
                  <a:lnTo>
                    <a:pt x="2293955" y="227372"/>
                  </a:lnTo>
                  <a:cubicBezTo>
                    <a:pt x="2294783" y="226902"/>
                    <a:pt x="2295722" y="226811"/>
                    <a:pt x="2296572" y="227046"/>
                  </a:cubicBezTo>
                  <a:close/>
                  <a:moveTo>
                    <a:pt x="1963426" y="227046"/>
                  </a:moveTo>
                  <a:cubicBezTo>
                    <a:pt x="1964277" y="227279"/>
                    <a:pt x="1965039" y="227837"/>
                    <a:pt x="1965508" y="228665"/>
                  </a:cubicBezTo>
                  <a:lnTo>
                    <a:pt x="1968089" y="233204"/>
                  </a:lnTo>
                  <a:cubicBezTo>
                    <a:pt x="1969030" y="234859"/>
                    <a:pt x="1968450" y="236963"/>
                    <a:pt x="1966796" y="237903"/>
                  </a:cubicBezTo>
                  <a:lnTo>
                    <a:pt x="1962257" y="240484"/>
                  </a:lnTo>
                  <a:cubicBezTo>
                    <a:pt x="1960602" y="241425"/>
                    <a:pt x="1958498" y="240845"/>
                    <a:pt x="1957557" y="239191"/>
                  </a:cubicBezTo>
                  <a:lnTo>
                    <a:pt x="1954977" y="234652"/>
                  </a:lnTo>
                  <a:cubicBezTo>
                    <a:pt x="1954036" y="232997"/>
                    <a:pt x="1954615" y="230893"/>
                    <a:pt x="1956270" y="229952"/>
                  </a:cubicBezTo>
                  <a:lnTo>
                    <a:pt x="1960809" y="227372"/>
                  </a:lnTo>
                  <a:cubicBezTo>
                    <a:pt x="1961637" y="226902"/>
                    <a:pt x="1962576" y="226811"/>
                    <a:pt x="1963426" y="227046"/>
                  </a:cubicBezTo>
                  <a:close/>
                  <a:moveTo>
                    <a:pt x="1630280" y="227046"/>
                  </a:moveTo>
                  <a:cubicBezTo>
                    <a:pt x="1631130" y="227279"/>
                    <a:pt x="1631892" y="227837"/>
                    <a:pt x="1632362" y="228665"/>
                  </a:cubicBezTo>
                  <a:lnTo>
                    <a:pt x="1634943" y="233204"/>
                  </a:lnTo>
                  <a:cubicBezTo>
                    <a:pt x="1635883" y="234859"/>
                    <a:pt x="1635304" y="236963"/>
                    <a:pt x="1633649" y="237903"/>
                  </a:cubicBezTo>
                  <a:lnTo>
                    <a:pt x="1629111" y="240484"/>
                  </a:lnTo>
                  <a:cubicBezTo>
                    <a:pt x="1627456" y="241425"/>
                    <a:pt x="1625352" y="240845"/>
                    <a:pt x="1624411" y="239191"/>
                  </a:cubicBezTo>
                  <a:lnTo>
                    <a:pt x="1621831" y="234652"/>
                  </a:lnTo>
                  <a:cubicBezTo>
                    <a:pt x="1620889" y="232997"/>
                    <a:pt x="1621469" y="230893"/>
                    <a:pt x="1623123" y="229952"/>
                  </a:cubicBezTo>
                  <a:lnTo>
                    <a:pt x="1627662" y="227372"/>
                  </a:lnTo>
                  <a:cubicBezTo>
                    <a:pt x="1628489" y="226902"/>
                    <a:pt x="1629430" y="226811"/>
                    <a:pt x="1630280" y="227046"/>
                  </a:cubicBezTo>
                  <a:close/>
                  <a:moveTo>
                    <a:pt x="1297134" y="227046"/>
                  </a:moveTo>
                  <a:cubicBezTo>
                    <a:pt x="1297984" y="227279"/>
                    <a:pt x="1298745" y="227837"/>
                    <a:pt x="1299216" y="228665"/>
                  </a:cubicBezTo>
                  <a:lnTo>
                    <a:pt x="1301795" y="233204"/>
                  </a:lnTo>
                  <a:cubicBezTo>
                    <a:pt x="1302737" y="234859"/>
                    <a:pt x="1302158" y="236963"/>
                    <a:pt x="1300503" y="237903"/>
                  </a:cubicBezTo>
                  <a:lnTo>
                    <a:pt x="1295964" y="240484"/>
                  </a:lnTo>
                  <a:cubicBezTo>
                    <a:pt x="1294310" y="241425"/>
                    <a:pt x="1292205" y="240845"/>
                    <a:pt x="1291265" y="239191"/>
                  </a:cubicBezTo>
                  <a:lnTo>
                    <a:pt x="1288685" y="234652"/>
                  </a:lnTo>
                  <a:cubicBezTo>
                    <a:pt x="1287743" y="232997"/>
                    <a:pt x="1288323" y="230893"/>
                    <a:pt x="1289978" y="229952"/>
                  </a:cubicBezTo>
                  <a:lnTo>
                    <a:pt x="1294516" y="227372"/>
                  </a:lnTo>
                  <a:cubicBezTo>
                    <a:pt x="1295344" y="226902"/>
                    <a:pt x="1296283" y="226811"/>
                    <a:pt x="1297134" y="227046"/>
                  </a:cubicBezTo>
                  <a:close/>
                  <a:moveTo>
                    <a:pt x="963987" y="227046"/>
                  </a:moveTo>
                  <a:cubicBezTo>
                    <a:pt x="964838" y="227279"/>
                    <a:pt x="965599" y="227837"/>
                    <a:pt x="966070" y="228665"/>
                  </a:cubicBezTo>
                  <a:lnTo>
                    <a:pt x="968650" y="233204"/>
                  </a:lnTo>
                  <a:cubicBezTo>
                    <a:pt x="969591" y="234859"/>
                    <a:pt x="969012" y="236963"/>
                    <a:pt x="967357" y="237903"/>
                  </a:cubicBezTo>
                  <a:lnTo>
                    <a:pt x="962818" y="240484"/>
                  </a:lnTo>
                  <a:cubicBezTo>
                    <a:pt x="961163" y="241425"/>
                    <a:pt x="959059" y="240845"/>
                    <a:pt x="958118" y="239191"/>
                  </a:cubicBezTo>
                  <a:lnTo>
                    <a:pt x="955538" y="234652"/>
                  </a:lnTo>
                  <a:cubicBezTo>
                    <a:pt x="954597" y="232997"/>
                    <a:pt x="955176" y="230893"/>
                    <a:pt x="956831" y="229952"/>
                  </a:cubicBezTo>
                  <a:lnTo>
                    <a:pt x="961370" y="227372"/>
                  </a:lnTo>
                  <a:cubicBezTo>
                    <a:pt x="962197" y="226902"/>
                    <a:pt x="963137" y="226811"/>
                    <a:pt x="963987" y="227046"/>
                  </a:cubicBezTo>
                  <a:close/>
                  <a:moveTo>
                    <a:pt x="630841" y="227046"/>
                  </a:moveTo>
                  <a:cubicBezTo>
                    <a:pt x="631691" y="227279"/>
                    <a:pt x="632453" y="227837"/>
                    <a:pt x="632923" y="228665"/>
                  </a:cubicBezTo>
                  <a:lnTo>
                    <a:pt x="635503" y="233204"/>
                  </a:lnTo>
                  <a:cubicBezTo>
                    <a:pt x="636444" y="234859"/>
                    <a:pt x="635865" y="236963"/>
                    <a:pt x="634210" y="237903"/>
                  </a:cubicBezTo>
                  <a:lnTo>
                    <a:pt x="629671" y="240484"/>
                  </a:lnTo>
                  <a:cubicBezTo>
                    <a:pt x="628016" y="241425"/>
                    <a:pt x="625913" y="240845"/>
                    <a:pt x="624971" y="239191"/>
                  </a:cubicBezTo>
                  <a:lnTo>
                    <a:pt x="622392" y="234652"/>
                  </a:lnTo>
                  <a:cubicBezTo>
                    <a:pt x="621451" y="232997"/>
                    <a:pt x="622029" y="230893"/>
                    <a:pt x="623684" y="229952"/>
                  </a:cubicBezTo>
                  <a:lnTo>
                    <a:pt x="628223" y="227372"/>
                  </a:lnTo>
                  <a:cubicBezTo>
                    <a:pt x="629051" y="226902"/>
                    <a:pt x="629990" y="226811"/>
                    <a:pt x="630841" y="227046"/>
                  </a:cubicBezTo>
                  <a:close/>
                  <a:moveTo>
                    <a:pt x="297695" y="227046"/>
                  </a:moveTo>
                  <a:cubicBezTo>
                    <a:pt x="298545" y="227279"/>
                    <a:pt x="299306" y="227837"/>
                    <a:pt x="299776" y="228665"/>
                  </a:cubicBezTo>
                  <a:lnTo>
                    <a:pt x="302357" y="233204"/>
                  </a:lnTo>
                  <a:cubicBezTo>
                    <a:pt x="303298" y="234859"/>
                    <a:pt x="302719" y="236963"/>
                    <a:pt x="301064" y="237903"/>
                  </a:cubicBezTo>
                  <a:lnTo>
                    <a:pt x="296525" y="240484"/>
                  </a:lnTo>
                  <a:cubicBezTo>
                    <a:pt x="294871" y="241425"/>
                    <a:pt x="292767" y="240845"/>
                    <a:pt x="291826" y="239191"/>
                  </a:cubicBezTo>
                  <a:lnTo>
                    <a:pt x="289246" y="234652"/>
                  </a:lnTo>
                  <a:cubicBezTo>
                    <a:pt x="288304" y="232997"/>
                    <a:pt x="288883" y="230893"/>
                    <a:pt x="290538" y="229952"/>
                  </a:cubicBezTo>
                  <a:lnTo>
                    <a:pt x="295077" y="227372"/>
                  </a:lnTo>
                  <a:cubicBezTo>
                    <a:pt x="295904" y="226902"/>
                    <a:pt x="296844" y="226811"/>
                    <a:pt x="297695" y="227046"/>
                  </a:cubicBezTo>
                  <a:close/>
                  <a:moveTo>
                    <a:pt x="3013961" y="219437"/>
                  </a:moveTo>
                  <a:lnTo>
                    <a:pt x="3037750" y="219437"/>
                  </a:lnTo>
                  <a:lnTo>
                    <a:pt x="3061539" y="219437"/>
                  </a:lnTo>
                  <a:cubicBezTo>
                    <a:pt x="3070860" y="219437"/>
                    <a:pt x="3078415" y="226992"/>
                    <a:pt x="3078415" y="236313"/>
                  </a:cubicBezTo>
                  <a:lnTo>
                    <a:pt x="3078415" y="245078"/>
                  </a:lnTo>
                  <a:lnTo>
                    <a:pt x="2997084" y="245078"/>
                  </a:lnTo>
                  <a:lnTo>
                    <a:pt x="2997084" y="236313"/>
                  </a:lnTo>
                  <a:cubicBezTo>
                    <a:pt x="2997085" y="226992"/>
                    <a:pt x="3004641" y="219437"/>
                    <a:pt x="3013961" y="219437"/>
                  </a:cubicBezTo>
                  <a:close/>
                  <a:moveTo>
                    <a:pt x="2680815" y="219437"/>
                  </a:moveTo>
                  <a:lnTo>
                    <a:pt x="2704603" y="219437"/>
                  </a:lnTo>
                  <a:lnTo>
                    <a:pt x="2728392" y="219437"/>
                  </a:lnTo>
                  <a:cubicBezTo>
                    <a:pt x="2737713" y="219437"/>
                    <a:pt x="2745269" y="226992"/>
                    <a:pt x="2745269" y="236313"/>
                  </a:cubicBezTo>
                  <a:lnTo>
                    <a:pt x="2745269" y="245078"/>
                  </a:lnTo>
                  <a:lnTo>
                    <a:pt x="2663939" y="245078"/>
                  </a:lnTo>
                  <a:lnTo>
                    <a:pt x="2663939" y="236313"/>
                  </a:lnTo>
                  <a:cubicBezTo>
                    <a:pt x="2663939" y="226992"/>
                    <a:pt x="2671494" y="219437"/>
                    <a:pt x="2680815" y="219437"/>
                  </a:cubicBezTo>
                  <a:close/>
                  <a:moveTo>
                    <a:pt x="2347669" y="219437"/>
                  </a:moveTo>
                  <a:lnTo>
                    <a:pt x="2371457" y="219437"/>
                  </a:lnTo>
                  <a:lnTo>
                    <a:pt x="2395246" y="219437"/>
                  </a:lnTo>
                  <a:cubicBezTo>
                    <a:pt x="2404567" y="219437"/>
                    <a:pt x="2412123" y="226992"/>
                    <a:pt x="2412123" y="236313"/>
                  </a:cubicBezTo>
                  <a:lnTo>
                    <a:pt x="2412123" y="245078"/>
                  </a:lnTo>
                  <a:lnTo>
                    <a:pt x="2330791" y="245078"/>
                  </a:lnTo>
                  <a:lnTo>
                    <a:pt x="2330791" y="236313"/>
                  </a:lnTo>
                  <a:cubicBezTo>
                    <a:pt x="2330792" y="226992"/>
                    <a:pt x="2338348" y="219437"/>
                    <a:pt x="2347669" y="219437"/>
                  </a:cubicBezTo>
                  <a:close/>
                  <a:moveTo>
                    <a:pt x="2014522" y="219437"/>
                  </a:moveTo>
                  <a:lnTo>
                    <a:pt x="2038311" y="219437"/>
                  </a:lnTo>
                  <a:lnTo>
                    <a:pt x="2062100" y="219437"/>
                  </a:lnTo>
                  <a:cubicBezTo>
                    <a:pt x="2071421" y="219437"/>
                    <a:pt x="2078977" y="226992"/>
                    <a:pt x="2078977" y="236313"/>
                  </a:cubicBezTo>
                  <a:lnTo>
                    <a:pt x="2078977" y="245078"/>
                  </a:lnTo>
                  <a:lnTo>
                    <a:pt x="1997645" y="245078"/>
                  </a:lnTo>
                  <a:lnTo>
                    <a:pt x="1997645" y="236313"/>
                  </a:lnTo>
                  <a:cubicBezTo>
                    <a:pt x="1997645" y="226992"/>
                    <a:pt x="2005202" y="219437"/>
                    <a:pt x="2014522" y="219437"/>
                  </a:cubicBezTo>
                  <a:close/>
                  <a:moveTo>
                    <a:pt x="1681376" y="219437"/>
                  </a:moveTo>
                  <a:lnTo>
                    <a:pt x="1705164" y="219437"/>
                  </a:lnTo>
                  <a:lnTo>
                    <a:pt x="1728953" y="219437"/>
                  </a:lnTo>
                  <a:cubicBezTo>
                    <a:pt x="1738275" y="219437"/>
                    <a:pt x="1745831" y="226992"/>
                    <a:pt x="1745831" y="236313"/>
                  </a:cubicBezTo>
                  <a:lnTo>
                    <a:pt x="1745831" y="245078"/>
                  </a:lnTo>
                  <a:lnTo>
                    <a:pt x="1664499" y="245078"/>
                  </a:lnTo>
                  <a:lnTo>
                    <a:pt x="1664499" y="236313"/>
                  </a:lnTo>
                  <a:cubicBezTo>
                    <a:pt x="1664500" y="226992"/>
                    <a:pt x="1672055" y="219437"/>
                    <a:pt x="1681376" y="219437"/>
                  </a:cubicBezTo>
                  <a:close/>
                  <a:moveTo>
                    <a:pt x="1348229" y="219437"/>
                  </a:moveTo>
                  <a:lnTo>
                    <a:pt x="1372018" y="219437"/>
                  </a:lnTo>
                  <a:lnTo>
                    <a:pt x="1395807" y="219437"/>
                  </a:lnTo>
                  <a:cubicBezTo>
                    <a:pt x="1405128" y="219437"/>
                    <a:pt x="1412683" y="226992"/>
                    <a:pt x="1412683" y="236313"/>
                  </a:cubicBezTo>
                  <a:lnTo>
                    <a:pt x="1412683" y="245078"/>
                  </a:lnTo>
                  <a:lnTo>
                    <a:pt x="1331353" y="245078"/>
                  </a:lnTo>
                  <a:lnTo>
                    <a:pt x="1331353" y="236313"/>
                  </a:lnTo>
                  <a:cubicBezTo>
                    <a:pt x="1331353" y="226992"/>
                    <a:pt x="1338908" y="219437"/>
                    <a:pt x="1348229" y="219437"/>
                  </a:cubicBezTo>
                  <a:close/>
                  <a:moveTo>
                    <a:pt x="1015083" y="219437"/>
                  </a:moveTo>
                  <a:lnTo>
                    <a:pt x="1038871" y="219437"/>
                  </a:lnTo>
                  <a:lnTo>
                    <a:pt x="1062661" y="219437"/>
                  </a:lnTo>
                  <a:cubicBezTo>
                    <a:pt x="1071981" y="219437"/>
                    <a:pt x="1079537" y="226992"/>
                    <a:pt x="1079537" y="236313"/>
                  </a:cubicBezTo>
                  <a:lnTo>
                    <a:pt x="1079537" y="245078"/>
                  </a:lnTo>
                  <a:lnTo>
                    <a:pt x="998206" y="245078"/>
                  </a:lnTo>
                  <a:lnTo>
                    <a:pt x="998206" y="236313"/>
                  </a:lnTo>
                  <a:cubicBezTo>
                    <a:pt x="998206" y="226992"/>
                    <a:pt x="1005762" y="219437"/>
                    <a:pt x="1015083" y="219437"/>
                  </a:cubicBezTo>
                  <a:close/>
                  <a:moveTo>
                    <a:pt x="681937" y="219437"/>
                  </a:moveTo>
                  <a:lnTo>
                    <a:pt x="705725" y="219437"/>
                  </a:lnTo>
                  <a:lnTo>
                    <a:pt x="729515" y="219437"/>
                  </a:lnTo>
                  <a:cubicBezTo>
                    <a:pt x="738834" y="219437"/>
                    <a:pt x="746391" y="226992"/>
                    <a:pt x="746391" y="236313"/>
                  </a:cubicBezTo>
                  <a:lnTo>
                    <a:pt x="746391" y="245078"/>
                  </a:lnTo>
                  <a:lnTo>
                    <a:pt x="665060" y="245078"/>
                  </a:lnTo>
                  <a:lnTo>
                    <a:pt x="665060" y="236313"/>
                  </a:lnTo>
                  <a:cubicBezTo>
                    <a:pt x="665060" y="226992"/>
                    <a:pt x="672616" y="219437"/>
                    <a:pt x="681937" y="219437"/>
                  </a:cubicBezTo>
                  <a:close/>
                  <a:moveTo>
                    <a:pt x="348790" y="219437"/>
                  </a:moveTo>
                  <a:lnTo>
                    <a:pt x="372579" y="219437"/>
                  </a:lnTo>
                  <a:lnTo>
                    <a:pt x="396368" y="219437"/>
                  </a:lnTo>
                  <a:cubicBezTo>
                    <a:pt x="405689" y="219437"/>
                    <a:pt x="413245" y="226992"/>
                    <a:pt x="413245" y="236313"/>
                  </a:cubicBezTo>
                  <a:lnTo>
                    <a:pt x="413245" y="245078"/>
                  </a:lnTo>
                  <a:lnTo>
                    <a:pt x="331914" y="245078"/>
                  </a:lnTo>
                  <a:lnTo>
                    <a:pt x="331914" y="236313"/>
                  </a:lnTo>
                  <a:cubicBezTo>
                    <a:pt x="331914" y="226992"/>
                    <a:pt x="339470" y="219437"/>
                    <a:pt x="348790" y="219437"/>
                  </a:cubicBezTo>
                  <a:close/>
                  <a:moveTo>
                    <a:pt x="15644" y="219437"/>
                  </a:moveTo>
                  <a:lnTo>
                    <a:pt x="39433" y="219437"/>
                  </a:lnTo>
                  <a:lnTo>
                    <a:pt x="63222" y="219437"/>
                  </a:lnTo>
                  <a:cubicBezTo>
                    <a:pt x="72543" y="219437"/>
                    <a:pt x="80099" y="226992"/>
                    <a:pt x="80099" y="236313"/>
                  </a:cubicBezTo>
                  <a:lnTo>
                    <a:pt x="80099" y="245078"/>
                  </a:lnTo>
                  <a:lnTo>
                    <a:pt x="0" y="245078"/>
                  </a:lnTo>
                  <a:lnTo>
                    <a:pt x="5344" y="223703"/>
                  </a:lnTo>
                  <a:close/>
                  <a:moveTo>
                    <a:pt x="2982061" y="206212"/>
                  </a:moveTo>
                  <a:cubicBezTo>
                    <a:pt x="2983660" y="205973"/>
                    <a:pt x="2985350" y="206344"/>
                    <a:pt x="2986750" y="207382"/>
                  </a:cubicBezTo>
                  <a:lnTo>
                    <a:pt x="2994438" y="213073"/>
                  </a:lnTo>
                  <a:cubicBezTo>
                    <a:pt x="2997242" y="215148"/>
                    <a:pt x="2997832" y="219103"/>
                    <a:pt x="2995756" y="221906"/>
                  </a:cubicBezTo>
                  <a:lnTo>
                    <a:pt x="2987172" y="233501"/>
                  </a:lnTo>
                  <a:cubicBezTo>
                    <a:pt x="2985096" y="236304"/>
                    <a:pt x="2981143" y="236895"/>
                    <a:pt x="2978340" y="234819"/>
                  </a:cubicBezTo>
                  <a:lnTo>
                    <a:pt x="2970652" y="229127"/>
                  </a:lnTo>
                  <a:cubicBezTo>
                    <a:pt x="2967848" y="227052"/>
                    <a:pt x="2967259" y="223098"/>
                    <a:pt x="2969334" y="220295"/>
                  </a:cubicBezTo>
                  <a:lnTo>
                    <a:pt x="2977918" y="208700"/>
                  </a:lnTo>
                  <a:cubicBezTo>
                    <a:pt x="2978956" y="207298"/>
                    <a:pt x="2980464" y="206450"/>
                    <a:pt x="2982061" y="206212"/>
                  </a:cubicBezTo>
                  <a:close/>
                  <a:moveTo>
                    <a:pt x="2648915" y="206212"/>
                  </a:moveTo>
                  <a:cubicBezTo>
                    <a:pt x="2650514" y="205973"/>
                    <a:pt x="2652203" y="206344"/>
                    <a:pt x="2653605" y="207382"/>
                  </a:cubicBezTo>
                  <a:lnTo>
                    <a:pt x="2661293" y="213073"/>
                  </a:lnTo>
                  <a:cubicBezTo>
                    <a:pt x="2664095" y="215148"/>
                    <a:pt x="2664685" y="219103"/>
                    <a:pt x="2662610" y="221906"/>
                  </a:cubicBezTo>
                  <a:lnTo>
                    <a:pt x="2654026" y="233501"/>
                  </a:lnTo>
                  <a:cubicBezTo>
                    <a:pt x="2651951" y="236304"/>
                    <a:pt x="2647996" y="236895"/>
                    <a:pt x="2645193" y="234819"/>
                  </a:cubicBezTo>
                  <a:lnTo>
                    <a:pt x="2637505" y="229127"/>
                  </a:lnTo>
                  <a:cubicBezTo>
                    <a:pt x="2634703" y="227052"/>
                    <a:pt x="2634113" y="223098"/>
                    <a:pt x="2636188" y="220295"/>
                  </a:cubicBezTo>
                  <a:lnTo>
                    <a:pt x="2644773" y="208700"/>
                  </a:lnTo>
                  <a:cubicBezTo>
                    <a:pt x="2645811" y="207298"/>
                    <a:pt x="2647317" y="206450"/>
                    <a:pt x="2648915" y="206212"/>
                  </a:cubicBezTo>
                  <a:close/>
                  <a:moveTo>
                    <a:pt x="2315769" y="206212"/>
                  </a:moveTo>
                  <a:cubicBezTo>
                    <a:pt x="2317368" y="205973"/>
                    <a:pt x="2319057" y="206344"/>
                    <a:pt x="2320459" y="207382"/>
                  </a:cubicBezTo>
                  <a:lnTo>
                    <a:pt x="2328146" y="213073"/>
                  </a:lnTo>
                  <a:cubicBezTo>
                    <a:pt x="2330949" y="215148"/>
                    <a:pt x="2331539" y="219103"/>
                    <a:pt x="2329464" y="221906"/>
                  </a:cubicBezTo>
                  <a:lnTo>
                    <a:pt x="2320880" y="233501"/>
                  </a:lnTo>
                  <a:cubicBezTo>
                    <a:pt x="2318804" y="236304"/>
                    <a:pt x="2314850" y="236895"/>
                    <a:pt x="2312047" y="234819"/>
                  </a:cubicBezTo>
                  <a:lnTo>
                    <a:pt x="2304360" y="229127"/>
                  </a:lnTo>
                  <a:cubicBezTo>
                    <a:pt x="2301557" y="227052"/>
                    <a:pt x="2300966" y="223098"/>
                    <a:pt x="2303041" y="220295"/>
                  </a:cubicBezTo>
                  <a:lnTo>
                    <a:pt x="2311625" y="208700"/>
                  </a:lnTo>
                  <a:cubicBezTo>
                    <a:pt x="2312663" y="207298"/>
                    <a:pt x="2314171" y="206450"/>
                    <a:pt x="2315769" y="206212"/>
                  </a:cubicBezTo>
                  <a:close/>
                  <a:moveTo>
                    <a:pt x="1982622" y="206212"/>
                  </a:moveTo>
                  <a:cubicBezTo>
                    <a:pt x="1984221" y="205973"/>
                    <a:pt x="1985911" y="206344"/>
                    <a:pt x="1987311" y="207382"/>
                  </a:cubicBezTo>
                  <a:lnTo>
                    <a:pt x="1994999" y="213073"/>
                  </a:lnTo>
                  <a:cubicBezTo>
                    <a:pt x="1997803" y="215148"/>
                    <a:pt x="1998392" y="219103"/>
                    <a:pt x="1996317" y="221906"/>
                  </a:cubicBezTo>
                  <a:lnTo>
                    <a:pt x="1987733" y="233501"/>
                  </a:lnTo>
                  <a:cubicBezTo>
                    <a:pt x="1985658" y="236304"/>
                    <a:pt x="1981704" y="236895"/>
                    <a:pt x="1978900" y="234819"/>
                  </a:cubicBezTo>
                  <a:lnTo>
                    <a:pt x="1971213" y="229127"/>
                  </a:lnTo>
                  <a:cubicBezTo>
                    <a:pt x="1968410" y="227052"/>
                    <a:pt x="1967820" y="223098"/>
                    <a:pt x="1969895" y="220295"/>
                  </a:cubicBezTo>
                  <a:lnTo>
                    <a:pt x="1978479" y="208700"/>
                  </a:lnTo>
                  <a:cubicBezTo>
                    <a:pt x="1979517" y="207298"/>
                    <a:pt x="1981025" y="206450"/>
                    <a:pt x="1982622" y="206212"/>
                  </a:cubicBezTo>
                  <a:close/>
                  <a:moveTo>
                    <a:pt x="1649476" y="206212"/>
                  </a:moveTo>
                  <a:cubicBezTo>
                    <a:pt x="1651075" y="205973"/>
                    <a:pt x="1652765" y="206344"/>
                    <a:pt x="1654165" y="207382"/>
                  </a:cubicBezTo>
                  <a:lnTo>
                    <a:pt x="1661853" y="213073"/>
                  </a:lnTo>
                  <a:cubicBezTo>
                    <a:pt x="1664656" y="215148"/>
                    <a:pt x="1665246" y="219103"/>
                    <a:pt x="1663171" y="221906"/>
                  </a:cubicBezTo>
                  <a:lnTo>
                    <a:pt x="1654587" y="233501"/>
                  </a:lnTo>
                  <a:cubicBezTo>
                    <a:pt x="1652512" y="236304"/>
                    <a:pt x="1648557" y="236895"/>
                    <a:pt x="1645754" y="234819"/>
                  </a:cubicBezTo>
                  <a:lnTo>
                    <a:pt x="1638066" y="229127"/>
                  </a:lnTo>
                  <a:cubicBezTo>
                    <a:pt x="1635263" y="227052"/>
                    <a:pt x="1634674" y="223098"/>
                    <a:pt x="1636749" y="220295"/>
                  </a:cubicBezTo>
                  <a:lnTo>
                    <a:pt x="1645333" y="208700"/>
                  </a:lnTo>
                  <a:cubicBezTo>
                    <a:pt x="1646370" y="207298"/>
                    <a:pt x="1647878" y="206450"/>
                    <a:pt x="1649476" y="206212"/>
                  </a:cubicBezTo>
                  <a:close/>
                  <a:moveTo>
                    <a:pt x="1316330" y="206212"/>
                  </a:moveTo>
                  <a:cubicBezTo>
                    <a:pt x="1317929" y="205973"/>
                    <a:pt x="1319618" y="206344"/>
                    <a:pt x="1321019" y="207382"/>
                  </a:cubicBezTo>
                  <a:lnTo>
                    <a:pt x="1328707" y="213073"/>
                  </a:lnTo>
                  <a:cubicBezTo>
                    <a:pt x="1331510" y="215148"/>
                    <a:pt x="1332100" y="219103"/>
                    <a:pt x="1330025" y="221906"/>
                  </a:cubicBezTo>
                  <a:lnTo>
                    <a:pt x="1321441" y="233501"/>
                  </a:lnTo>
                  <a:cubicBezTo>
                    <a:pt x="1319365" y="236304"/>
                    <a:pt x="1315411" y="236895"/>
                    <a:pt x="1312608" y="234819"/>
                  </a:cubicBezTo>
                  <a:lnTo>
                    <a:pt x="1304920" y="229127"/>
                  </a:lnTo>
                  <a:cubicBezTo>
                    <a:pt x="1302117" y="227052"/>
                    <a:pt x="1301528" y="223098"/>
                    <a:pt x="1303603" y="220295"/>
                  </a:cubicBezTo>
                  <a:lnTo>
                    <a:pt x="1312187" y="208700"/>
                  </a:lnTo>
                  <a:cubicBezTo>
                    <a:pt x="1313224" y="207298"/>
                    <a:pt x="1314732" y="206450"/>
                    <a:pt x="1316330" y="206212"/>
                  </a:cubicBezTo>
                  <a:close/>
                  <a:moveTo>
                    <a:pt x="983184" y="206212"/>
                  </a:moveTo>
                  <a:cubicBezTo>
                    <a:pt x="984782" y="205973"/>
                    <a:pt x="986471" y="206344"/>
                    <a:pt x="987873" y="207382"/>
                  </a:cubicBezTo>
                  <a:lnTo>
                    <a:pt x="995561" y="213073"/>
                  </a:lnTo>
                  <a:cubicBezTo>
                    <a:pt x="998363" y="215148"/>
                    <a:pt x="998954" y="219103"/>
                    <a:pt x="996879" y="221906"/>
                  </a:cubicBezTo>
                  <a:lnTo>
                    <a:pt x="988294" y="233501"/>
                  </a:lnTo>
                  <a:cubicBezTo>
                    <a:pt x="986219" y="236304"/>
                    <a:pt x="982264" y="236895"/>
                    <a:pt x="979462" y="234819"/>
                  </a:cubicBezTo>
                  <a:lnTo>
                    <a:pt x="971774" y="229127"/>
                  </a:lnTo>
                  <a:cubicBezTo>
                    <a:pt x="968971" y="227052"/>
                    <a:pt x="968381" y="223098"/>
                    <a:pt x="970457" y="220295"/>
                  </a:cubicBezTo>
                  <a:lnTo>
                    <a:pt x="979041" y="208700"/>
                  </a:lnTo>
                  <a:cubicBezTo>
                    <a:pt x="980078" y="207298"/>
                    <a:pt x="981585" y="206450"/>
                    <a:pt x="983184" y="206212"/>
                  </a:cubicBezTo>
                  <a:close/>
                  <a:moveTo>
                    <a:pt x="650037" y="206212"/>
                  </a:moveTo>
                  <a:cubicBezTo>
                    <a:pt x="651636" y="205973"/>
                    <a:pt x="653325" y="206344"/>
                    <a:pt x="654726" y="207382"/>
                  </a:cubicBezTo>
                  <a:lnTo>
                    <a:pt x="662414" y="213073"/>
                  </a:lnTo>
                  <a:cubicBezTo>
                    <a:pt x="665217" y="215148"/>
                    <a:pt x="665807" y="219103"/>
                    <a:pt x="663732" y="221906"/>
                  </a:cubicBezTo>
                  <a:lnTo>
                    <a:pt x="655147" y="233501"/>
                  </a:lnTo>
                  <a:cubicBezTo>
                    <a:pt x="653072" y="236304"/>
                    <a:pt x="649118" y="236895"/>
                    <a:pt x="646315" y="234819"/>
                  </a:cubicBezTo>
                  <a:lnTo>
                    <a:pt x="638627" y="229127"/>
                  </a:lnTo>
                  <a:cubicBezTo>
                    <a:pt x="635825" y="227052"/>
                    <a:pt x="635234" y="223098"/>
                    <a:pt x="637310" y="220295"/>
                  </a:cubicBezTo>
                  <a:lnTo>
                    <a:pt x="645894" y="208700"/>
                  </a:lnTo>
                  <a:cubicBezTo>
                    <a:pt x="646931" y="207298"/>
                    <a:pt x="648439" y="206450"/>
                    <a:pt x="650037" y="206212"/>
                  </a:cubicBezTo>
                  <a:close/>
                  <a:moveTo>
                    <a:pt x="316891" y="206212"/>
                  </a:moveTo>
                  <a:cubicBezTo>
                    <a:pt x="318490" y="205973"/>
                    <a:pt x="320179" y="206344"/>
                    <a:pt x="321580" y="207382"/>
                  </a:cubicBezTo>
                  <a:lnTo>
                    <a:pt x="329268" y="213073"/>
                  </a:lnTo>
                  <a:cubicBezTo>
                    <a:pt x="332072" y="215148"/>
                    <a:pt x="332661" y="219103"/>
                    <a:pt x="330586" y="221906"/>
                  </a:cubicBezTo>
                  <a:lnTo>
                    <a:pt x="322002" y="233501"/>
                  </a:lnTo>
                  <a:cubicBezTo>
                    <a:pt x="319927" y="236304"/>
                    <a:pt x="315972" y="236895"/>
                    <a:pt x="313169" y="234819"/>
                  </a:cubicBezTo>
                  <a:lnTo>
                    <a:pt x="305481" y="229127"/>
                  </a:lnTo>
                  <a:cubicBezTo>
                    <a:pt x="302678" y="227052"/>
                    <a:pt x="302089" y="223098"/>
                    <a:pt x="304164" y="220295"/>
                  </a:cubicBezTo>
                  <a:lnTo>
                    <a:pt x="312748" y="208700"/>
                  </a:lnTo>
                  <a:cubicBezTo>
                    <a:pt x="313786" y="207298"/>
                    <a:pt x="315293" y="206450"/>
                    <a:pt x="316891" y="206212"/>
                  </a:cubicBezTo>
                  <a:close/>
                  <a:moveTo>
                    <a:pt x="3204323" y="205442"/>
                  </a:moveTo>
                  <a:cubicBezTo>
                    <a:pt x="3214026" y="205441"/>
                    <a:pt x="3223730" y="209144"/>
                    <a:pt x="3231133" y="216547"/>
                  </a:cubicBezTo>
                  <a:lnTo>
                    <a:pt x="3258111" y="243525"/>
                  </a:lnTo>
                  <a:lnTo>
                    <a:pt x="3258499" y="245078"/>
                  </a:lnTo>
                  <a:lnTo>
                    <a:pt x="3148982" y="245078"/>
                  </a:lnTo>
                  <a:lnTo>
                    <a:pt x="3177513" y="216547"/>
                  </a:lnTo>
                  <a:cubicBezTo>
                    <a:pt x="3184917" y="209144"/>
                    <a:pt x="3194619" y="205441"/>
                    <a:pt x="3204323" y="205442"/>
                  </a:cubicBezTo>
                  <a:close/>
                  <a:moveTo>
                    <a:pt x="2871177" y="205442"/>
                  </a:moveTo>
                  <a:cubicBezTo>
                    <a:pt x="2880880" y="205441"/>
                    <a:pt x="2890584" y="209144"/>
                    <a:pt x="2897987" y="216547"/>
                  </a:cubicBezTo>
                  <a:lnTo>
                    <a:pt x="2926518" y="245078"/>
                  </a:lnTo>
                  <a:lnTo>
                    <a:pt x="2815836" y="245078"/>
                  </a:lnTo>
                  <a:lnTo>
                    <a:pt x="2844367" y="216547"/>
                  </a:lnTo>
                  <a:cubicBezTo>
                    <a:pt x="2851770" y="209144"/>
                    <a:pt x="2861474" y="205441"/>
                    <a:pt x="2871177" y="205442"/>
                  </a:cubicBezTo>
                  <a:close/>
                  <a:moveTo>
                    <a:pt x="2538030" y="205442"/>
                  </a:moveTo>
                  <a:cubicBezTo>
                    <a:pt x="2547734" y="205441"/>
                    <a:pt x="2557437" y="209144"/>
                    <a:pt x="2564841" y="216547"/>
                  </a:cubicBezTo>
                  <a:lnTo>
                    <a:pt x="2593372" y="245078"/>
                  </a:lnTo>
                  <a:lnTo>
                    <a:pt x="2482690" y="245078"/>
                  </a:lnTo>
                  <a:lnTo>
                    <a:pt x="2511221" y="216547"/>
                  </a:lnTo>
                  <a:cubicBezTo>
                    <a:pt x="2518623" y="209144"/>
                    <a:pt x="2528328" y="205441"/>
                    <a:pt x="2538030" y="205442"/>
                  </a:cubicBezTo>
                  <a:close/>
                  <a:moveTo>
                    <a:pt x="2204884" y="205442"/>
                  </a:moveTo>
                  <a:cubicBezTo>
                    <a:pt x="2214588" y="205441"/>
                    <a:pt x="2224291" y="209144"/>
                    <a:pt x="2231693" y="216547"/>
                  </a:cubicBezTo>
                  <a:lnTo>
                    <a:pt x="2260225" y="245078"/>
                  </a:lnTo>
                  <a:lnTo>
                    <a:pt x="2149543" y="245078"/>
                  </a:lnTo>
                  <a:lnTo>
                    <a:pt x="2178075" y="216547"/>
                  </a:lnTo>
                  <a:cubicBezTo>
                    <a:pt x="2185478" y="209144"/>
                    <a:pt x="2195181" y="205441"/>
                    <a:pt x="2204884" y="205442"/>
                  </a:cubicBezTo>
                  <a:close/>
                  <a:moveTo>
                    <a:pt x="1871738" y="205442"/>
                  </a:moveTo>
                  <a:cubicBezTo>
                    <a:pt x="1881441" y="205441"/>
                    <a:pt x="1891145" y="209144"/>
                    <a:pt x="1898548" y="216547"/>
                  </a:cubicBezTo>
                  <a:lnTo>
                    <a:pt x="1927079" y="245078"/>
                  </a:lnTo>
                  <a:lnTo>
                    <a:pt x="1816397" y="245078"/>
                  </a:lnTo>
                  <a:lnTo>
                    <a:pt x="1844928" y="216547"/>
                  </a:lnTo>
                  <a:cubicBezTo>
                    <a:pt x="1852332" y="209144"/>
                    <a:pt x="1862035" y="205441"/>
                    <a:pt x="1871738" y="205442"/>
                  </a:cubicBezTo>
                  <a:close/>
                  <a:moveTo>
                    <a:pt x="1538592" y="205442"/>
                  </a:moveTo>
                  <a:cubicBezTo>
                    <a:pt x="1548294" y="205441"/>
                    <a:pt x="1557998" y="209144"/>
                    <a:pt x="1565401" y="216547"/>
                  </a:cubicBezTo>
                  <a:lnTo>
                    <a:pt x="1593933" y="245078"/>
                  </a:lnTo>
                  <a:lnTo>
                    <a:pt x="1483251" y="245078"/>
                  </a:lnTo>
                  <a:lnTo>
                    <a:pt x="1511782" y="216547"/>
                  </a:lnTo>
                  <a:cubicBezTo>
                    <a:pt x="1519185" y="209144"/>
                    <a:pt x="1528888" y="205441"/>
                    <a:pt x="1538592" y="205442"/>
                  </a:cubicBezTo>
                  <a:close/>
                  <a:moveTo>
                    <a:pt x="1205445" y="205442"/>
                  </a:moveTo>
                  <a:cubicBezTo>
                    <a:pt x="1215148" y="205441"/>
                    <a:pt x="1224852" y="209144"/>
                    <a:pt x="1232255" y="216547"/>
                  </a:cubicBezTo>
                  <a:lnTo>
                    <a:pt x="1260786" y="245078"/>
                  </a:lnTo>
                  <a:lnTo>
                    <a:pt x="1150104" y="245078"/>
                  </a:lnTo>
                  <a:lnTo>
                    <a:pt x="1178635" y="216547"/>
                  </a:lnTo>
                  <a:cubicBezTo>
                    <a:pt x="1186038" y="209144"/>
                    <a:pt x="1195742" y="205441"/>
                    <a:pt x="1205445" y="205442"/>
                  </a:cubicBezTo>
                  <a:close/>
                  <a:moveTo>
                    <a:pt x="872298" y="205442"/>
                  </a:moveTo>
                  <a:cubicBezTo>
                    <a:pt x="882002" y="205441"/>
                    <a:pt x="891705" y="209144"/>
                    <a:pt x="899109" y="216547"/>
                  </a:cubicBezTo>
                  <a:lnTo>
                    <a:pt x="927640" y="245078"/>
                  </a:lnTo>
                  <a:lnTo>
                    <a:pt x="816958" y="245078"/>
                  </a:lnTo>
                  <a:lnTo>
                    <a:pt x="845489" y="216547"/>
                  </a:lnTo>
                  <a:cubicBezTo>
                    <a:pt x="852892" y="209144"/>
                    <a:pt x="862595" y="205441"/>
                    <a:pt x="872298" y="205442"/>
                  </a:cubicBezTo>
                  <a:close/>
                  <a:moveTo>
                    <a:pt x="539153" y="205442"/>
                  </a:moveTo>
                  <a:cubicBezTo>
                    <a:pt x="548856" y="205441"/>
                    <a:pt x="558559" y="209144"/>
                    <a:pt x="565962" y="216547"/>
                  </a:cubicBezTo>
                  <a:lnTo>
                    <a:pt x="594493" y="245078"/>
                  </a:lnTo>
                  <a:lnTo>
                    <a:pt x="483812" y="245078"/>
                  </a:lnTo>
                  <a:lnTo>
                    <a:pt x="512343" y="216547"/>
                  </a:lnTo>
                  <a:cubicBezTo>
                    <a:pt x="519746" y="209144"/>
                    <a:pt x="529449" y="205441"/>
                    <a:pt x="539153" y="205442"/>
                  </a:cubicBezTo>
                  <a:close/>
                  <a:moveTo>
                    <a:pt x="206007" y="205442"/>
                  </a:moveTo>
                  <a:cubicBezTo>
                    <a:pt x="215709" y="205441"/>
                    <a:pt x="225413" y="209144"/>
                    <a:pt x="232816" y="216547"/>
                  </a:cubicBezTo>
                  <a:lnTo>
                    <a:pt x="261347" y="245078"/>
                  </a:lnTo>
                  <a:lnTo>
                    <a:pt x="150665" y="245078"/>
                  </a:lnTo>
                  <a:lnTo>
                    <a:pt x="179197" y="216547"/>
                  </a:lnTo>
                  <a:cubicBezTo>
                    <a:pt x="186600" y="209144"/>
                    <a:pt x="196303" y="205441"/>
                    <a:pt x="206007" y="205442"/>
                  </a:cubicBezTo>
                  <a:close/>
                  <a:moveTo>
                    <a:pt x="3019108" y="202536"/>
                  </a:moveTo>
                  <a:cubicBezTo>
                    <a:pt x="3020080" y="202579"/>
                    <a:pt x="3021036" y="202993"/>
                    <a:pt x="3021745" y="203768"/>
                  </a:cubicBezTo>
                  <a:lnTo>
                    <a:pt x="3024788" y="207094"/>
                  </a:lnTo>
                  <a:cubicBezTo>
                    <a:pt x="3026205" y="208643"/>
                    <a:pt x="3026099" y="211050"/>
                    <a:pt x="3024549" y="212468"/>
                  </a:cubicBezTo>
                  <a:lnTo>
                    <a:pt x="3021223" y="215511"/>
                  </a:lnTo>
                  <a:cubicBezTo>
                    <a:pt x="3019674" y="216927"/>
                    <a:pt x="3017267" y="216821"/>
                    <a:pt x="3015850" y="215272"/>
                  </a:cubicBezTo>
                  <a:lnTo>
                    <a:pt x="3012807" y="211947"/>
                  </a:lnTo>
                  <a:cubicBezTo>
                    <a:pt x="3011389" y="210396"/>
                    <a:pt x="3011496" y="207991"/>
                    <a:pt x="3013045" y="206572"/>
                  </a:cubicBezTo>
                  <a:lnTo>
                    <a:pt x="3016371" y="203529"/>
                  </a:lnTo>
                  <a:cubicBezTo>
                    <a:pt x="3017146" y="202821"/>
                    <a:pt x="3018134" y="202493"/>
                    <a:pt x="3019108" y="202536"/>
                  </a:cubicBezTo>
                  <a:close/>
                  <a:moveTo>
                    <a:pt x="2685960" y="202536"/>
                  </a:moveTo>
                  <a:cubicBezTo>
                    <a:pt x="2686934" y="202579"/>
                    <a:pt x="2687889" y="202993"/>
                    <a:pt x="2688598" y="203768"/>
                  </a:cubicBezTo>
                  <a:lnTo>
                    <a:pt x="2691641" y="207094"/>
                  </a:lnTo>
                  <a:cubicBezTo>
                    <a:pt x="2693060" y="208643"/>
                    <a:pt x="2692952" y="211050"/>
                    <a:pt x="2691403" y="212468"/>
                  </a:cubicBezTo>
                  <a:lnTo>
                    <a:pt x="2688077" y="215511"/>
                  </a:lnTo>
                  <a:cubicBezTo>
                    <a:pt x="2686528" y="216927"/>
                    <a:pt x="2684122" y="216821"/>
                    <a:pt x="2682704" y="215272"/>
                  </a:cubicBezTo>
                  <a:lnTo>
                    <a:pt x="2679661" y="211947"/>
                  </a:lnTo>
                  <a:cubicBezTo>
                    <a:pt x="2678243" y="210396"/>
                    <a:pt x="2678349" y="207991"/>
                    <a:pt x="2679900" y="206572"/>
                  </a:cubicBezTo>
                  <a:lnTo>
                    <a:pt x="2683225" y="203529"/>
                  </a:lnTo>
                  <a:cubicBezTo>
                    <a:pt x="2684000" y="202821"/>
                    <a:pt x="2684989" y="202493"/>
                    <a:pt x="2685960" y="202536"/>
                  </a:cubicBezTo>
                  <a:close/>
                  <a:moveTo>
                    <a:pt x="2352815" y="202536"/>
                  </a:moveTo>
                  <a:cubicBezTo>
                    <a:pt x="2353787" y="202579"/>
                    <a:pt x="2354743" y="202993"/>
                    <a:pt x="2355452" y="203768"/>
                  </a:cubicBezTo>
                  <a:lnTo>
                    <a:pt x="2358495" y="207094"/>
                  </a:lnTo>
                  <a:cubicBezTo>
                    <a:pt x="2359913" y="208643"/>
                    <a:pt x="2359806" y="211050"/>
                    <a:pt x="2358257" y="212468"/>
                  </a:cubicBezTo>
                  <a:lnTo>
                    <a:pt x="2354932" y="215511"/>
                  </a:lnTo>
                  <a:cubicBezTo>
                    <a:pt x="2353382" y="216927"/>
                    <a:pt x="2350975" y="216821"/>
                    <a:pt x="2349558" y="215272"/>
                  </a:cubicBezTo>
                  <a:lnTo>
                    <a:pt x="2346515" y="211947"/>
                  </a:lnTo>
                  <a:cubicBezTo>
                    <a:pt x="2345097" y="210396"/>
                    <a:pt x="2345204" y="207991"/>
                    <a:pt x="2346754" y="206572"/>
                  </a:cubicBezTo>
                  <a:lnTo>
                    <a:pt x="2350079" y="203529"/>
                  </a:lnTo>
                  <a:cubicBezTo>
                    <a:pt x="2350853" y="202821"/>
                    <a:pt x="2351842" y="202493"/>
                    <a:pt x="2352815" y="202536"/>
                  </a:cubicBezTo>
                  <a:close/>
                  <a:moveTo>
                    <a:pt x="2019669" y="202536"/>
                  </a:moveTo>
                  <a:cubicBezTo>
                    <a:pt x="2020641" y="202579"/>
                    <a:pt x="2021597" y="202993"/>
                    <a:pt x="2022306" y="203768"/>
                  </a:cubicBezTo>
                  <a:lnTo>
                    <a:pt x="2025349" y="207094"/>
                  </a:lnTo>
                  <a:cubicBezTo>
                    <a:pt x="2026766" y="208643"/>
                    <a:pt x="2026660" y="211050"/>
                    <a:pt x="2025111" y="212468"/>
                  </a:cubicBezTo>
                  <a:lnTo>
                    <a:pt x="2021785" y="215511"/>
                  </a:lnTo>
                  <a:cubicBezTo>
                    <a:pt x="2020235" y="216927"/>
                    <a:pt x="2017830" y="216821"/>
                    <a:pt x="2016411" y="215272"/>
                  </a:cubicBezTo>
                  <a:lnTo>
                    <a:pt x="2013368" y="211947"/>
                  </a:lnTo>
                  <a:cubicBezTo>
                    <a:pt x="2011950" y="210396"/>
                    <a:pt x="2012057" y="207991"/>
                    <a:pt x="2013607" y="206572"/>
                  </a:cubicBezTo>
                  <a:lnTo>
                    <a:pt x="2016933" y="203529"/>
                  </a:lnTo>
                  <a:cubicBezTo>
                    <a:pt x="2017707" y="202821"/>
                    <a:pt x="2018696" y="202493"/>
                    <a:pt x="2019669" y="202536"/>
                  </a:cubicBezTo>
                  <a:close/>
                  <a:moveTo>
                    <a:pt x="1686523" y="202536"/>
                  </a:moveTo>
                  <a:cubicBezTo>
                    <a:pt x="1687494" y="202579"/>
                    <a:pt x="1688450" y="202993"/>
                    <a:pt x="1689160" y="203768"/>
                  </a:cubicBezTo>
                  <a:lnTo>
                    <a:pt x="1692202" y="207094"/>
                  </a:lnTo>
                  <a:cubicBezTo>
                    <a:pt x="1693620" y="208643"/>
                    <a:pt x="1693513" y="211050"/>
                    <a:pt x="1691964" y="212468"/>
                  </a:cubicBezTo>
                  <a:lnTo>
                    <a:pt x="1688639" y="215511"/>
                  </a:lnTo>
                  <a:cubicBezTo>
                    <a:pt x="1687089" y="216927"/>
                    <a:pt x="1684682" y="216821"/>
                    <a:pt x="1683264" y="215272"/>
                  </a:cubicBezTo>
                  <a:lnTo>
                    <a:pt x="1680222" y="211947"/>
                  </a:lnTo>
                  <a:cubicBezTo>
                    <a:pt x="1678804" y="210396"/>
                    <a:pt x="1678910" y="207991"/>
                    <a:pt x="1680461" y="206572"/>
                  </a:cubicBezTo>
                  <a:lnTo>
                    <a:pt x="1683785" y="203529"/>
                  </a:lnTo>
                  <a:cubicBezTo>
                    <a:pt x="1684560" y="202821"/>
                    <a:pt x="1685549" y="202493"/>
                    <a:pt x="1686523" y="202536"/>
                  </a:cubicBezTo>
                  <a:close/>
                  <a:moveTo>
                    <a:pt x="1353376" y="202536"/>
                  </a:moveTo>
                  <a:cubicBezTo>
                    <a:pt x="1354348" y="202579"/>
                    <a:pt x="1355304" y="202993"/>
                    <a:pt x="1356013" y="203768"/>
                  </a:cubicBezTo>
                  <a:lnTo>
                    <a:pt x="1359056" y="207094"/>
                  </a:lnTo>
                  <a:cubicBezTo>
                    <a:pt x="1360474" y="208643"/>
                    <a:pt x="1360368" y="211050"/>
                    <a:pt x="1358817" y="212468"/>
                  </a:cubicBezTo>
                  <a:lnTo>
                    <a:pt x="1355492" y="215511"/>
                  </a:lnTo>
                  <a:cubicBezTo>
                    <a:pt x="1353942" y="216927"/>
                    <a:pt x="1351536" y="216821"/>
                    <a:pt x="1350119" y="215272"/>
                  </a:cubicBezTo>
                  <a:lnTo>
                    <a:pt x="1347076" y="211947"/>
                  </a:lnTo>
                  <a:cubicBezTo>
                    <a:pt x="1345658" y="210396"/>
                    <a:pt x="1345764" y="207991"/>
                    <a:pt x="1347314" y="206572"/>
                  </a:cubicBezTo>
                  <a:lnTo>
                    <a:pt x="1350640" y="203529"/>
                  </a:lnTo>
                  <a:cubicBezTo>
                    <a:pt x="1351414" y="202821"/>
                    <a:pt x="1352403" y="202493"/>
                    <a:pt x="1353376" y="202536"/>
                  </a:cubicBezTo>
                  <a:close/>
                  <a:moveTo>
                    <a:pt x="1020229" y="202536"/>
                  </a:moveTo>
                  <a:cubicBezTo>
                    <a:pt x="1021202" y="202579"/>
                    <a:pt x="1022157" y="202993"/>
                    <a:pt x="1022866" y="203768"/>
                  </a:cubicBezTo>
                  <a:lnTo>
                    <a:pt x="1025909" y="207094"/>
                  </a:lnTo>
                  <a:cubicBezTo>
                    <a:pt x="1027328" y="208643"/>
                    <a:pt x="1027220" y="211050"/>
                    <a:pt x="1025671" y="212468"/>
                  </a:cubicBezTo>
                  <a:lnTo>
                    <a:pt x="1022345" y="215511"/>
                  </a:lnTo>
                  <a:cubicBezTo>
                    <a:pt x="1020797" y="216927"/>
                    <a:pt x="1018390" y="216821"/>
                    <a:pt x="1016972" y="215272"/>
                  </a:cubicBezTo>
                  <a:lnTo>
                    <a:pt x="1013929" y="211947"/>
                  </a:lnTo>
                  <a:cubicBezTo>
                    <a:pt x="1012511" y="210396"/>
                    <a:pt x="1012618" y="207991"/>
                    <a:pt x="1014168" y="206572"/>
                  </a:cubicBezTo>
                  <a:lnTo>
                    <a:pt x="1017493" y="203529"/>
                  </a:lnTo>
                  <a:cubicBezTo>
                    <a:pt x="1018268" y="202821"/>
                    <a:pt x="1019257" y="202493"/>
                    <a:pt x="1020229" y="202536"/>
                  </a:cubicBezTo>
                  <a:close/>
                  <a:moveTo>
                    <a:pt x="687083" y="202536"/>
                  </a:moveTo>
                  <a:cubicBezTo>
                    <a:pt x="688055" y="202579"/>
                    <a:pt x="689011" y="202993"/>
                    <a:pt x="689720" y="203768"/>
                  </a:cubicBezTo>
                  <a:lnTo>
                    <a:pt x="692763" y="207094"/>
                  </a:lnTo>
                  <a:cubicBezTo>
                    <a:pt x="694181" y="208643"/>
                    <a:pt x="694075" y="211050"/>
                    <a:pt x="692525" y="212468"/>
                  </a:cubicBezTo>
                  <a:lnTo>
                    <a:pt x="689199" y="215511"/>
                  </a:lnTo>
                  <a:cubicBezTo>
                    <a:pt x="687649" y="216927"/>
                    <a:pt x="685244" y="216821"/>
                    <a:pt x="683825" y="215272"/>
                  </a:cubicBezTo>
                  <a:lnTo>
                    <a:pt x="680783" y="211947"/>
                  </a:lnTo>
                  <a:cubicBezTo>
                    <a:pt x="679365" y="210396"/>
                    <a:pt x="679471" y="207991"/>
                    <a:pt x="681022" y="206572"/>
                  </a:cubicBezTo>
                  <a:lnTo>
                    <a:pt x="684347" y="203529"/>
                  </a:lnTo>
                  <a:cubicBezTo>
                    <a:pt x="685121" y="202821"/>
                    <a:pt x="686111" y="202493"/>
                    <a:pt x="687083" y="202536"/>
                  </a:cubicBezTo>
                  <a:close/>
                  <a:moveTo>
                    <a:pt x="353937" y="202536"/>
                  </a:moveTo>
                  <a:cubicBezTo>
                    <a:pt x="354909" y="202579"/>
                    <a:pt x="355866" y="202993"/>
                    <a:pt x="356574" y="203768"/>
                  </a:cubicBezTo>
                  <a:lnTo>
                    <a:pt x="359617" y="207094"/>
                  </a:lnTo>
                  <a:cubicBezTo>
                    <a:pt x="361035" y="208643"/>
                    <a:pt x="360929" y="211050"/>
                    <a:pt x="359378" y="212468"/>
                  </a:cubicBezTo>
                  <a:lnTo>
                    <a:pt x="356053" y="215511"/>
                  </a:lnTo>
                  <a:cubicBezTo>
                    <a:pt x="354504" y="216927"/>
                    <a:pt x="352097" y="216821"/>
                    <a:pt x="350680" y="215272"/>
                  </a:cubicBezTo>
                  <a:lnTo>
                    <a:pt x="347637" y="211947"/>
                  </a:lnTo>
                  <a:cubicBezTo>
                    <a:pt x="346219" y="210396"/>
                    <a:pt x="346325" y="207991"/>
                    <a:pt x="347875" y="206572"/>
                  </a:cubicBezTo>
                  <a:lnTo>
                    <a:pt x="351201" y="203529"/>
                  </a:lnTo>
                  <a:cubicBezTo>
                    <a:pt x="351975" y="202821"/>
                    <a:pt x="352964" y="202493"/>
                    <a:pt x="353937" y="202536"/>
                  </a:cubicBezTo>
                  <a:close/>
                  <a:moveTo>
                    <a:pt x="20790" y="202536"/>
                  </a:moveTo>
                  <a:cubicBezTo>
                    <a:pt x="21763" y="202579"/>
                    <a:pt x="22719" y="202993"/>
                    <a:pt x="23428" y="203768"/>
                  </a:cubicBezTo>
                  <a:lnTo>
                    <a:pt x="26471" y="207094"/>
                  </a:lnTo>
                  <a:cubicBezTo>
                    <a:pt x="27889" y="208643"/>
                    <a:pt x="27782" y="211050"/>
                    <a:pt x="26232" y="212468"/>
                  </a:cubicBezTo>
                  <a:lnTo>
                    <a:pt x="22907" y="215511"/>
                  </a:lnTo>
                  <a:cubicBezTo>
                    <a:pt x="21357" y="216927"/>
                    <a:pt x="18951" y="216821"/>
                    <a:pt x="17534" y="215272"/>
                  </a:cubicBezTo>
                  <a:lnTo>
                    <a:pt x="14491" y="211947"/>
                  </a:lnTo>
                  <a:cubicBezTo>
                    <a:pt x="13073" y="210396"/>
                    <a:pt x="13180" y="207991"/>
                    <a:pt x="14729" y="206572"/>
                  </a:cubicBezTo>
                  <a:lnTo>
                    <a:pt x="18055" y="203529"/>
                  </a:lnTo>
                  <a:cubicBezTo>
                    <a:pt x="18829" y="202821"/>
                    <a:pt x="19818" y="202493"/>
                    <a:pt x="20790" y="202536"/>
                  </a:cubicBezTo>
                  <a:close/>
                  <a:moveTo>
                    <a:pt x="3060118" y="202536"/>
                  </a:moveTo>
                  <a:cubicBezTo>
                    <a:pt x="3061091" y="202579"/>
                    <a:pt x="3062047" y="202993"/>
                    <a:pt x="3062756" y="203768"/>
                  </a:cubicBezTo>
                  <a:lnTo>
                    <a:pt x="3065799" y="207094"/>
                  </a:lnTo>
                  <a:cubicBezTo>
                    <a:pt x="3067217" y="208643"/>
                    <a:pt x="3067110" y="211049"/>
                    <a:pt x="3065561" y="212466"/>
                  </a:cubicBezTo>
                  <a:lnTo>
                    <a:pt x="3062235" y="215509"/>
                  </a:lnTo>
                  <a:cubicBezTo>
                    <a:pt x="3060686" y="216927"/>
                    <a:pt x="3058280" y="216820"/>
                    <a:pt x="3056862" y="215272"/>
                  </a:cubicBezTo>
                  <a:lnTo>
                    <a:pt x="3053819" y="211945"/>
                  </a:lnTo>
                  <a:cubicBezTo>
                    <a:pt x="3052401" y="210395"/>
                    <a:pt x="3052508" y="207991"/>
                    <a:pt x="3054057" y="206572"/>
                  </a:cubicBezTo>
                  <a:lnTo>
                    <a:pt x="3057383" y="203529"/>
                  </a:lnTo>
                  <a:cubicBezTo>
                    <a:pt x="3058157" y="202820"/>
                    <a:pt x="3059147" y="202492"/>
                    <a:pt x="3060118" y="202536"/>
                  </a:cubicBezTo>
                  <a:close/>
                  <a:moveTo>
                    <a:pt x="2726973" y="202536"/>
                  </a:moveTo>
                  <a:cubicBezTo>
                    <a:pt x="2727944" y="202579"/>
                    <a:pt x="2728901" y="202993"/>
                    <a:pt x="2729610" y="203768"/>
                  </a:cubicBezTo>
                  <a:lnTo>
                    <a:pt x="2732653" y="207094"/>
                  </a:lnTo>
                  <a:cubicBezTo>
                    <a:pt x="2734071" y="208643"/>
                    <a:pt x="2733964" y="211049"/>
                    <a:pt x="2732415" y="212466"/>
                  </a:cubicBezTo>
                  <a:lnTo>
                    <a:pt x="2729089" y="215509"/>
                  </a:lnTo>
                  <a:cubicBezTo>
                    <a:pt x="2727539" y="216927"/>
                    <a:pt x="2725134" y="216820"/>
                    <a:pt x="2723715" y="215272"/>
                  </a:cubicBezTo>
                  <a:lnTo>
                    <a:pt x="2720672" y="211945"/>
                  </a:lnTo>
                  <a:cubicBezTo>
                    <a:pt x="2719255" y="210395"/>
                    <a:pt x="2719361" y="207991"/>
                    <a:pt x="2720911" y="206572"/>
                  </a:cubicBezTo>
                  <a:lnTo>
                    <a:pt x="2724237" y="203529"/>
                  </a:lnTo>
                  <a:cubicBezTo>
                    <a:pt x="2725011" y="202820"/>
                    <a:pt x="2726000" y="202492"/>
                    <a:pt x="2726973" y="202536"/>
                  </a:cubicBezTo>
                  <a:close/>
                  <a:moveTo>
                    <a:pt x="2393827" y="202536"/>
                  </a:moveTo>
                  <a:cubicBezTo>
                    <a:pt x="2394799" y="202579"/>
                    <a:pt x="2395755" y="202993"/>
                    <a:pt x="2396464" y="203768"/>
                  </a:cubicBezTo>
                  <a:lnTo>
                    <a:pt x="2399507" y="207094"/>
                  </a:lnTo>
                  <a:cubicBezTo>
                    <a:pt x="2400925" y="208643"/>
                    <a:pt x="2400818" y="211049"/>
                    <a:pt x="2399268" y="212466"/>
                  </a:cubicBezTo>
                  <a:lnTo>
                    <a:pt x="2395942" y="215509"/>
                  </a:lnTo>
                  <a:cubicBezTo>
                    <a:pt x="2394393" y="216927"/>
                    <a:pt x="2391987" y="216820"/>
                    <a:pt x="2390569" y="215272"/>
                  </a:cubicBezTo>
                  <a:lnTo>
                    <a:pt x="2387526" y="211945"/>
                  </a:lnTo>
                  <a:cubicBezTo>
                    <a:pt x="2386109" y="210395"/>
                    <a:pt x="2386215" y="207991"/>
                    <a:pt x="2387764" y="206572"/>
                  </a:cubicBezTo>
                  <a:lnTo>
                    <a:pt x="2391090" y="203529"/>
                  </a:lnTo>
                  <a:cubicBezTo>
                    <a:pt x="2391865" y="202820"/>
                    <a:pt x="2392854" y="202492"/>
                    <a:pt x="2393827" y="202536"/>
                  </a:cubicBezTo>
                  <a:close/>
                  <a:moveTo>
                    <a:pt x="2060679" y="202536"/>
                  </a:moveTo>
                  <a:cubicBezTo>
                    <a:pt x="2061653" y="202579"/>
                    <a:pt x="2062608" y="202993"/>
                    <a:pt x="2063317" y="203768"/>
                  </a:cubicBezTo>
                  <a:lnTo>
                    <a:pt x="2066360" y="207094"/>
                  </a:lnTo>
                  <a:cubicBezTo>
                    <a:pt x="2067779" y="208643"/>
                    <a:pt x="2067671" y="211049"/>
                    <a:pt x="2066122" y="212466"/>
                  </a:cubicBezTo>
                  <a:lnTo>
                    <a:pt x="2062796" y="215509"/>
                  </a:lnTo>
                  <a:cubicBezTo>
                    <a:pt x="2061247" y="216927"/>
                    <a:pt x="2058841" y="216820"/>
                    <a:pt x="2057424" y="215272"/>
                  </a:cubicBezTo>
                  <a:lnTo>
                    <a:pt x="2054380" y="211945"/>
                  </a:lnTo>
                  <a:cubicBezTo>
                    <a:pt x="2052961" y="210395"/>
                    <a:pt x="2053069" y="207991"/>
                    <a:pt x="2054618" y="206572"/>
                  </a:cubicBezTo>
                  <a:lnTo>
                    <a:pt x="2057944" y="203529"/>
                  </a:lnTo>
                  <a:cubicBezTo>
                    <a:pt x="2058719" y="202820"/>
                    <a:pt x="2059708" y="202492"/>
                    <a:pt x="2060679" y="202536"/>
                  </a:cubicBezTo>
                  <a:close/>
                  <a:moveTo>
                    <a:pt x="1727533" y="202536"/>
                  </a:moveTo>
                  <a:cubicBezTo>
                    <a:pt x="1728506" y="202579"/>
                    <a:pt x="1729462" y="202993"/>
                    <a:pt x="1730171" y="203768"/>
                  </a:cubicBezTo>
                  <a:lnTo>
                    <a:pt x="1733214" y="207094"/>
                  </a:lnTo>
                  <a:cubicBezTo>
                    <a:pt x="1734633" y="208643"/>
                    <a:pt x="1734525" y="211049"/>
                    <a:pt x="1732976" y="212466"/>
                  </a:cubicBezTo>
                  <a:lnTo>
                    <a:pt x="1729650" y="215509"/>
                  </a:lnTo>
                  <a:cubicBezTo>
                    <a:pt x="1728101" y="216927"/>
                    <a:pt x="1725695" y="216820"/>
                    <a:pt x="1724277" y="215272"/>
                  </a:cubicBezTo>
                  <a:lnTo>
                    <a:pt x="1721234" y="211945"/>
                  </a:lnTo>
                  <a:cubicBezTo>
                    <a:pt x="1719816" y="210395"/>
                    <a:pt x="1719923" y="207991"/>
                    <a:pt x="1721472" y="206572"/>
                  </a:cubicBezTo>
                  <a:lnTo>
                    <a:pt x="1724798" y="203529"/>
                  </a:lnTo>
                  <a:cubicBezTo>
                    <a:pt x="1725573" y="202820"/>
                    <a:pt x="1726562" y="202492"/>
                    <a:pt x="1727533" y="202536"/>
                  </a:cubicBezTo>
                  <a:close/>
                  <a:moveTo>
                    <a:pt x="1394387" y="202536"/>
                  </a:moveTo>
                  <a:cubicBezTo>
                    <a:pt x="1395360" y="202579"/>
                    <a:pt x="1396316" y="202993"/>
                    <a:pt x="1397025" y="203768"/>
                  </a:cubicBezTo>
                  <a:lnTo>
                    <a:pt x="1400068" y="207094"/>
                  </a:lnTo>
                  <a:cubicBezTo>
                    <a:pt x="1401486" y="208643"/>
                    <a:pt x="1401379" y="211049"/>
                    <a:pt x="1399829" y="212466"/>
                  </a:cubicBezTo>
                  <a:lnTo>
                    <a:pt x="1396504" y="215509"/>
                  </a:lnTo>
                  <a:cubicBezTo>
                    <a:pt x="1394953" y="216927"/>
                    <a:pt x="1392548" y="216820"/>
                    <a:pt x="1391130" y="215272"/>
                  </a:cubicBezTo>
                  <a:lnTo>
                    <a:pt x="1388087" y="211945"/>
                  </a:lnTo>
                  <a:cubicBezTo>
                    <a:pt x="1386669" y="210395"/>
                    <a:pt x="1386776" y="207991"/>
                    <a:pt x="1388326" y="206572"/>
                  </a:cubicBezTo>
                  <a:lnTo>
                    <a:pt x="1391652" y="203529"/>
                  </a:lnTo>
                  <a:cubicBezTo>
                    <a:pt x="1392426" y="202820"/>
                    <a:pt x="1393415" y="202492"/>
                    <a:pt x="1394387" y="202536"/>
                  </a:cubicBezTo>
                  <a:close/>
                  <a:moveTo>
                    <a:pt x="1061241" y="202536"/>
                  </a:moveTo>
                  <a:cubicBezTo>
                    <a:pt x="1062213" y="202579"/>
                    <a:pt x="1063169" y="202993"/>
                    <a:pt x="1063878" y="203768"/>
                  </a:cubicBezTo>
                  <a:lnTo>
                    <a:pt x="1066921" y="207094"/>
                  </a:lnTo>
                  <a:cubicBezTo>
                    <a:pt x="1068339" y="208643"/>
                    <a:pt x="1068233" y="211049"/>
                    <a:pt x="1066682" y="212466"/>
                  </a:cubicBezTo>
                  <a:lnTo>
                    <a:pt x="1063358" y="215509"/>
                  </a:lnTo>
                  <a:cubicBezTo>
                    <a:pt x="1061808" y="216927"/>
                    <a:pt x="1059402" y="216820"/>
                    <a:pt x="1057984" y="215272"/>
                  </a:cubicBezTo>
                  <a:lnTo>
                    <a:pt x="1054941" y="211945"/>
                  </a:lnTo>
                  <a:cubicBezTo>
                    <a:pt x="1053523" y="210395"/>
                    <a:pt x="1053630" y="207991"/>
                    <a:pt x="1055180" y="206572"/>
                  </a:cubicBezTo>
                  <a:lnTo>
                    <a:pt x="1058505" y="203529"/>
                  </a:lnTo>
                  <a:cubicBezTo>
                    <a:pt x="1059280" y="202820"/>
                    <a:pt x="1060268" y="202492"/>
                    <a:pt x="1061241" y="202536"/>
                  </a:cubicBezTo>
                  <a:close/>
                  <a:moveTo>
                    <a:pt x="728094" y="202536"/>
                  </a:moveTo>
                  <a:cubicBezTo>
                    <a:pt x="729067" y="202579"/>
                    <a:pt x="730022" y="202993"/>
                    <a:pt x="730732" y="203768"/>
                  </a:cubicBezTo>
                  <a:lnTo>
                    <a:pt x="733775" y="207094"/>
                  </a:lnTo>
                  <a:cubicBezTo>
                    <a:pt x="735193" y="208643"/>
                    <a:pt x="735086" y="211049"/>
                    <a:pt x="733536" y="212466"/>
                  </a:cubicBezTo>
                  <a:lnTo>
                    <a:pt x="730211" y="215509"/>
                  </a:lnTo>
                  <a:cubicBezTo>
                    <a:pt x="728661" y="216927"/>
                    <a:pt x="726256" y="216820"/>
                    <a:pt x="724838" y="215272"/>
                  </a:cubicBezTo>
                  <a:lnTo>
                    <a:pt x="721794" y="211945"/>
                  </a:lnTo>
                  <a:cubicBezTo>
                    <a:pt x="720377" y="210395"/>
                    <a:pt x="720483" y="207991"/>
                    <a:pt x="722032" y="206572"/>
                  </a:cubicBezTo>
                  <a:lnTo>
                    <a:pt x="725359" y="203529"/>
                  </a:lnTo>
                  <a:cubicBezTo>
                    <a:pt x="726134" y="202820"/>
                    <a:pt x="727122" y="202492"/>
                    <a:pt x="728094" y="202536"/>
                  </a:cubicBezTo>
                  <a:close/>
                  <a:moveTo>
                    <a:pt x="394948" y="202536"/>
                  </a:moveTo>
                  <a:cubicBezTo>
                    <a:pt x="395921" y="202579"/>
                    <a:pt x="396877" y="202993"/>
                    <a:pt x="397585" y="203768"/>
                  </a:cubicBezTo>
                  <a:lnTo>
                    <a:pt x="400628" y="207094"/>
                  </a:lnTo>
                  <a:cubicBezTo>
                    <a:pt x="402047" y="208643"/>
                    <a:pt x="401940" y="211049"/>
                    <a:pt x="400390" y="212466"/>
                  </a:cubicBezTo>
                  <a:lnTo>
                    <a:pt x="397065" y="215509"/>
                  </a:lnTo>
                  <a:cubicBezTo>
                    <a:pt x="395515" y="216927"/>
                    <a:pt x="393109" y="216820"/>
                    <a:pt x="391692" y="215272"/>
                  </a:cubicBezTo>
                  <a:lnTo>
                    <a:pt x="388648" y="211945"/>
                  </a:lnTo>
                  <a:cubicBezTo>
                    <a:pt x="387230" y="210395"/>
                    <a:pt x="387338" y="207991"/>
                    <a:pt x="388886" y="206572"/>
                  </a:cubicBezTo>
                  <a:lnTo>
                    <a:pt x="392213" y="203529"/>
                  </a:lnTo>
                  <a:cubicBezTo>
                    <a:pt x="392988" y="202820"/>
                    <a:pt x="393976" y="202492"/>
                    <a:pt x="394948" y="202536"/>
                  </a:cubicBezTo>
                  <a:close/>
                  <a:moveTo>
                    <a:pt x="61802" y="202536"/>
                  </a:moveTo>
                  <a:cubicBezTo>
                    <a:pt x="62774" y="202579"/>
                    <a:pt x="63730" y="202993"/>
                    <a:pt x="64440" y="203768"/>
                  </a:cubicBezTo>
                  <a:lnTo>
                    <a:pt x="67483" y="207094"/>
                  </a:lnTo>
                  <a:cubicBezTo>
                    <a:pt x="68900" y="208643"/>
                    <a:pt x="68793" y="211049"/>
                    <a:pt x="67245" y="212466"/>
                  </a:cubicBezTo>
                  <a:lnTo>
                    <a:pt x="63919" y="215509"/>
                  </a:lnTo>
                  <a:cubicBezTo>
                    <a:pt x="62368" y="216927"/>
                    <a:pt x="59964" y="216820"/>
                    <a:pt x="58545" y="215272"/>
                  </a:cubicBezTo>
                  <a:lnTo>
                    <a:pt x="55502" y="211945"/>
                  </a:lnTo>
                  <a:cubicBezTo>
                    <a:pt x="54084" y="210395"/>
                    <a:pt x="54190" y="207991"/>
                    <a:pt x="55741" y="206572"/>
                  </a:cubicBezTo>
                  <a:lnTo>
                    <a:pt x="59067" y="203529"/>
                  </a:lnTo>
                  <a:cubicBezTo>
                    <a:pt x="59841" y="202820"/>
                    <a:pt x="60830" y="202492"/>
                    <a:pt x="61802" y="202536"/>
                  </a:cubicBezTo>
                  <a:close/>
                  <a:moveTo>
                    <a:pt x="3037750" y="194538"/>
                  </a:moveTo>
                  <a:lnTo>
                    <a:pt x="3041481" y="194538"/>
                  </a:lnTo>
                  <a:cubicBezTo>
                    <a:pt x="3044679" y="194538"/>
                    <a:pt x="3047272" y="197131"/>
                    <a:pt x="3047272" y="200330"/>
                  </a:cubicBezTo>
                  <a:lnTo>
                    <a:pt x="3047273" y="207562"/>
                  </a:lnTo>
                  <a:cubicBezTo>
                    <a:pt x="3047272" y="210761"/>
                    <a:pt x="3044679" y="213354"/>
                    <a:pt x="3041481" y="213354"/>
                  </a:cubicBezTo>
                  <a:lnTo>
                    <a:pt x="3037750" y="213354"/>
                  </a:lnTo>
                  <a:lnTo>
                    <a:pt x="3035898" y="213354"/>
                  </a:lnTo>
                  <a:cubicBezTo>
                    <a:pt x="3032699" y="213354"/>
                    <a:pt x="3030105" y="210761"/>
                    <a:pt x="3030105" y="207562"/>
                  </a:cubicBezTo>
                  <a:lnTo>
                    <a:pt x="3030105" y="200330"/>
                  </a:lnTo>
                  <a:cubicBezTo>
                    <a:pt x="3030105" y="197131"/>
                    <a:pt x="3032699" y="194538"/>
                    <a:pt x="3035898" y="194538"/>
                  </a:cubicBezTo>
                  <a:lnTo>
                    <a:pt x="3037750" y="194538"/>
                  </a:lnTo>
                  <a:close/>
                  <a:moveTo>
                    <a:pt x="2704603" y="194538"/>
                  </a:moveTo>
                  <a:lnTo>
                    <a:pt x="2708334" y="194538"/>
                  </a:lnTo>
                  <a:cubicBezTo>
                    <a:pt x="2711533" y="194538"/>
                    <a:pt x="2714126" y="197131"/>
                    <a:pt x="2714126" y="200330"/>
                  </a:cubicBezTo>
                  <a:lnTo>
                    <a:pt x="2714126" y="207562"/>
                  </a:lnTo>
                  <a:cubicBezTo>
                    <a:pt x="2714126" y="210761"/>
                    <a:pt x="2711533" y="213354"/>
                    <a:pt x="2708334" y="213354"/>
                  </a:cubicBezTo>
                  <a:lnTo>
                    <a:pt x="2704603" y="213354"/>
                  </a:lnTo>
                  <a:lnTo>
                    <a:pt x="2702752" y="213354"/>
                  </a:lnTo>
                  <a:cubicBezTo>
                    <a:pt x="2699554" y="213354"/>
                    <a:pt x="2696959" y="210761"/>
                    <a:pt x="2696959" y="207562"/>
                  </a:cubicBezTo>
                  <a:lnTo>
                    <a:pt x="2696959" y="200330"/>
                  </a:lnTo>
                  <a:cubicBezTo>
                    <a:pt x="2696959" y="197131"/>
                    <a:pt x="2699553" y="194538"/>
                    <a:pt x="2702752" y="194538"/>
                  </a:cubicBezTo>
                  <a:lnTo>
                    <a:pt x="2704603" y="194538"/>
                  </a:lnTo>
                  <a:close/>
                  <a:moveTo>
                    <a:pt x="2371457" y="194538"/>
                  </a:moveTo>
                  <a:lnTo>
                    <a:pt x="2375188" y="194538"/>
                  </a:lnTo>
                  <a:cubicBezTo>
                    <a:pt x="2378387" y="194538"/>
                    <a:pt x="2380980" y="197131"/>
                    <a:pt x="2380980" y="200330"/>
                  </a:cubicBezTo>
                  <a:lnTo>
                    <a:pt x="2380980" y="207562"/>
                  </a:lnTo>
                  <a:cubicBezTo>
                    <a:pt x="2380980" y="210761"/>
                    <a:pt x="2378387" y="213354"/>
                    <a:pt x="2375188" y="213354"/>
                  </a:cubicBezTo>
                  <a:lnTo>
                    <a:pt x="2371457" y="213354"/>
                  </a:lnTo>
                  <a:lnTo>
                    <a:pt x="2369605" y="213354"/>
                  </a:lnTo>
                  <a:cubicBezTo>
                    <a:pt x="2366406" y="213354"/>
                    <a:pt x="2363814" y="210761"/>
                    <a:pt x="2363814" y="207562"/>
                  </a:cubicBezTo>
                  <a:lnTo>
                    <a:pt x="2363814" y="200330"/>
                  </a:lnTo>
                  <a:cubicBezTo>
                    <a:pt x="2363814" y="197131"/>
                    <a:pt x="2366406" y="194538"/>
                    <a:pt x="2369605" y="194538"/>
                  </a:cubicBezTo>
                  <a:lnTo>
                    <a:pt x="2371457" y="194538"/>
                  </a:lnTo>
                  <a:close/>
                  <a:moveTo>
                    <a:pt x="2038311" y="194538"/>
                  </a:moveTo>
                  <a:lnTo>
                    <a:pt x="2042042" y="194538"/>
                  </a:lnTo>
                  <a:cubicBezTo>
                    <a:pt x="2045240" y="194538"/>
                    <a:pt x="2047834" y="197131"/>
                    <a:pt x="2047834" y="200330"/>
                  </a:cubicBezTo>
                  <a:lnTo>
                    <a:pt x="2047835" y="207562"/>
                  </a:lnTo>
                  <a:cubicBezTo>
                    <a:pt x="2047834" y="210761"/>
                    <a:pt x="2045240" y="213354"/>
                    <a:pt x="2042042" y="213354"/>
                  </a:cubicBezTo>
                  <a:lnTo>
                    <a:pt x="2038311" y="213354"/>
                  </a:lnTo>
                  <a:lnTo>
                    <a:pt x="2036459" y="213354"/>
                  </a:lnTo>
                  <a:cubicBezTo>
                    <a:pt x="2033261" y="213354"/>
                    <a:pt x="2030667" y="210761"/>
                    <a:pt x="2030667" y="207562"/>
                  </a:cubicBezTo>
                  <a:lnTo>
                    <a:pt x="2030667" y="200330"/>
                  </a:lnTo>
                  <a:cubicBezTo>
                    <a:pt x="2030667" y="197131"/>
                    <a:pt x="2033260" y="194538"/>
                    <a:pt x="2036459" y="194538"/>
                  </a:cubicBezTo>
                  <a:lnTo>
                    <a:pt x="2038311" y="194538"/>
                  </a:lnTo>
                  <a:close/>
                  <a:moveTo>
                    <a:pt x="1705164" y="194538"/>
                  </a:moveTo>
                  <a:lnTo>
                    <a:pt x="1708896" y="194538"/>
                  </a:lnTo>
                  <a:cubicBezTo>
                    <a:pt x="1712095" y="194538"/>
                    <a:pt x="1714687" y="197131"/>
                    <a:pt x="1714687" y="200330"/>
                  </a:cubicBezTo>
                  <a:lnTo>
                    <a:pt x="1714687" y="207562"/>
                  </a:lnTo>
                  <a:cubicBezTo>
                    <a:pt x="1714687" y="210761"/>
                    <a:pt x="1712095" y="213354"/>
                    <a:pt x="1708896" y="213354"/>
                  </a:cubicBezTo>
                  <a:lnTo>
                    <a:pt x="1705164" y="213354"/>
                  </a:lnTo>
                  <a:lnTo>
                    <a:pt x="1703313" y="213354"/>
                  </a:lnTo>
                  <a:cubicBezTo>
                    <a:pt x="1700114" y="213354"/>
                    <a:pt x="1697521" y="210761"/>
                    <a:pt x="1697521" y="207562"/>
                  </a:cubicBezTo>
                  <a:lnTo>
                    <a:pt x="1697521" y="200330"/>
                  </a:lnTo>
                  <a:cubicBezTo>
                    <a:pt x="1697521" y="197131"/>
                    <a:pt x="1700113" y="194538"/>
                    <a:pt x="1703313" y="194538"/>
                  </a:cubicBezTo>
                  <a:lnTo>
                    <a:pt x="1705164" y="194538"/>
                  </a:lnTo>
                  <a:close/>
                  <a:moveTo>
                    <a:pt x="1372018" y="194538"/>
                  </a:moveTo>
                  <a:lnTo>
                    <a:pt x="1375749" y="194538"/>
                  </a:lnTo>
                  <a:cubicBezTo>
                    <a:pt x="1378948" y="194538"/>
                    <a:pt x="1381541" y="197131"/>
                    <a:pt x="1381541" y="200330"/>
                  </a:cubicBezTo>
                  <a:lnTo>
                    <a:pt x="1381541" y="207562"/>
                  </a:lnTo>
                  <a:cubicBezTo>
                    <a:pt x="1381541" y="210761"/>
                    <a:pt x="1378948" y="213354"/>
                    <a:pt x="1375749" y="213354"/>
                  </a:cubicBezTo>
                  <a:lnTo>
                    <a:pt x="1372018" y="213354"/>
                  </a:lnTo>
                  <a:lnTo>
                    <a:pt x="1370167" y="213354"/>
                  </a:lnTo>
                  <a:cubicBezTo>
                    <a:pt x="1366968" y="213354"/>
                    <a:pt x="1364374" y="210761"/>
                    <a:pt x="1364374" y="207562"/>
                  </a:cubicBezTo>
                  <a:lnTo>
                    <a:pt x="1364374" y="200330"/>
                  </a:lnTo>
                  <a:cubicBezTo>
                    <a:pt x="1364374" y="197131"/>
                    <a:pt x="1366968" y="194538"/>
                    <a:pt x="1370167" y="194538"/>
                  </a:cubicBezTo>
                  <a:lnTo>
                    <a:pt x="1372018" y="194538"/>
                  </a:lnTo>
                  <a:close/>
                  <a:moveTo>
                    <a:pt x="1038871" y="194538"/>
                  </a:moveTo>
                  <a:lnTo>
                    <a:pt x="1042602" y="194538"/>
                  </a:lnTo>
                  <a:cubicBezTo>
                    <a:pt x="1045801" y="194538"/>
                    <a:pt x="1048395" y="197131"/>
                    <a:pt x="1048395" y="200330"/>
                  </a:cubicBezTo>
                  <a:lnTo>
                    <a:pt x="1048395" y="207562"/>
                  </a:lnTo>
                  <a:cubicBezTo>
                    <a:pt x="1048395" y="210761"/>
                    <a:pt x="1045801" y="213354"/>
                    <a:pt x="1042603" y="213354"/>
                  </a:cubicBezTo>
                  <a:lnTo>
                    <a:pt x="1038871" y="213354"/>
                  </a:lnTo>
                  <a:lnTo>
                    <a:pt x="1037021" y="213354"/>
                  </a:lnTo>
                  <a:cubicBezTo>
                    <a:pt x="1033821" y="213354"/>
                    <a:pt x="1031228" y="210761"/>
                    <a:pt x="1031228" y="207562"/>
                  </a:cubicBezTo>
                  <a:lnTo>
                    <a:pt x="1031228" y="200330"/>
                  </a:lnTo>
                  <a:cubicBezTo>
                    <a:pt x="1031228" y="197131"/>
                    <a:pt x="1033821" y="194538"/>
                    <a:pt x="1037020" y="194538"/>
                  </a:cubicBezTo>
                  <a:lnTo>
                    <a:pt x="1038871" y="194538"/>
                  </a:lnTo>
                  <a:close/>
                  <a:moveTo>
                    <a:pt x="705725" y="194538"/>
                  </a:moveTo>
                  <a:lnTo>
                    <a:pt x="709456" y="194538"/>
                  </a:lnTo>
                  <a:cubicBezTo>
                    <a:pt x="712655" y="194538"/>
                    <a:pt x="715249" y="197131"/>
                    <a:pt x="715249" y="200330"/>
                  </a:cubicBezTo>
                  <a:lnTo>
                    <a:pt x="715249" y="207562"/>
                  </a:lnTo>
                  <a:cubicBezTo>
                    <a:pt x="715249" y="210761"/>
                    <a:pt x="712655" y="213354"/>
                    <a:pt x="709456" y="213354"/>
                  </a:cubicBezTo>
                  <a:lnTo>
                    <a:pt x="705725" y="213354"/>
                  </a:lnTo>
                  <a:lnTo>
                    <a:pt x="703873" y="213354"/>
                  </a:lnTo>
                  <a:cubicBezTo>
                    <a:pt x="700675" y="213354"/>
                    <a:pt x="698082" y="210761"/>
                    <a:pt x="698082" y="207562"/>
                  </a:cubicBezTo>
                  <a:lnTo>
                    <a:pt x="698082" y="200330"/>
                  </a:lnTo>
                  <a:cubicBezTo>
                    <a:pt x="698082" y="197131"/>
                    <a:pt x="700674" y="194538"/>
                    <a:pt x="703873" y="194538"/>
                  </a:cubicBezTo>
                  <a:lnTo>
                    <a:pt x="705725" y="194538"/>
                  </a:lnTo>
                  <a:close/>
                  <a:moveTo>
                    <a:pt x="372579" y="194538"/>
                  </a:moveTo>
                  <a:lnTo>
                    <a:pt x="376310" y="194538"/>
                  </a:lnTo>
                  <a:cubicBezTo>
                    <a:pt x="379509" y="194538"/>
                    <a:pt x="382102" y="197131"/>
                    <a:pt x="382102" y="200330"/>
                  </a:cubicBezTo>
                  <a:lnTo>
                    <a:pt x="382102" y="207562"/>
                  </a:lnTo>
                  <a:cubicBezTo>
                    <a:pt x="382102" y="210761"/>
                    <a:pt x="379509" y="213354"/>
                    <a:pt x="376310" y="213354"/>
                  </a:cubicBezTo>
                  <a:lnTo>
                    <a:pt x="372579" y="213354"/>
                  </a:lnTo>
                  <a:lnTo>
                    <a:pt x="370728" y="213354"/>
                  </a:lnTo>
                  <a:cubicBezTo>
                    <a:pt x="367529" y="213354"/>
                    <a:pt x="364935" y="210761"/>
                    <a:pt x="364935" y="207562"/>
                  </a:cubicBezTo>
                  <a:lnTo>
                    <a:pt x="364935" y="200330"/>
                  </a:lnTo>
                  <a:cubicBezTo>
                    <a:pt x="364935" y="197131"/>
                    <a:pt x="367529" y="194538"/>
                    <a:pt x="370728" y="194538"/>
                  </a:cubicBezTo>
                  <a:lnTo>
                    <a:pt x="372579" y="194538"/>
                  </a:lnTo>
                  <a:close/>
                  <a:moveTo>
                    <a:pt x="39433" y="194538"/>
                  </a:moveTo>
                  <a:lnTo>
                    <a:pt x="43163" y="194538"/>
                  </a:lnTo>
                  <a:cubicBezTo>
                    <a:pt x="46362" y="194538"/>
                    <a:pt x="48956" y="197131"/>
                    <a:pt x="48956" y="200330"/>
                  </a:cubicBezTo>
                  <a:lnTo>
                    <a:pt x="48956" y="207562"/>
                  </a:lnTo>
                  <a:cubicBezTo>
                    <a:pt x="48956" y="210761"/>
                    <a:pt x="46362" y="213354"/>
                    <a:pt x="43163" y="213354"/>
                  </a:cubicBezTo>
                  <a:lnTo>
                    <a:pt x="39433" y="213354"/>
                  </a:lnTo>
                  <a:lnTo>
                    <a:pt x="37582" y="213354"/>
                  </a:lnTo>
                  <a:cubicBezTo>
                    <a:pt x="34383" y="213354"/>
                    <a:pt x="31789" y="210761"/>
                    <a:pt x="31789" y="207562"/>
                  </a:cubicBezTo>
                  <a:lnTo>
                    <a:pt x="31789" y="200330"/>
                  </a:lnTo>
                  <a:cubicBezTo>
                    <a:pt x="31789" y="197131"/>
                    <a:pt x="34383" y="194538"/>
                    <a:pt x="37581" y="194538"/>
                  </a:cubicBezTo>
                  <a:lnTo>
                    <a:pt x="39433" y="194538"/>
                  </a:lnTo>
                  <a:close/>
                  <a:moveTo>
                    <a:pt x="3212811" y="187393"/>
                  </a:moveTo>
                  <a:cubicBezTo>
                    <a:pt x="3213784" y="187436"/>
                    <a:pt x="3214740" y="187850"/>
                    <a:pt x="3215449" y="188625"/>
                  </a:cubicBezTo>
                  <a:lnTo>
                    <a:pt x="3218492" y="191951"/>
                  </a:lnTo>
                  <a:cubicBezTo>
                    <a:pt x="3219910" y="193500"/>
                    <a:pt x="3219803" y="195905"/>
                    <a:pt x="3218254" y="197324"/>
                  </a:cubicBezTo>
                  <a:lnTo>
                    <a:pt x="3214928" y="200367"/>
                  </a:lnTo>
                  <a:cubicBezTo>
                    <a:pt x="3213378" y="201785"/>
                    <a:pt x="3210973" y="201678"/>
                    <a:pt x="3209555" y="200128"/>
                  </a:cubicBezTo>
                  <a:lnTo>
                    <a:pt x="3206511" y="196803"/>
                  </a:lnTo>
                  <a:cubicBezTo>
                    <a:pt x="3205093" y="195254"/>
                    <a:pt x="3205200" y="192848"/>
                    <a:pt x="3206750" y="191430"/>
                  </a:cubicBezTo>
                  <a:lnTo>
                    <a:pt x="3210076" y="188387"/>
                  </a:lnTo>
                  <a:cubicBezTo>
                    <a:pt x="3210850" y="187678"/>
                    <a:pt x="3211840" y="187350"/>
                    <a:pt x="3212811" y="187393"/>
                  </a:cubicBezTo>
                  <a:close/>
                  <a:moveTo>
                    <a:pt x="2879665" y="187393"/>
                  </a:moveTo>
                  <a:cubicBezTo>
                    <a:pt x="2880637" y="187436"/>
                    <a:pt x="2881594" y="187850"/>
                    <a:pt x="2882303" y="188625"/>
                  </a:cubicBezTo>
                  <a:lnTo>
                    <a:pt x="2885346" y="191951"/>
                  </a:lnTo>
                  <a:cubicBezTo>
                    <a:pt x="2886763" y="193500"/>
                    <a:pt x="2886657" y="195905"/>
                    <a:pt x="2885107" y="197324"/>
                  </a:cubicBezTo>
                  <a:lnTo>
                    <a:pt x="2881782" y="200367"/>
                  </a:lnTo>
                  <a:cubicBezTo>
                    <a:pt x="2880232" y="201785"/>
                    <a:pt x="2877826" y="201678"/>
                    <a:pt x="2876408" y="200128"/>
                  </a:cubicBezTo>
                  <a:lnTo>
                    <a:pt x="2873365" y="196803"/>
                  </a:lnTo>
                  <a:cubicBezTo>
                    <a:pt x="2871948" y="195254"/>
                    <a:pt x="2872054" y="192848"/>
                    <a:pt x="2873604" y="191430"/>
                  </a:cubicBezTo>
                  <a:lnTo>
                    <a:pt x="2876929" y="188387"/>
                  </a:lnTo>
                  <a:cubicBezTo>
                    <a:pt x="2877704" y="187678"/>
                    <a:pt x="2878693" y="187350"/>
                    <a:pt x="2879665" y="187393"/>
                  </a:cubicBezTo>
                  <a:close/>
                  <a:moveTo>
                    <a:pt x="2546519" y="187393"/>
                  </a:moveTo>
                  <a:cubicBezTo>
                    <a:pt x="2547492" y="187436"/>
                    <a:pt x="2548447" y="187850"/>
                    <a:pt x="2549157" y="188625"/>
                  </a:cubicBezTo>
                  <a:lnTo>
                    <a:pt x="2552200" y="191951"/>
                  </a:lnTo>
                  <a:cubicBezTo>
                    <a:pt x="2553617" y="193500"/>
                    <a:pt x="2553511" y="195905"/>
                    <a:pt x="2551961" y="197324"/>
                  </a:cubicBezTo>
                  <a:lnTo>
                    <a:pt x="2548635" y="200367"/>
                  </a:lnTo>
                  <a:cubicBezTo>
                    <a:pt x="2547086" y="201785"/>
                    <a:pt x="2544679" y="201678"/>
                    <a:pt x="2543262" y="200128"/>
                  </a:cubicBezTo>
                  <a:lnTo>
                    <a:pt x="2540220" y="196803"/>
                  </a:lnTo>
                  <a:cubicBezTo>
                    <a:pt x="2538801" y="195254"/>
                    <a:pt x="2538908" y="192848"/>
                    <a:pt x="2540457" y="191430"/>
                  </a:cubicBezTo>
                  <a:lnTo>
                    <a:pt x="2543783" y="188387"/>
                  </a:lnTo>
                  <a:cubicBezTo>
                    <a:pt x="2544558" y="187678"/>
                    <a:pt x="2545547" y="187350"/>
                    <a:pt x="2546519" y="187393"/>
                  </a:cubicBezTo>
                  <a:close/>
                  <a:moveTo>
                    <a:pt x="2213372" y="187393"/>
                  </a:moveTo>
                  <a:cubicBezTo>
                    <a:pt x="2214346" y="187436"/>
                    <a:pt x="2215301" y="187850"/>
                    <a:pt x="2216009" y="188625"/>
                  </a:cubicBezTo>
                  <a:lnTo>
                    <a:pt x="2219053" y="191951"/>
                  </a:lnTo>
                  <a:cubicBezTo>
                    <a:pt x="2220471" y="193500"/>
                    <a:pt x="2220364" y="195905"/>
                    <a:pt x="2218815" y="197324"/>
                  </a:cubicBezTo>
                  <a:lnTo>
                    <a:pt x="2215489" y="200367"/>
                  </a:lnTo>
                  <a:cubicBezTo>
                    <a:pt x="2213940" y="201785"/>
                    <a:pt x="2211534" y="201678"/>
                    <a:pt x="2210116" y="200128"/>
                  </a:cubicBezTo>
                  <a:lnTo>
                    <a:pt x="2207073" y="196803"/>
                  </a:lnTo>
                  <a:cubicBezTo>
                    <a:pt x="2205654" y="195254"/>
                    <a:pt x="2205762" y="192848"/>
                    <a:pt x="2207311" y="191430"/>
                  </a:cubicBezTo>
                  <a:lnTo>
                    <a:pt x="2210637" y="188387"/>
                  </a:lnTo>
                  <a:cubicBezTo>
                    <a:pt x="2211412" y="187678"/>
                    <a:pt x="2212401" y="187350"/>
                    <a:pt x="2213372" y="187393"/>
                  </a:cubicBezTo>
                  <a:close/>
                  <a:moveTo>
                    <a:pt x="1880226" y="187393"/>
                  </a:moveTo>
                  <a:cubicBezTo>
                    <a:pt x="1881199" y="187436"/>
                    <a:pt x="1882155" y="187850"/>
                    <a:pt x="1882864" y="188625"/>
                  </a:cubicBezTo>
                  <a:lnTo>
                    <a:pt x="1885906" y="191951"/>
                  </a:lnTo>
                  <a:cubicBezTo>
                    <a:pt x="1887324" y="193500"/>
                    <a:pt x="1887218" y="195905"/>
                    <a:pt x="1885669" y="197324"/>
                  </a:cubicBezTo>
                  <a:lnTo>
                    <a:pt x="1882343" y="200367"/>
                  </a:lnTo>
                  <a:cubicBezTo>
                    <a:pt x="1880793" y="201785"/>
                    <a:pt x="1878388" y="201678"/>
                    <a:pt x="1876969" y="200128"/>
                  </a:cubicBezTo>
                  <a:lnTo>
                    <a:pt x="1873926" y="196803"/>
                  </a:lnTo>
                  <a:cubicBezTo>
                    <a:pt x="1872509" y="195254"/>
                    <a:pt x="1872615" y="192848"/>
                    <a:pt x="1874165" y="191430"/>
                  </a:cubicBezTo>
                  <a:lnTo>
                    <a:pt x="1877491" y="188387"/>
                  </a:lnTo>
                  <a:cubicBezTo>
                    <a:pt x="1878265" y="187678"/>
                    <a:pt x="1879255" y="187350"/>
                    <a:pt x="1880226" y="187393"/>
                  </a:cubicBezTo>
                  <a:close/>
                  <a:moveTo>
                    <a:pt x="1547080" y="187393"/>
                  </a:moveTo>
                  <a:cubicBezTo>
                    <a:pt x="1548052" y="187436"/>
                    <a:pt x="1549009" y="187850"/>
                    <a:pt x="1549717" y="188625"/>
                  </a:cubicBezTo>
                  <a:lnTo>
                    <a:pt x="1552761" y="191951"/>
                  </a:lnTo>
                  <a:cubicBezTo>
                    <a:pt x="1554178" y="193500"/>
                    <a:pt x="1554072" y="195905"/>
                    <a:pt x="1552522" y="197324"/>
                  </a:cubicBezTo>
                  <a:lnTo>
                    <a:pt x="1549196" y="200367"/>
                  </a:lnTo>
                  <a:cubicBezTo>
                    <a:pt x="1547646" y="201785"/>
                    <a:pt x="1545241" y="201678"/>
                    <a:pt x="1543823" y="200128"/>
                  </a:cubicBezTo>
                  <a:lnTo>
                    <a:pt x="1540780" y="196803"/>
                  </a:lnTo>
                  <a:cubicBezTo>
                    <a:pt x="1539362" y="195254"/>
                    <a:pt x="1539469" y="192848"/>
                    <a:pt x="1541019" y="191430"/>
                  </a:cubicBezTo>
                  <a:lnTo>
                    <a:pt x="1544344" y="188387"/>
                  </a:lnTo>
                  <a:cubicBezTo>
                    <a:pt x="1545119" y="187678"/>
                    <a:pt x="1546107" y="187350"/>
                    <a:pt x="1547080" y="187393"/>
                  </a:cubicBezTo>
                  <a:close/>
                  <a:moveTo>
                    <a:pt x="1213934" y="187393"/>
                  </a:moveTo>
                  <a:cubicBezTo>
                    <a:pt x="1214906" y="187436"/>
                    <a:pt x="1215862" y="187850"/>
                    <a:pt x="1216571" y="188625"/>
                  </a:cubicBezTo>
                  <a:lnTo>
                    <a:pt x="1219614" y="191951"/>
                  </a:lnTo>
                  <a:cubicBezTo>
                    <a:pt x="1221032" y="193500"/>
                    <a:pt x="1220925" y="195905"/>
                    <a:pt x="1219375" y="197324"/>
                  </a:cubicBezTo>
                  <a:lnTo>
                    <a:pt x="1216049" y="200367"/>
                  </a:lnTo>
                  <a:cubicBezTo>
                    <a:pt x="1214501" y="201785"/>
                    <a:pt x="1212094" y="201678"/>
                    <a:pt x="1210677" y="200128"/>
                  </a:cubicBezTo>
                  <a:lnTo>
                    <a:pt x="1207634" y="196803"/>
                  </a:lnTo>
                  <a:cubicBezTo>
                    <a:pt x="1206216" y="195254"/>
                    <a:pt x="1206323" y="192848"/>
                    <a:pt x="1207872" y="191430"/>
                  </a:cubicBezTo>
                  <a:lnTo>
                    <a:pt x="1211198" y="188387"/>
                  </a:lnTo>
                  <a:cubicBezTo>
                    <a:pt x="1211973" y="187678"/>
                    <a:pt x="1212961" y="187350"/>
                    <a:pt x="1213934" y="187393"/>
                  </a:cubicBezTo>
                  <a:close/>
                  <a:moveTo>
                    <a:pt x="880787" y="187393"/>
                  </a:moveTo>
                  <a:cubicBezTo>
                    <a:pt x="881760" y="187436"/>
                    <a:pt x="882715" y="187850"/>
                    <a:pt x="883424" y="188625"/>
                  </a:cubicBezTo>
                  <a:lnTo>
                    <a:pt x="886467" y="191951"/>
                  </a:lnTo>
                  <a:cubicBezTo>
                    <a:pt x="887886" y="193500"/>
                    <a:pt x="887778" y="195905"/>
                    <a:pt x="886229" y="197324"/>
                  </a:cubicBezTo>
                  <a:lnTo>
                    <a:pt x="882903" y="200367"/>
                  </a:lnTo>
                  <a:cubicBezTo>
                    <a:pt x="881354" y="201785"/>
                    <a:pt x="878948" y="201678"/>
                    <a:pt x="877531" y="200128"/>
                  </a:cubicBezTo>
                  <a:lnTo>
                    <a:pt x="874488" y="196803"/>
                  </a:lnTo>
                  <a:cubicBezTo>
                    <a:pt x="873069" y="195254"/>
                    <a:pt x="873176" y="192848"/>
                    <a:pt x="874725" y="191430"/>
                  </a:cubicBezTo>
                  <a:lnTo>
                    <a:pt x="878051" y="188387"/>
                  </a:lnTo>
                  <a:cubicBezTo>
                    <a:pt x="878826" y="187678"/>
                    <a:pt x="879815" y="187350"/>
                    <a:pt x="880787" y="187393"/>
                  </a:cubicBezTo>
                  <a:close/>
                  <a:moveTo>
                    <a:pt x="547641" y="187393"/>
                  </a:moveTo>
                  <a:cubicBezTo>
                    <a:pt x="548613" y="187436"/>
                    <a:pt x="549570" y="187850"/>
                    <a:pt x="550278" y="188625"/>
                  </a:cubicBezTo>
                  <a:lnTo>
                    <a:pt x="553321" y="191951"/>
                  </a:lnTo>
                  <a:cubicBezTo>
                    <a:pt x="554739" y="193500"/>
                    <a:pt x="554633" y="195905"/>
                    <a:pt x="553083" y="197324"/>
                  </a:cubicBezTo>
                  <a:lnTo>
                    <a:pt x="549757" y="200367"/>
                  </a:lnTo>
                  <a:cubicBezTo>
                    <a:pt x="548208" y="201785"/>
                    <a:pt x="545802" y="201678"/>
                    <a:pt x="544384" y="200128"/>
                  </a:cubicBezTo>
                  <a:lnTo>
                    <a:pt x="541341" y="196803"/>
                  </a:lnTo>
                  <a:cubicBezTo>
                    <a:pt x="539923" y="195254"/>
                    <a:pt x="540030" y="192848"/>
                    <a:pt x="541579" y="191430"/>
                  </a:cubicBezTo>
                  <a:lnTo>
                    <a:pt x="544906" y="188387"/>
                  </a:lnTo>
                  <a:cubicBezTo>
                    <a:pt x="545679" y="187678"/>
                    <a:pt x="546669" y="187350"/>
                    <a:pt x="547641" y="187393"/>
                  </a:cubicBezTo>
                  <a:close/>
                  <a:moveTo>
                    <a:pt x="214495" y="187393"/>
                  </a:moveTo>
                  <a:cubicBezTo>
                    <a:pt x="215467" y="187436"/>
                    <a:pt x="216424" y="187850"/>
                    <a:pt x="217132" y="188625"/>
                  </a:cubicBezTo>
                  <a:lnTo>
                    <a:pt x="220175" y="191951"/>
                  </a:lnTo>
                  <a:cubicBezTo>
                    <a:pt x="221593" y="193500"/>
                    <a:pt x="221486" y="195905"/>
                    <a:pt x="219936" y="197324"/>
                  </a:cubicBezTo>
                  <a:lnTo>
                    <a:pt x="216611" y="200367"/>
                  </a:lnTo>
                  <a:cubicBezTo>
                    <a:pt x="215062" y="201785"/>
                    <a:pt x="212656" y="201678"/>
                    <a:pt x="211238" y="200128"/>
                  </a:cubicBezTo>
                  <a:lnTo>
                    <a:pt x="208195" y="196803"/>
                  </a:lnTo>
                  <a:cubicBezTo>
                    <a:pt x="206777" y="195254"/>
                    <a:pt x="206884" y="192848"/>
                    <a:pt x="208434" y="191430"/>
                  </a:cubicBezTo>
                  <a:lnTo>
                    <a:pt x="211758" y="188387"/>
                  </a:lnTo>
                  <a:cubicBezTo>
                    <a:pt x="212534" y="187678"/>
                    <a:pt x="213522" y="187350"/>
                    <a:pt x="214495" y="187393"/>
                  </a:cubicBezTo>
                  <a:close/>
                  <a:moveTo>
                    <a:pt x="3239436" y="168826"/>
                  </a:moveTo>
                  <a:lnTo>
                    <a:pt x="3252285" y="220221"/>
                  </a:lnTo>
                  <a:lnTo>
                    <a:pt x="3232587" y="208160"/>
                  </a:lnTo>
                  <a:cubicBezTo>
                    <a:pt x="3225644" y="203910"/>
                    <a:pt x="3223464" y="194837"/>
                    <a:pt x="3227713" y="187896"/>
                  </a:cubicBezTo>
                  <a:lnTo>
                    <a:pt x="3239371" y="168856"/>
                  </a:lnTo>
                  <a:close/>
                  <a:moveTo>
                    <a:pt x="19617" y="166613"/>
                  </a:moveTo>
                  <a:lnTo>
                    <a:pt x="24474" y="171110"/>
                  </a:lnTo>
                  <a:cubicBezTo>
                    <a:pt x="29668" y="175918"/>
                    <a:pt x="29980" y="184028"/>
                    <a:pt x="25171" y="189223"/>
                  </a:cubicBezTo>
                  <a:lnTo>
                    <a:pt x="11981" y="203470"/>
                  </a:lnTo>
                  <a:lnTo>
                    <a:pt x="10197" y="204291"/>
                  </a:lnTo>
                  <a:close/>
                  <a:moveTo>
                    <a:pt x="2920993" y="161975"/>
                  </a:moveTo>
                  <a:cubicBezTo>
                    <a:pt x="2922886" y="162260"/>
                    <a:pt x="2924754" y="162921"/>
                    <a:pt x="2926490" y="163983"/>
                  </a:cubicBezTo>
                  <a:lnTo>
                    <a:pt x="2959970" y="184483"/>
                  </a:lnTo>
                  <a:cubicBezTo>
                    <a:pt x="2966912" y="188733"/>
                    <a:pt x="2969094" y="197807"/>
                    <a:pt x="2964843" y="204748"/>
                  </a:cubicBezTo>
                  <a:lnTo>
                    <a:pt x="2953186" y="223786"/>
                  </a:lnTo>
                  <a:cubicBezTo>
                    <a:pt x="2948936" y="230729"/>
                    <a:pt x="2939863" y="232911"/>
                    <a:pt x="2932921" y="228660"/>
                  </a:cubicBezTo>
                  <a:lnTo>
                    <a:pt x="2899441" y="208160"/>
                  </a:lnTo>
                  <a:cubicBezTo>
                    <a:pt x="2892498" y="203910"/>
                    <a:pt x="2890317" y="194837"/>
                    <a:pt x="2894567" y="187896"/>
                  </a:cubicBezTo>
                  <a:lnTo>
                    <a:pt x="2906224" y="168856"/>
                  </a:lnTo>
                  <a:cubicBezTo>
                    <a:pt x="2909413" y="163651"/>
                    <a:pt x="2915313" y="161121"/>
                    <a:pt x="2920993" y="161975"/>
                  </a:cubicBezTo>
                  <a:close/>
                  <a:moveTo>
                    <a:pt x="2587846" y="161975"/>
                  </a:moveTo>
                  <a:cubicBezTo>
                    <a:pt x="2589740" y="162260"/>
                    <a:pt x="2591608" y="162921"/>
                    <a:pt x="2593343" y="163983"/>
                  </a:cubicBezTo>
                  <a:lnTo>
                    <a:pt x="2626825" y="184483"/>
                  </a:lnTo>
                  <a:cubicBezTo>
                    <a:pt x="2633766" y="188733"/>
                    <a:pt x="2635947" y="197807"/>
                    <a:pt x="2631697" y="204748"/>
                  </a:cubicBezTo>
                  <a:lnTo>
                    <a:pt x="2620041" y="223786"/>
                  </a:lnTo>
                  <a:cubicBezTo>
                    <a:pt x="2615790" y="230729"/>
                    <a:pt x="2606716" y="232911"/>
                    <a:pt x="2599775" y="228660"/>
                  </a:cubicBezTo>
                  <a:lnTo>
                    <a:pt x="2566294" y="208160"/>
                  </a:lnTo>
                  <a:cubicBezTo>
                    <a:pt x="2559353" y="203910"/>
                    <a:pt x="2557171" y="194837"/>
                    <a:pt x="2561421" y="187896"/>
                  </a:cubicBezTo>
                  <a:lnTo>
                    <a:pt x="2573078" y="168856"/>
                  </a:lnTo>
                  <a:cubicBezTo>
                    <a:pt x="2576266" y="163651"/>
                    <a:pt x="2582166" y="161121"/>
                    <a:pt x="2587846" y="161975"/>
                  </a:cubicBezTo>
                  <a:close/>
                  <a:moveTo>
                    <a:pt x="2254699" y="161975"/>
                  </a:moveTo>
                  <a:cubicBezTo>
                    <a:pt x="2256593" y="162260"/>
                    <a:pt x="2258462" y="162921"/>
                    <a:pt x="2260197" y="163983"/>
                  </a:cubicBezTo>
                  <a:lnTo>
                    <a:pt x="2293677" y="184483"/>
                  </a:lnTo>
                  <a:cubicBezTo>
                    <a:pt x="2300620" y="188733"/>
                    <a:pt x="2302801" y="197807"/>
                    <a:pt x="2298551" y="204748"/>
                  </a:cubicBezTo>
                  <a:lnTo>
                    <a:pt x="2286895" y="223786"/>
                  </a:lnTo>
                  <a:cubicBezTo>
                    <a:pt x="2282643" y="230729"/>
                    <a:pt x="2273570" y="232911"/>
                    <a:pt x="2266629" y="228660"/>
                  </a:cubicBezTo>
                  <a:lnTo>
                    <a:pt x="2233148" y="208160"/>
                  </a:lnTo>
                  <a:cubicBezTo>
                    <a:pt x="2226206" y="203910"/>
                    <a:pt x="2224025" y="194837"/>
                    <a:pt x="2228275" y="187896"/>
                  </a:cubicBezTo>
                  <a:lnTo>
                    <a:pt x="2239933" y="168856"/>
                  </a:lnTo>
                  <a:cubicBezTo>
                    <a:pt x="2243120" y="163651"/>
                    <a:pt x="2249020" y="161121"/>
                    <a:pt x="2254699" y="161975"/>
                  </a:cubicBezTo>
                  <a:close/>
                  <a:moveTo>
                    <a:pt x="1921554" y="161975"/>
                  </a:moveTo>
                  <a:cubicBezTo>
                    <a:pt x="1923447" y="162260"/>
                    <a:pt x="1925315" y="162921"/>
                    <a:pt x="1927051" y="163983"/>
                  </a:cubicBezTo>
                  <a:lnTo>
                    <a:pt x="1960532" y="184483"/>
                  </a:lnTo>
                  <a:cubicBezTo>
                    <a:pt x="1967474" y="188733"/>
                    <a:pt x="1969655" y="197807"/>
                    <a:pt x="1965405" y="204748"/>
                  </a:cubicBezTo>
                  <a:lnTo>
                    <a:pt x="1953747" y="223786"/>
                  </a:lnTo>
                  <a:cubicBezTo>
                    <a:pt x="1949497" y="230729"/>
                    <a:pt x="1940424" y="232911"/>
                    <a:pt x="1933482" y="228660"/>
                  </a:cubicBezTo>
                  <a:lnTo>
                    <a:pt x="1900002" y="208160"/>
                  </a:lnTo>
                  <a:cubicBezTo>
                    <a:pt x="1893060" y="203910"/>
                    <a:pt x="1890878" y="194837"/>
                    <a:pt x="1895128" y="187896"/>
                  </a:cubicBezTo>
                  <a:lnTo>
                    <a:pt x="1906786" y="168856"/>
                  </a:lnTo>
                  <a:cubicBezTo>
                    <a:pt x="1909974" y="163651"/>
                    <a:pt x="1915874" y="161121"/>
                    <a:pt x="1921554" y="161975"/>
                  </a:cubicBezTo>
                  <a:close/>
                  <a:moveTo>
                    <a:pt x="1588407" y="161975"/>
                  </a:moveTo>
                  <a:cubicBezTo>
                    <a:pt x="1590300" y="162260"/>
                    <a:pt x="1592169" y="162921"/>
                    <a:pt x="1593904" y="163983"/>
                  </a:cubicBezTo>
                  <a:lnTo>
                    <a:pt x="1627385" y="184483"/>
                  </a:lnTo>
                  <a:cubicBezTo>
                    <a:pt x="1634327" y="188733"/>
                    <a:pt x="1636509" y="197807"/>
                    <a:pt x="1632258" y="204748"/>
                  </a:cubicBezTo>
                  <a:lnTo>
                    <a:pt x="1620601" y="223786"/>
                  </a:lnTo>
                  <a:cubicBezTo>
                    <a:pt x="1616350" y="230729"/>
                    <a:pt x="1607278" y="232911"/>
                    <a:pt x="1600336" y="228660"/>
                  </a:cubicBezTo>
                  <a:lnTo>
                    <a:pt x="1566856" y="208160"/>
                  </a:lnTo>
                  <a:cubicBezTo>
                    <a:pt x="1559913" y="203910"/>
                    <a:pt x="1557732" y="194837"/>
                    <a:pt x="1561982" y="187896"/>
                  </a:cubicBezTo>
                  <a:lnTo>
                    <a:pt x="1573639" y="168856"/>
                  </a:lnTo>
                  <a:cubicBezTo>
                    <a:pt x="1576827" y="163651"/>
                    <a:pt x="1582728" y="161121"/>
                    <a:pt x="1588407" y="161975"/>
                  </a:cubicBezTo>
                  <a:close/>
                  <a:moveTo>
                    <a:pt x="1255261" y="161975"/>
                  </a:moveTo>
                  <a:cubicBezTo>
                    <a:pt x="1257154" y="162260"/>
                    <a:pt x="1259023" y="162921"/>
                    <a:pt x="1260758" y="163983"/>
                  </a:cubicBezTo>
                  <a:lnTo>
                    <a:pt x="1294239" y="184483"/>
                  </a:lnTo>
                  <a:cubicBezTo>
                    <a:pt x="1301181" y="188733"/>
                    <a:pt x="1303362" y="197807"/>
                    <a:pt x="1299112" y="204748"/>
                  </a:cubicBezTo>
                  <a:lnTo>
                    <a:pt x="1287455" y="223786"/>
                  </a:lnTo>
                  <a:cubicBezTo>
                    <a:pt x="1283205" y="230729"/>
                    <a:pt x="1274131" y="232911"/>
                    <a:pt x="1267190" y="228660"/>
                  </a:cubicBezTo>
                  <a:lnTo>
                    <a:pt x="1233709" y="208160"/>
                  </a:lnTo>
                  <a:cubicBezTo>
                    <a:pt x="1226767" y="203910"/>
                    <a:pt x="1224586" y="194837"/>
                    <a:pt x="1228836" y="187896"/>
                  </a:cubicBezTo>
                  <a:lnTo>
                    <a:pt x="1240493" y="168856"/>
                  </a:lnTo>
                  <a:cubicBezTo>
                    <a:pt x="1243681" y="163651"/>
                    <a:pt x="1249581" y="161121"/>
                    <a:pt x="1255261" y="161975"/>
                  </a:cubicBezTo>
                  <a:close/>
                  <a:moveTo>
                    <a:pt x="922114" y="161975"/>
                  </a:moveTo>
                  <a:cubicBezTo>
                    <a:pt x="924008" y="162260"/>
                    <a:pt x="925876" y="162921"/>
                    <a:pt x="927612" y="163983"/>
                  </a:cubicBezTo>
                  <a:lnTo>
                    <a:pt x="961092" y="184483"/>
                  </a:lnTo>
                  <a:cubicBezTo>
                    <a:pt x="968034" y="188733"/>
                    <a:pt x="970216" y="197807"/>
                    <a:pt x="965966" y="204748"/>
                  </a:cubicBezTo>
                  <a:lnTo>
                    <a:pt x="954309" y="223786"/>
                  </a:lnTo>
                  <a:cubicBezTo>
                    <a:pt x="950058" y="230729"/>
                    <a:pt x="940985" y="232911"/>
                    <a:pt x="934043" y="228660"/>
                  </a:cubicBezTo>
                  <a:lnTo>
                    <a:pt x="900562" y="208160"/>
                  </a:lnTo>
                  <a:cubicBezTo>
                    <a:pt x="893621" y="203910"/>
                    <a:pt x="891439" y="194837"/>
                    <a:pt x="895690" y="187896"/>
                  </a:cubicBezTo>
                  <a:lnTo>
                    <a:pt x="907346" y="168856"/>
                  </a:lnTo>
                  <a:cubicBezTo>
                    <a:pt x="910534" y="163651"/>
                    <a:pt x="916435" y="161121"/>
                    <a:pt x="922114" y="161975"/>
                  </a:cubicBezTo>
                  <a:close/>
                  <a:moveTo>
                    <a:pt x="588968" y="161975"/>
                  </a:moveTo>
                  <a:cubicBezTo>
                    <a:pt x="590862" y="162260"/>
                    <a:pt x="592730" y="162921"/>
                    <a:pt x="594466" y="163983"/>
                  </a:cubicBezTo>
                  <a:lnTo>
                    <a:pt x="627946" y="184483"/>
                  </a:lnTo>
                  <a:cubicBezTo>
                    <a:pt x="634888" y="188733"/>
                    <a:pt x="637069" y="197807"/>
                    <a:pt x="632820" y="204748"/>
                  </a:cubicBezTo>
                  <a:lnTo>
                    <a:pt x="621163" y="223786"/>
                  </a:lnTo>
                  <a:cubicBezTo>
                    <a:pt x="616911" y="230729"/>
                    <a:pt x="607839" y="232911"/>
                    <a:pt x="600897" y="228660"/>
                  </a:cubicBezTo>
                  <a:lnTo>
                    <a:pt x="567416" y="208160"/>
                  </a:lnTo>
                  <a:cubicBezTo>
                    <a:pt x="560475" y="203910"/>
                    <a:pt x="558293" y="194837"/>
                    <a:pt x="562543" y="187896"/>
                  </a:cubicBezTo>
                  <a:lnTo>
                    <a:pt x="574201" y="168856"/>
                  </a:lnTo>
                  <a:cubicBezTo>
                    <a:pt x="577388" y="163651"/>
                    <a:pt x="583289" y="161121"/>
                    <a:pt x="588968" y="161975"/>
                  </a:cubicBezTo>
                  <a:close/>
                  <a:moveTo>
                    <a:pt x="255822" y="161975"/>
                  </a:moveTo>
                  <a:cubicBezTo>
                    <a:pt x="257715" y="162260"/>
                    <a:pt x="259584" y="162921"/>
                    <a:pt x="261319" y="163983"/>
                  </a:cubicBezTo>
                  <a:lnTo>
                    <a:pt x="294800" y="184483"/>
                  </a:lnTo>
                  <a:cubicBezTo>
                    <a:pt x="301742" y="188733"/>
                    <a:pt x="303923" y="197807"/>
                    <a:pt x="299673" y="204748"/>
                  </a:cubicBezTo>
                  <a:lnTo>
                    <a:pt x="288016" y="223786"/>
                  </a:lnTo>
                  <a:cubicBezTo>
                    <a:pt x="283766" y="230729"/>
                    <a:pt x="274693" y="232911"/>
                    <a:pt x="267751" y="228660"/>
                  </a:cubicBezTo>
                  <a:lnTo>
                    <a:pt x="234271" y="208160"/>
                  </a:lnTo>
                  <a:cubicBezTo>
                    <a:pt x="227328" y="203910"/>
                    <a:pt x="225146" y="194837"/>
                    <a:pt x="229397" y="187896"/>
                  </a:cubicBezTo>
                  <a:lnTo>
                    <a:pt x="241054" y="168856"/>
                  </a:lnTo>
                  <a:cubicBezTo>
                    <a:pt x="244242" y="163651"/>
                    <a:pt x="250143" y="161121"/>
                    <a:pt x="255822" y="161975"/>
                  </a:cubicBezTo>
                  <a:close/>
                  <a:moveTo>
                    <a:pt x="3223093" y="157595"/>
                  </a:moveTo>
                  <a:cubicBezTo>
                    <a:pt x="3224564" y="157775"/>
                    <a:pt x="3225967" y="158515"/>
                    <a:pt x="3226953" y="159775"/>
                  </a:cubicBezTo>
                  <a:lnTo>
                    <a:pt x="3231182" y="165182"/>
                  </a:lnTo>
                  <a:cubicBezTo>
                    <a:pt x="3233153" y="167701"/>
                    <a:pt x="3232709" y="171342"/>
                    <a:pt x="3230188" y="173313"/>
                  </a:cubicBezTo>
                  <a:lnTo>
                    <a:pt x="3224492" y="177769"/>
                  </a:lnTo>
                  <a:cubicBezTo>
                    <a:pt x="3221973" y="179740"/>
                    <a:pt x="3218333" y="179295"/>
                    <a:pt x="3216361" y="176776"/>
                  </a:cubicBezTo>
                  <a:lnTo>
                    <a:pt x="3212132" y="171369"/>
                  </a:lnTo>
                  <a:cubicBezTo>
                    <a:pt x="3210161" y="168848"/>
                    <a:pt x="3210606" y="165209"/>
                    <a:pt x="3213125" y="163238"/>
                  </a:cubicBezTo>
                  <a:lnTo>
                    <a:pt x="3218821" y="158782"/>
                  </a:lnTo>
                  <a:cubicBezTo>
                    <a:pt x="3220081" y="157797"/>
                    <a:pt x="3221622" y="157415"/>
                    <a:pt x="3223093" y="157595"/>
                  </a:cubicBezTo>
                  <a:close/>
                  <a:moveTo>
                    <a:pt x="2889946" y="157595"/>
                  </a:moveTo>
                  <a:cubicBezTo>
                    <a:pt x="2891418" y="157775"/>
                    <a:pt x="2892821" y="158515"/>
                    <a:pt x="2893806" y="159775"/>
                  </a:cubicBezTo>
                  <a:lnTo>
                    <a:pt x="2898036" y="165182"/>
                  </a:lnTo>
                  <a:cubicBezTo>
                    <a:pt x="2900007" y="167701"/>
                    <a:pt x="2899562" y="171342"/>
                    <a:pt x="2897042" y="173313"/>
                  </a:cubicBezTo>
                  <a:lnTo>
                    <a:pt x="2891346" y="177769"/>
                  </a:lnTo>
                  <a:cubicBezTo>
                    <a:pt x="2888826" y="179740"/>
                    <a:pt x="2885185" y="179295"/>
                    <a:pt x="2883215" y="176776"/>
                  </a:cubicBezTo>
                  <a:lnTo>
                    <a:pt x="2878985" y="171369"/>
                  </a:lnTo>
                  <a:cubicBezTo>
                    <a:pt x="2877014" y="168848"/>
                    <a:pt x="2877459" y="165209"/>
                    <a:pt x="2879979" y="163238"/>
                  </a:cubicBezTo>
                  <a:lnTo>
                    <a:pt x="2885675" y="158782"/>
                  </a:lnTo>
                  <a:cubicBezTo>
                    <a:pt x="2886935" y="157797"/>
                    <a:pt x="2888475" y="157415"/>
                    <a:pt x="2889946" y="157595"/>
                  </a:cubicBezTo>
                  <a:close/>
                  <a:moveTo>
                    <a:pt x="2556800" y="157595"/>
                  </a:moveTo>
                  <a:cubicBezTo>
                    <a:pt x="2558271" y="157775"/>
                    <a:pt x="2559675" y="158515"/>
                    <a:pt x="2560660" y="159775"/>
                  </a:cubicBezTo>
                  <a:lnTo>
                    <a:pt x="2564889" y="165182"/>
                  </a:lnTo>
                  <a:cubicBezTo>
                    <a:pt x="2566861" y="167701"/>
                    <a:pt x="2566416" y="171342"/>
                    <a:pt x="2563896" y="173313"/>
                  </a:cubicBezTo>
                  <a:lnTo>
                    <a:pt x="2558200" y="177769"/>
                  </a:lnTo>
                  <a:cubicBezTo>
                    <a:pt x="2555680" y="179740"/>
                    <a:pt x="2552039" y="179295"/>
                    <a:pt x="2550069" y="176776"/>
                  </a:cubicBezTo>
                  <a:lnTo>
                    <a:pt x="2545840" y="171369"/>
                  </a:lnTo>
                  <a:cubicBezTo>
                    <a:pt x="2543868" y="168848"/>
                    <a:pt x="2544313" y="165209"/>
                    <a:pt x="2546832" y="163238"/>
                  </a:cubicBezTo>
                  <a:lnTo>
                    <a:pt x="2552528" y="158782"/>
                  </a:lnTo>
                  <a:cubicBezTo>
                    <a:pt x="2553789" y="157797"/>
                    <a:pt x="2555329" y="157415"/>
                    <a:pt x="2556800" y="157595"/>
                  </a:cubicBezTo>
                  <a:close/>
                  <a:moveTo>
                    <a:pt x="2223654" y="157595"/>
                  </a:moveTo>
                  <a:cubicBezTo>
                    <a:pt x="2225125" y="157775"/>
                    <a:pt x="2226528" y="158515"/>
                    <a:pt x="2227514" y="159775"/>
                  </a:cubicBezTo>
                  <a:lnTo>
                    <a:pt x="2231743" y="165182"/>
                  </a:lnTo>
                  <a:cubicBezTo>
                    <a:pt x="2233715" y="167701"/>
                    <a:pt x="2233270" y="171342"/>
                    <a:pt x="2230749" y="173313"/>
                  </a:cubicBezTo>
                  <a:lnTo>
                    <a:pt x="2225053" y="177769"/>
                  </a:lnTo>
                  <a:cubicBezTo>
                    <a:pt x="2222533" y="179740"/>
                    <a:pt x="2218894" y="179295"/>
                    <a:pt x="2216922" y="176776"/>
                  </a:cubicBezTo>
                  <a:lnTo>
                    <a:pt x="2212693" y="171369"/>
                  </a:lnTo>
                  <a:cubicBezTo>
                    <a:pt x="2210722" y="168848"/>
                    <a:pt x="2211167" y="165209"/>
                    <a:pt x="2213686" y="163238"/>
                  </a:cubicBezTo>
                  <a:lnTo>
                    <a:pt x="2219382" y="158782"/>
                  </a:lnTo>
                  <a:cubicBezTo>
                    <a:pt x="2220643" y="157797"/>
                    <a:pt x="2222182" y="157415"/>
                    <a:pt x="2223654" y="157595"/>
                  </a:cubicBezTo>
                  <a:close/>
                  <a:moveTo>
                    <a:pt x="1890508" y="157595"/>
                  </a:moveTo>
                  <a:cubicBezTo>
                    <a:pt x="1891979" y="157775"/>
                    <a:pt x="1893382" y="158515"/>
                    <a:pt x="1894368" y="159775"/>
                  </a:cubicBezTo>
                  <a:lnTo>
                    <a:pt x="1898597" y="165182"/>
                  </a:lnTo>
                  <a:cubicBezTo>
                    <a:pt x="1900567" y="167701"/>
                    <a:pt x="1900123" y="171342"/>
                    <a:pt x="1897603" y="173313"/>
                  </a:cubicBezTo>
                  <a:lnTo>
                    <a:pt x="1891907" y="177769"/>
                  </a:lnTo>
                  <a:cubicBezTo>
                    <a:pt x="1889388" y="179740"/>
                    <a:pt x="1885747" y="179295"/>
                    <a:pt x="1883776" y="176776"/>
                  </a:cubicBezTo>
                  <a:lnTo>
                    <a:pt x="1879546" y="171369"/>
                  </a:lnTo>
                  <a:cubicBezTo>
                    <a:pt x="1877576" y="168848"/>
                    <a:pt x="1878020" y="165209"/>
                    <a:pt x="1880540" y="163238"/>
                  </a:cubicBezTo>
                  <a:lnTo>
                    <a:pt x="1886236" y="158782"/>
                  </a:lnTo>
                  <a:cubicBezTo>
                    <a:pt x="1887496" y="157797"/>
                    <a:pt x="1889036" y="157415"/>
                    <a:pt x="1890508" y="157595"/>
                  </a:cubicBezTo>
                  <a:close/>
                  <a:moveTo>
                    <a:pt x="1557361" y="157595"/>
                  </a:moveTo>
                  <a:cubicBezTo>
                    <a:pt x="1558833" y="157775"/>
                    <a:pt x="1560235" y="158515"/>
                    <a:pt x="1561221" y="159775"/>
                  </a:cubicBezTo>
                  <a:lnTo>
                    <a:pt x="1565450" y="165182"/>
                  </a:lnTo>
                  <a:cubicBezTo>
                    <a:pt x="1567422" y="167701"/>
                    <a:pt x="1566977" y="171342"/>
                    <a:pt x="1564457" y="173313"/>
                  </a:cubicBezTo>
                  <a:lnTo>
                    <a:pt x="1558761" y="177769"/>
                  </a:lnTo>
                  <a:cubicBezTo>
                    <a:pt x="1556241" y="179740"/>
                    <a:pt x="1552600" y="179295"/>
                    <a:pt x="1550629" y="176776"/>
                  </a:cubicBezTo>
                  <a:lnTo>
                    <a:pt x="1546400" y="171369"/>
                  </a:lnTo>
                  <a:cubicBezTo>
                    <a:pt x="1544429" y="168848"/>
                    <a:pt x="1544874" y="165209"/>
                    <a:pt x="1547394" y="163238"/>
                  </a:cubicBezTo>
                  <a:lnTo>
                    <a:pt x="1553090" y="158782"/>
                  </a:lnTo>
                  <a:cubicBezTo>
                    <a:pt x="1554350" y="157797"/>
                    <a:pt x="1555890" y="157415"/>
                    <a:pt x="1557361" y="157595"/>
                  </a:cubicBezTo>
                  <a:close/>
                  <a:moveTo>
                    <a:pt x="1224214" y="157595"/>
                  </a:moveTo>
                  <a:cubicBezTo>
                    <a:pt x="1225686" y="157775"/>
                    <a:pt x="1227090" y="158515"/>
                    <a:pt x="1228075" y="159775"/>
                  </a:cubicBezTo>
                  <a:lnTo>
                    <a:pt x="1232304" y="165182"/>
                  </a:lnTo>
                  <a:cubicBezTo>
                    <a:pt x="1234275" y="167701"/>
                    <a:pt x="1233830" y="171342"/>
                    <a:pt x="1231311" y="173313"/>
                  </a:cubicBezTo>
                  <a:lnTo>
                    <a:pt x="1225614" y="177769"/>
                  </a:lnTo>
                  <a:cubicBezTo>
                    <a:pt x="1223095" y="179740"/>
                    <a:pt x="1219454" y="179295"/>
                    <a:pt x="1217484" y="176776"/>
                  </a:cubicBezTo>
                  <a:lnTo>
                    <a:pt x="1213254" y="171369"/>
                  </a:lnTo>
                  <a:cubicBezTo>
                    <a:pt x="1211283" y="168848"/>
                    <a:pt x="1211727" y="165209"/>
                    <a:pt x="1214247" y="163238"/>
                  </a:cubicBezTo>
                  <a:lnTo>
                    <a:pt x="1219943" y="158782"/>
                  </a:lnTo>
                  <a:cubicBezTo>
                    <a:pt x="1221203" y="157797"/>
                    <a:pt x="1222743" y="157415"/>
                    <a:pt x="1224214" y="157595"/>
                  </a:cubicBezTo>
                  <a:close/>
                  <a:moveTo>
                    <a:pt x="891068" y="157595"/>
                  </a:moveTo>
                  <a:cubicBezTo>
                    <a:pt x="892539" y="157775"/>
                    <a:pt x="893943" y="158515"/>
                    <a:pt x="894928" y="159775"/>
                  </a:cubicBezTo>
                  <a:lnTo>
                    <a:pt x="899157" y="165182"/>
                  </a:lnTo>
                  <a:cubicBezTo>
                    <a:pt x="901129" y="167701"/>
                    <a:pt x="900684" y="171342"/>
                    <a:pt x="898164" y="173313"/>
                  </a:cubicBezTo>
                  <a:lnTo>
                    <a:pt x="892468" y="177769"/>
                  </a:lnTo>
                  <a:cubicBezTo>
                    <a:pt x="889948" y="179740"/>
                    <a:pt x="886308" y="179295"/>
                    <a:pt x="884337" y="176776"/>
                  </a:cubicBezTo>
                  <a:lnTo>
                    <a:pt x="880107" y="171369"/>
                  </a:lnTo>
                  <a:cubicBezTo>
                    <a:pt x="878137" y="168848"/>
                    <a:pt x="878581" y="165209"/>
                    <a:pt x="881100" y="163238"/>
                  </a:cubicBezTo>
                  <a:lnTo>
                    <a:pt x="886797" y="158782"/>
                  </a:lnTo>
                  <a:cubicBezTo>
                    <a:pt x="888057" y="157797"/>
                    <a:pt x="889597" y="157415"/>
                    <a:pt x="891068" y="157595"/>
                  </a:cubicBezTo>
                  <a:close/>
                  <a:moveTo>
                    <a:pt x="557923" y="157595"/>
                  </a:moveTo>
                  <a:cubicBezTo>
                    <a:pt x="559393" y="157775"/>
                    <a:pt x="560796" y="158515"/>
                    <a:pt x="561782" y="159775"/>
                  </a:cubicBezTo>
                  <a:lnTo>
                    <a:pt x="566012" y="165182"/>
                  </a:lnTo>
                  <a:cubicBezTo>
                    <a:pt x="567982" y="167701"/>
                    <a:pt x="567538" y="171342"/>
                    <a:pt x="565018" y="173313"/>
                  </a:cubicBezTo>
                  <a:lnTo>
                    <a:pt x="559322" y="177769"/>
                  </a:lnTo>
                  <a:cubicBezTo>
                    <a:pt x="556802" y="179740"/>
                    <a:pt x="553162" y="179295"/>
                    <a:pt x="551190" y="176776"/>
                  </a:cubicBezTo>
                  <a:lnTo>
                    <a:pt x="546961" y="171369"/>
                  </a:lnTo>
                  <a:cubicBezTo>
                    <a:pt x="544990" y="168848"/>
                    <a:pt x="545435" y="165209"/>
                    <a:pt x="547955" y="163238"/>
                  </a:cubicBezTo>
                  <a:lnTo>
                    <a:pt x="553651" y="158782"/>
                  </a:lnTo>
                  <a:cubicBezTo>
                    <a:pt x="554911" y="157797"/>
                    <a:pt x="556451" y="157415"/>
                    <a:pt x="557923" y="157595"/>
                  </a:cubicBezTo>
                  <a:close/>
                  <a:moveTo>
                    <a:pt x="224775" y="157595"/>
                  </a:moveTo>
                  <a:cubicBezTo>
                    <a:pt x="226248" y="157775"/>
                    <a:pt x="227651" y="158515"/>
                    <a:pt x="228636" y="159775"/>
                  </a:cubicBezTo>
                  <a:lnTo>
                    <a:pt x="232866" y="165182"/>
                  </a:lnTo>
                  <a:cubicBezTo>
                    <a:pt x="234836" y="167701"/>
                    <a:pt x="234391" y="171342"/>
                    <a:pt x="231871" y="173313"/>
                  </a:cubicBezTo>
                  <a:lnTo>
                    <a:pt x="226175" y="177769"/>
                  </a:lnTo>
                  <a:cubicBezTo>
                    <a:pt x="223656" y="179740"/>
                    <a:pt x="220015" y="179295"/>
                    <a:pt x="218045" y="176776"/>
                  </a:cubicBezTo>
                  <a:lnTo>
                    <a:pt x="213815" y="171369"/>
                  </a:lnTo>
                  <a:cubicBezTo>
                    <a:pt x="211844" y="168848"/>
                    <a:pt x="212288" y="165209"/>
                    <a:pt x="214808" y="163238"/>
                  </a:cubicBezTo>
                  <a:lnTo>
                    <a:pt x="220505" y="158782"/>
                  </a:lnTo>
                  <a:cubicBezTo>
                    <a:pt x="221764" y="157797"/>
                    <a:pt x="223304" y="157415"/>
                    <a:pt x="224775" y="157595"/>
                  </a:cubicBezTo>
                  <a:close/>
                  <a:moveTo>
                    <a:pt x="3187261" y="157570"/>
                  </a:moveTo>
                  <a:cubicBezTo>
                    <a:pt x="3190178" y="157926"/>
                    <a:pt x="3192960" y="159396"/>
                    <a:pt x="3194914" y="161894"/>
                  </a:cubicBezTo>
                  <a:lnTo>
                    <a:pt x="3203301" y="172615"/>
                  </a:lnTo>
                  <a:cubicBezTo>
                    <a:pt x="3207208" y="177611"/>
                    <a:pt x="3206327" y="184829"/>
                    <a:pt x="3201331" y="188737"/>
                  </a:cubicBezTo>
                  <a:lnTo>
                    <a:pt x="3183335" y="202814"/>
                  </a:lnTo>
                  <a:cubicBezTo>
                    <a:pt x="3178339" y="206722"/>
                    <a:pt x="3171121" y="205840"/>
                    <a:pt x="3167213" y="200844"/>
                  </a:cubicBezTo>
                  <a:lnTo>
                    <a:pt x="3158827" y="190123"/>
                  </a:lnTo>
                  <a:cubicBezTo>
                    <a:pt x="3154919" y="185127"/>
                    <a:pt x="3155801" y="177909"/>
                    <a:pt x="3160797" y="174001"/>
                  </a:cubicBezTo>
                  <a:lnTo>
                    <a:pt x="3178792" y="159924"/>
                  </a:lnTo>
                  <a:cubicBezTo>
                    <a:pt x="3181290" y="157970"/>
                    <a:pt x="3184344" y="157213"/>
                    <a:pt x="3187261" y="157570"/>
                  </a:cubicBezTo>
                  <a:close/>
                  <a:moveTo>
                    <a:pt x="2854115" y="157570"/>
                  </a:moveTo>
                  <a:cubicBezTo>
                    <a:pt x="2857032" y="157926"/>
                    <a:pt x="2859814" y="159396"/>
                    <a:pt x="2861768" y="161894"/>
                  </a:cubicBezTo>
                  <a:lnTo>
                    <a:pt x="2870155" y="172615"/>
                  </a:lnTo>
                  <a:cubicBezTo>
                    <a:pt x="2874063" y="177611"/>
                    <a:pt x="2873181" y="184829"/>
                    <a:pt x="2868184" y="188737"/>
                  </a:cubicBezTo>
                  <a:lnTo>
                    <a:pt x="2850188" y="202814"/>
                  </a:lnTo>
                  <a:cubicBezTo>
                    <a:pt x="2845193" y="206722"/>
                    <a:pt x="2837975" y="205840"/>
                    <a:pt x="2834067" y="200844"/>
                  </a:cubicBezTo>
                  <a:lnTo>
                    <a:pt x="2825681" y="190123"/>
                  </a:lnTo>
                  <a:cubicBezTo>
                    <a:pt x="2821773" y="185127"/>
                    <a:pt x="2822655" y="177909"/>
                    <a:pt x="2827650" y="174001"/>
                  </a:cubicBezTo>
                  <a:lnTo>
                    <a:pt x="2845646" y="159924"/>
                  </a:lnTo>
                  <a:cubicBezTo>
                    <a:pt x="2848144" y="157970"/>
                    <a:pt x="2851198" y="157213"/>
                    <a:pt x="2854115" y="157570"/>
                  </a:cubicBezTo>
                  <a:close/>
                  <a:moveTo>
                    <a:pt x="2520969" y="157570"/>
                  </a:moveTo>
                  <a:cubicBezTo>
                    <a:pt x="2523886" y="157926"/>
                    <a:pt x="2526668" y="159396"/>
                    <a:pt x="2528622" y="161894"/>
                  </a:cubicBezTo>
                  <a:lnTo>
                    <a:pt x="2537008" y="172615"/>
                  </a:lnTo>
                  <a:cubicBezTo>
                    <a:pt x="2540916" y="177611"/>
                    <a:pt x="2540034" y="184829"/>
                    <a:pt x="2535039" y="188737"/>
                  </a:cubicBezTo>
                  <a:lnTo>
                    <a:pt x="2517042" y="202814"/>
                  </a:lnTo>
                  <a:cubicBezTo>
                    <a:pt x="2512047" y="206722"/>
                    <a:pt x="2504828" y="205840"/>
                    <a:pt x="2500921" y="200844"/>
                  </a:cubicBezTo>
                  <a:lnTo>
                    <a:pt x="2492534" y="190123"/>
                  </a:lnTo>
                  <a:cubicBezTo>
                    <a:pt x="2488626" y="185127"/>
                    <a:pt x="2489508" y="177909"/>
                    <a:pt x="2494504" y="174001"/>
                  </a:cubicBezTo>
                  <a:lnTo>
                    <a:pt x="2512500" y="159924"/>
                  </a:lnTo>
                  <a:cubicBezTo>
                    <a:pt x="2514998" y="157970"/>
                    <a:pt x="2518052" y="157213"/>
                    <a:pt x="2520969" y="157570"/>
                  </a:cubicBezTo>
                  <a:close/>
                  <a:moveTo>
                    <a:pt x="2187822" y="157570"/>
                  </a:moveTo>
                  <a:cubicBezTo>
                    <a:pt x="2190740" y="157926"/>
                    <a:pt x="2193521" y="159396"/>
                    <a:pt x="2195476" y="161894"/>
                  </a:cubicBezTo>
                  <a:lnTo>
                    <a:pt x="2203862" y="172615"/>
                  </a:lnTo>
                  <a:cubicBezTo>
                    <a:pt x="2207769" y="177611"/>
                    <a:pt x="2206887" y="184829"/>
                    <a:pt x="2201892" y="188737"/>
                  </a:cubicBezTo>
                  <a:lnTo>
                    <a:pt x="2183897" y="202814"/>
                  </a:lnTo>
                  <a:cubicBezTo>
                    <a:pt x="2178901" y="206722"/>
                    <a:pt x="2171683" y="205840"/>
                    <a:pt x="2167775" y="200844"/>
                  </a:cubicBezTo>
                  <a:lnTo>
                    <a:pt x="2159388" y="190123"/>
                  </a:lnTo>
                  <a:cubicBezTo>
                    <a:pt x="2155480" y="185127"/>
                    <a:pt x="2156362" y="177909"/>
                    <a:pt x="2161358" y="174001"/>
                  </a:cubicBezTo>
                  <a:lnTo>
                    <a:pt x="2179354" y="159924"/>
                  </a:lnTo>
                  <a:cubicBezTo>
                    <a:pt x="2181852" y="157970"/>
                    <a:pt x="2184905" y="157213"/>
                    <a:pt x="2187822" y="157570"/>
                  </a:cubicBezTo>
                  <a:close/>
                  <a:moveTo>
                    <a:pt x="1854676" y="157570"/>
                  </a:moveTo>
                  <a:cubicBezTo>
                    <a:pt x="1857593" y="157926"/>
                    <a:pt x="1860375" y="159396"/>
                    <a:pt x="1862330" y="161894"/>
                  </a:cubicBezTo>
                  <a:lnTo>
                    <a:pt x="1870716" y="172615"/>
                  </a:lnTo>
                  <a:cubicBezTo>
                    <a:pt x="1874624" y="177611"/>
                    <a:pt x="1873742" y="184829"/>
                    <a:pt x="1868745" y="188737"/>
                  </a:cubicBezTo>
                  <a:lnTo>
                    <a:pt x="1850749" y="202814"/>
                  </a:lnTo>
                  <a:cubicBezTo>
                    <a:pt x="1845754" y="206722"/>
                    <a:pt x="1838537" y="205840"/>
                    <a:pt x="1834627" y="200844"/>
                  </a:cubicBezTo>
                  <a:lnTo>
                    <a:pt x="1826242" y="190123"/>
                  </a:lnTo>
                  <a:cubicBezTo>
                    <a:pt x="1822334" y="185127"/>
                    <a:pt x="1823216" y="177909"/>
                    <a:pt x="1828212" y="174001"/>
                  </a:cubicBezTo>
                  <a:lnTo>
                    <a:pt x="1846208" y="159924"/>
                  </a:lnTo>
                  <a:cubicBezTo>
                    <a:pt x="1848705" y="157970"/>
                    <a:pt x="1851759" y="157213"/>
                    <a:pt x="1854676" y="157570"/>
                  </a:cubicBezTo>
                  <a:close/>
                  <a:moveTo>
                    <a:pt x="1521530" y="157570"/>
                  </a:moveTo>
                  <a:cubicBezTo>
                    <a:pt x="1524447" y="157926"/>
                    <a:pt x="1527229" y="159396"/>
                    <a:pt x="1529182" y="161894"/>
                  </a:cubicBezTo>
                  <a:lnTo>
                    <a:pt x="1537570" y="172615"/>
                  </a:lnTo>
                  <a:cubicBezTo>
                    <a:pt x="1541477" y="177611"/>
                    <a:pt x="1540595" y="184829"/>
                    <a:pt x="1535599" y="188737"/>
                  </a:cubicBezTo>
                  <a:lnTo>
                    <a:pt x="1517603" y="202814"/>
                  </a:lnTo>
                  <a:cubicBezTo>
                    <a:pt x="1512607" y="206722"/>
                    <a:pt x="1505389" y="205840"/>
                    <a:pt x="1501482" y="200844"/>
                  </a:cubicBezTo>
                  <a:lnTo>
                    <a:pt x="1493095" y="190123"/>
                  </a:lnTo>
                  <a:cubicBezTo>
                    <a:pt x="1489188" y="185127"/>
                    <a:pt x="1490070" y="177909"/>
                    <a:pt x="1495064" y="174001"/>
                  </a:cubicBezTo>
                  <a:lnTo>
                    <a:pt x="1513060" y="159924"/>
                  </a:lnTo>
                  <a:cubicBezTo>
                    <a:pt x="1515559" y="157970"/>
                    <a:pt x="1518613" y="157213"/>
                    <a:pt x="1521530" y="157570"/>
                  </a:cubicBezTo>
                  <a:close/>
                  <a:moveTo>
                    <a:pt x="1188383" y="157570"/>
                  </a:moveTo>
                  <a:cubicBezTo>
                    <a:pt x="1191301" y="157926"/>
                    <a:pt x="1194082" y="159396"/>
                    <a:pt x="1196036" y="161894"/>
                  </a:cubicBezTo>
                  <a:lnTo>
                    <a:pt x="1204422" y="172615"/>
                  </a:lnTo>
                  <a:cubicBezTo>
                    <a:pt x="1208331" y="177611"/>
                    <a:pt x="1207449" y="184829"/>
                    <a:pt x="1202453" y="188737"/>
                  </a:cubicBezTo>
                  <a:lnTo>
                    <a:pt x="1184457" y="202814"/>
                  </a:lnTo>
                  <a:cubicBezTo>
                    <a:pt x="1179461" y="206722"/>
                    <a:pt x="1172244" y="205840"/>
                    <a:pt x="1168335" y="200844"/>
                  </a:cubicBezTo>
                  <a:lnTo>
                    <a:pt x="1159950" y="190123"/>
                  </a:lnTo>
                  <a:cubicBezTo>
                    <a:pt x="1156040" y="185127"/>
                    <a:pt x="1156922" y="177909"/>
                    <a:pt x="1161918" y="174001"/>
                  </a:cubicBezTo>
                  <a:lnTo>
                    <a:pt x="1179914" y="159924"/>
                  </a:lnTo>
                  <a:cubicBezTo>
                    <a:pt x="1182413" y="157970"/>
                    <a:pt x="1185466" y="157213"/>
                    <a:pt x="1188383" y="157570"/>
                  </a:cubicBezTo>
                  <a:close/>
                  <a:moveTo>
                    <a:pt x="855237" y="157570"/>
                  </a:moveTo>
                  <a:cubicBezTo>
                    <a:pt x="858154" y="157926"/>
                    <a:pt x="860936" y="159396"/>
                    <a:pt x="862890" y="161894"/>
                  </a:cubicBezTo>
                  <a:lnTo>
                    <a:pt x="871276" y="172615"/>
                  </a:lnTo>
                  <a:cubicBezTo>
                    <a:pt x="875183" y="177611"/>
                    <a:pt x="874302" y="184829"/>
                    <a:pt x="869307" y="188737"/>
                  </a:cubicBezTo>
                  <a:lnTo>
                    <a:pt x="851311" y="202814"/>
                  </a:lnTo>
                  <a:cubicBezTo>
                    <a:pt x="846315" y="206722"/>
                    <a:pt x="839097" y="205840"/>
                    <a:pt x="835189" y="200844"/>
                  </a:cubicBezTo>
                  <a:lnTo>
                    <a:pt x="826802" y="190123"/>
                  </a:lnTo>
                  <a:cubicBezTo>
                    <a:pt x="822895" y="185127"/>
                    <a:pt x="823776" y="177909"/>
                    <a:pt x="828772" y="174001"/>
                  </a:cubicBezTo>
                  <a:lnTo>
                    <a:pt x="846768" y="159924"/>
                  </a:lnTo>
                  <a:cubicBezTo>
                    <a:pt x="849266" y="157970"/>
                    <a:pt x="852319" y="157213"/>
                    <a:pt x="855237" y="157570"/>
                  </a:cubicBezTo>
                  <a:close/>
                  <a:moveTo>
                    <a:pt x="522091" y="157570"/>
                  </a:moveTo>
                  <a:cubicBezTo>
                    <a:pt x="525008" y="157926"/>
                    <a:pt x="527790" y="159396"/>
                    <a:pt x="529744" y="161894"/>
                  </a:cubicBezTo>
                  <a:lnTo>
                    <a:pt x="538131" y="172615"/>
                  </a:lnTo>
                  <a:cubicBezTo>
                    <a:pt x="542038" y="177611"/>
                    <a:pt x="541156" y="184829"/>
                    <a:pt x="536160" y="188737"/>
                  </a:cubicBezTo>
                  <a:lnTo>
                    <a:pt x="518164" y="202814"/>
                  </a:lnTo>
                  <a:cubicBezTo>
                    <a:pt x="513169" y="206722"/>
                    <a:pt x="505951" y="205840"/>
                    <a:pt x="502042" y="200844"/>
                  </a:cubicBezTo>
                  <a:lnTo>
                    <a:pt x="493656" y="190123"/>
                  </a:lnTo>
                  <a:cubicBezTo>
                    <a:pt x="489749" y="185127"/>
                    <a:pt x="490630" y="177909"/>
                    <a:pt x="495626" y="174001"/>
                  </a:cubicBezTo>
                  <a:lnTo>
                    <a:pt x="513622" y="159924"/>
                  </a:lnTo>
                  <a:cubicBezTo>
                    <a:pt x="516119" y="157970"/>
                    <a:pt x="519173" y="157213"/>
                    <a:pt x="522091" y="157570"/>
                  </a:cubicBezTo>
                  <a:close/>
                  <a:moveTo>
                    <a:pt x="188945" y="157570"/>
                  </a:moveTo>
                  <a:cubicBezTo>
                    <a:pt x="191862" y="157926"/>
                    <a:pt x="194644" y="159396"/>
                    <a:pt x="196597" y="161894"/>
                  </a:cubicBezTo>
                  <a:lnTo>
                    <a:pt x="204984" y="172615"/>
                  </a:lnTo>
                  <a:cubicBezTo>
                    <a:pt x="208892" y="177611"/>
                    <a:pt x="208010" y="184829"/>
                    <a:pt x="203014" y="188737"/>
                  </a:cubicBezTo>
                  <a:lnTo>
                    <a:pt x="185018" y="202814"/>
                  </a:lnTo>
                  <a:cubicBezTo>
                    <a:pt x="180022" y="206722"/>
                    <a:pt x="172804" y="205840"/>
                    <a:pt x="168897" y="200844"/>
                  </a:cubicBezTo>
                  <a:lnTo>
                    <a:pt x="160510" y="190123"/>
                  </a:lnTo>
                  <a:cubicBezTo>
                    <a:pt x="156603" y="185127"/>
                    <a:pt x="157485" y="177909"/>
                    <a:pt x="162480" y="174001"/>
                  </a:cubicBezTo>
                  <a:lnTo>
                    <a:pt x="180475" y="159924"/>
                  </a:lnTo>
                  <a:cubicBezTo>
                    <a:pt x="182974" y="157970"/>
                    <a:pt x="186028" y="157213"/>
                    <a:pt x="188945" y="157570"/>
                  </a:cubicBezTo>
                  <a:close/>
                  <a:moveTo>
                    <a:pt x="2951863" y="151757"/>
                  </a:moveTo>
                  <a:cubicBezTo>
                    <a:pt x="2952887" y="152039"/>
                    <a:pt x="2953804" y="152711"/>
                    <a:pt x="2954371" y="153708"/>
                  </a:cubicBezTo>
                  <a:lnTo>
                    <a:pt x="2957545" y="159290"/>
                  </a:lnTo>
                  <a:cubicBezTo>
                    <a:pt x="2958678" y="161285"/>
                    <a:pt x="2957981" y="163820"/>
                    <a:pt x="2955987" y="164953"/>
                  </a:cubicBezTo>
                  <a:lnTo>
                    <a:pt x="2950519" y="168062"/>
                  </a:lnTo>
                  <a:cubicBezTo>
                    <a:pt x="2948526" y="169195"/>
                    <a:pt x="2945989" y="168497"/>
                    <a:pt x="2944857" y="166504"/>
                  </a:cubicBezTo>
                  <a:lnTo>
                    <a:pt x="2941682" y="160921"/>
                  </a:lnTo>
                  <a:cubicBezTo>
                    <a:pt x="2940550" y="158928"/>
                    <a:pt x="2941247" y="156393"/>
                    <a:pt x="2943241" y="155259"/>
                  </a:cubicBezTo>
                  <a:lnTo>
                    <a:pt x="2948709" y="152149"/>
                  </a:lnTo>
                  <a:cubicBezTo>
                    <a:pt x="2949705" y="151583"/>
                    <a:pt x="2950838" y="151475"/>
                    <a:pt x="2951863" y="151757"/>
                  </a:cubicBezTo>
                  <a:close/>
                  <a:moveTo>
                    <a:pt x="2618717" y="151757"/>
                  </a:moveTo>
                  <a:cubicBezTo>
                    <a:pt x="2619741" y="152039"/>
                    <a:pt x="2620658" y="152711"/>
                    <a:pt x="2621225" y="153708"/>
                  </a:cubicBezTo>
                  <a:lnTo>
                    <a:pt x="2624398" y="159290"/>
                  </a:lnTo>
                  <a:cubicBezTo>
                    <a:pt x="2625532" y="161285"/>
                    <a:pt x="2624835" y="163820"/>
                    <a:pt x="2622841" y="164953"/>
                  </a:cubicBezTo>
                  <a:lnTo>
                    <a:pt x="2617373" y="168062"/>
                  </a:lnTo>
                  <a:cubicBezTo>
                    <a:pt x="2615379" y="169195"/>
                    <a:pt x="2612844" y="168497"/>
                    <a:pt x="2611710" y="166504"/>
                  </a:cubicBezTo>
                  <a:lnTo>
                    <a:pt x="2608537" y="160921"/>
                  </a:lnTo>
                  <a:cubicBezTo>
                    <a:pt x="2607403" y="158928"/>
                    <a:pt x="2608101" y="156393"/>
                    <a:pt x="2610094" y="155259"/>
                  </a:cubicBezTo>
                  <a:lnTo>
                    <a:pt x="2615563" y="152149"/>
                  </a:lnTo>
                  <a:cubicBezTo>
                    <a:pt x="2616559" y="151583"/>
                    <a:pt x="2617691" y="151475"/>
                    <a:pt x="2618717" y="151757"/>
                  </a:cubicBezTo>
                  <a:close/>
                  <a:moveTo>
                    <a:pt x="2285570" y="151757"/>
                  </a:moveTo>
                  <a:cubicBezTo>
                    <a:pt x="2286595" y="152039"/>
                    <a:pt x="2287512" y="152711"/>
                    <a:pt x="2288079" y="153708"/>
                  </a:cubicBezTo>
                  <a:lnTo>
                    <a:pt x="2291252" y="159290"/>
                  </a:lnTo>
                  <a:cubicBezTo>
                    <a:pt x="2292386" y="161285"/>
                    <a:pt x="2291688" y="163820"/>
                    <a:pt x="2289694" y="164953"/>
                  </a:cubicBezTo>
                  <a:lnTo>
                    <a:pt x="2284227" y="168062"/>
                  </a:lnTo>
                  <a:cubicBezTo>
                    <a:pt x="2282233" y="169195"/>
                    <a:pt x="2279698" y="168497"/>
                    <a:pt x="2278564" y="166504"/>
                  </a:cubicBezTo>
                  <a:lnTo>
                    <a:pt x="2275391" y="160921"/>
                  </a:lnTo>
                  <a:cubicBezTo>
                    <a:pt x="2274257" y="158928"/>
                    <a:pt x="2274955" y="156393"/>
                    <a:pt x="2276948" y="155259"/>
                  </a:cubicBezTo>
                  <a:lnTo>
                    <a:pt x="2282416" y="152149"/>
                  </a:lnTo>
                  <a:cubicBezTo>
                    <a:pt x="2283413" y="151583"/>
                    <a:pt x="2284545" y="151475"/>
                    <a:pt x="2285570" y="151757"/>
                  </a:cubicBezTo>
                  <a:close/>
                  <a:moveTo>
                    <a:pt x="1952424" y="151757"/>
                  </a:moveTo>
                  <a:cubicBezTo>
                    <a:pt x="1953449" y="152039"/>
                    <a:pt x="1954365" y="152711"/>
                    <a:pt x="1954933" y="153708"/>
                  </a:cubicBezTo>
                  <a:lnTo>
                    <a:pt x="1958106" y="159290"/>
                  </a:lnTo>
                  <a:cubicBezTo>
                    <a:pt x="1959240" y="161285"/>
                    <a:pt x="1958542" y="163820"/>
                    <a:pt x="1956549" y="164953"/>
                  </a:cubicBezTo>
                  <a:lnTo>
                    <a:pt x="1951080" y="168062"/>
                  </a:lnTo>
                  <a:cubicBezTo>
                    <a:pt x="1949087" y="169195"/>
                    <a:pt x="1946551" y="168497"/>
                    <a:pt x="1945418" y="166504"/>
                  </a:cubicBezTo>
                  <a:lnTo>
                    <a:pt x="1942244" y="160921"/>
                  </a:lnTo>
                  <a:cubicBezTo>
                    <a:pt x="1941111" y="158928"/>
                    <a:pt x="1941808" y="156393"/>
                    <a:pt x="1943802" y="155259"/>
                  </a:cubicBezTo>
                  <a:lnTo>
                    <a:pt x="1949270" y="152149"/>
                  </a:lnTo>
                  <a:cubicBezTo>
                    <a:pt x="1950267" y="151583"/>
                    <a:pt x="1951399" y="151475"/>
                    <a:pt x="1952424" y="151757"/>
                  </a:cubicBezTo>
                  <a:close/>
                  <a:moveTo>
                    <a:pt x="1619278" y="151757"/>
                  </a:moveTo>
                  <a:cubicBezTo>
                    <a:pt x="1620303" y="152039"/>
                    <a:pt x="1621219" y="152711"/>
                    <a:pt x="1621786" y="153708"/>
                  </a:cubicBezTo>
                  <a:lnTo>
                    <a:pt x="1624960" y="159290"/>
                  </a:lnTo>
                  <a:cubicBezTo>
                    <a:pt x="1626093" y="161285"/>
                    <a:pt x="1625396" y="163820"/>
                    <a:pt x="1623401" y="164953"/>
                  </a:cubicBezTo>
                  <a:lnTo>
                    <a:pt x="1617934" y="168062"/>
                  </a:lnTo>
                  <a:cubicBezTo>
                    <a:pt x="1615940" y="169195"/>
                    <a:pt x="1613405" y="168497"/>
                    <a:pt x="1612272" y="166504"/>
                  </a:cubicBezTo>
                  <a:lnTo>
                    <a:pt x="1609097" y="160921"/>
                  </a:lnTo>
                  <a:cubicBezTo>
                    <a:pt x="1607964" y="158928"/>
                    <a:pt x="1608662" y="156393"/>
                    <a:pt x="1610656" y="155259"/>
                  </a:cubicBezTo>
                  <a:lnTo>
                    <a:pt x="1616123" y="152149"/>
                  </a:lnTo>
                  <a:cubicBezTo>
                    <a:pt x="1617120" y="151583"/>
                    <a:pt x="1618252" y="151475"/>
                    <a:pt x="1619278" y="151757"/>
                  </a:cubicBezTo>
                  <a:close/>
                  <a:moveTo>
                    <a:pt x="1286131" y="151757"/>
                  </a:moveTo>
                  <a:cubicBezTo>
                    <a:pt x="1287155" y="152039"/>
                    <a:pt x="1288073" y="152711"/>
                    <a:pt x="1288639" y="153708"/>
                  </a:cubicBezTo>
                  <a:lnTo>
                    <a:pt x="1291814" y="159290"/>
                  </a:lnTo>
                  <a:cubicBezTo>
                    <a:pt x="1292947" y="161285"/>
                    <a:pt x="1292250" y="163820"/>
                    <a:pt x="1290255" y="164953"/>
                  </a:cubicBezTo>
                  <a:lnTo>
                    <a:pt x="1284787" y="168062"/>
                  </a:lnTo>
                  <a:cubicBezTo>
                    <a:pt x="1282794" y="169195"/>
                    <a:pt x="1280258" y="168497"/>
                    <a:pt x="1279125" y="166504"/>
                  </a:cubicBezTo>
                  <a:lnTo>
                    <a:pt x="1275951" y="160921"/>
                  </a:lnTo>
                  <a:cubicBezTo>
                    <a:pt x="1274818" y="158928"/>
                    <a:pt x="1275515" y="156393"/>
                    <a:pt x="1277509" y="155259"/>
                  </a:cubicBezTo>
                  <a:lnTo>
                    <a:pt x="1282977" y="152149"/>
                  </a:lnTo>
                  <a:cubicBezTo>
                    <a:pt x="1283974" y="151583"/>
                    <a:pt x="1285106" y="151475"/>
                    <a:pt x="1286131" y="151757"/>
                  </a:cubicBezTo>
                  <a:close/>
                  <a:moveTo>
                    <a:pt x="952985" y="151757"/>
                  </a:moveTo>
                  <a:cubicBezTo>
                    <a:pt x="954009" y="152039"/>
                    <a:pt x="954927" y="152711"/>
                    <a:pt x="955493" y="153708"/>
                  </a:cubicBezTo>
                  <a:lnTo>
                    <a:pt x="958666" y="159290"/>
                  </a:lnTo>
                  <a:cubicBezTo>
                    <a:pt x="959800" y="161285"/>
                    <a:pt x="959103" y="163820"/>
                    <a:pt x="957109" y="164953"/>
                  </a:cubicBezTo>
                  <a:lnTo>
                    <a:pt x="951642" y="168062"/>
                  </a:lnTo>
                  <a:cubicBezTo>
                    <a:pt x="949647" y="169195"/>
                    <a:pt x="947112" y="168497"/>
                    <a:pt x="945979" y="166504"/>
                  </a:cubicBezTo>
                  <a:lnTo>
                    <a:pt x="942805" y="160921"/>
                  </a:lnTo>
                  <a:cubicBezTo>
                    <a:pt x="941671" y="158928"/>
                    <a:pt x="942369" y="156393"/>
                    <a:pt x="944362" y="155259"/>
                  </a:cubicBezTo>
                  <a:lnTo>
                    <a:pt x="949831" y="152149"/>
                  </a:lnTo>
                  <a:cubicBezTo>
                    <a:pt x="950828" y="151583"/>
                    <a:pt x="951960" y="151475"/>
                    <a:pt x="952985" y="151757"/>
                  </a:cubicBezTo>
                  <a:close/>
                  <a:moveTo>
                    <a:pt x="619838" y="151757"/>
                  </a:moveTo>
                  <a:cubicBezTo>
                    <a:pt x="620862" y="152039"/>
                    <a:pt x="621780" y="152711"/>
                    <a:pt x="622347" y="153708"/>
                  </a:cubicBezTo>
                  <a:lnTo>
                    <a:pt x="625521" y="159290"/>
                  </a:lnTo>
                  <a:cubicBezTo>
                    <a:pt x="626654" y="161285"/>
                    <a:pt x="625957" y="163820"/>
                    <a:pt x="623963" y="164953"/>
                  </a:cubicBezTo>
                  <a:lnTo>
                    <a:pt x="618495" y="168062"/>
                  </a:lnTo>
                  <a:cubicBezTo>
                    <a:pt x="616501" y="169195"/>
                    <a:pt x="613966" y="168497"/>
                    <a:pt x="612832" y="166504"/>
                  </a:cubicBezTo>
                  <a:lnTo>
                    <a:pt x="609659" y="160921"/>
                  </a:lnTo>
                  <a:cubicBezTo>
                    <a:pt x="608526" y="158928"/>
                    <a:pt x="609223" y="156393"/>
                    <a:pt x="611216" y="155259"/>
                  </a:cubicBezTo>
                  <a:lnTo>
                    <a:pt x="616684" y="152149"/>
                  </a:lnTo>
                  <a:cubicBezTo>
                    <a:pt x="617681" y="151583"/>
                    <a:pt x="618814" y="151475"/>
                    <a:pt x="619838" y="151757"/>
                  </a:cubicBezTo>
                  <a:close/>
                  <a:moveTo>
                    <a:pt x="286692" y="151757"/>
                  </a:moveTo>
                  <a:cubicBezTo>
                    <a:pt x="287717" y="152039"/>
                    <a:pt x="288634" y="152711"/>
                    <a:pt x="289201" y="153708"/>
                  </a:cubicBezTo>
                  <a:lnTo>
                    <a:pt x="292375" y="159290"/>
                  </a:lnTo>
                  <a:cubicBezTo>
                    <a:pt x="293508" y="161285"/>
                    <a:pt x="292811" y="163820"/>
                    <a:pt x="290816" y="164953"/>
                  </a:cubicBezTo>
                  <a:lnTo>
                    <a:pt x="285348" y="168062"/>
                  </a:lnTo>
                  <a:cubicBezTo>
                    <a:pt x="283356" y="169195"/>
                    <a:pt x="280820" y="168497"/>
                    <a:pt x="279687" y="166504"/>
                  </a:cubicBezTo>
                  <a:lnTo>
                    <a:pt x="276512" y="160921"/>
                  </a:lnTo>
                  <a:cubicBezTo>
                    <a:pt x="275379" y="158928"/>
                    <a:pt x="276076" y="156393"/>
                    <a:pt x="278070" y="155259"/>
                  </a:cubicBezTo>
                  <a:lnTo>
                    <a:pt x="283538" y="152149"/>
                  </a:lnTo>
                  <a:cubicBezTo>
                    <a:pt x="284535" y="151583"/>
                    <a:pt x="285667" y="151475"/>
                    <a:pt x="286692" y="151757"/>
                  </a:cubicBezTo>
                  <a:close/>
                  <a:moveTo>
                    <a:pt x="2987289" y="143359"/>
                  </a:moveTo>
                  <a:cubicBezTo>
                    <a:pt x="2990567" y="143232"/>
                    <a:pt x="2993893" y="144356"/>
                    <a:pt x="2996490" y="146761"/>
                  </a:cubicBezTo>
                  <a:lnTo>
                    <a:pt x="3022790" y="171110"/>
                  </a:lnTo>
                  <a:cubicBezTo>
                    <a:pt x="3027984" y="175918"/>
                    <a:pt x="3028297" y="184028"/>
                    <a:pt x="3023488" y="189223"/>
                  </a:cubicBezTo>
                  <a:lnTo>
                    <a:pt x="3010298" y="203470"/>
                  </a:lnTo>
                  <a:cubicBezTo>
                    <a:pt x="3005489" y="208664"/>
                    <a:pt x="2997379" y="208977"/>
                    <a:pt x="2992184" y="204168"/>
                  </a:cubicBezTo>
                  <a:lnTo>
                    <a:pt x="2965884" y="179819"/>
                  </a:lnTo>
                  <a:cubicBezTo>
                    <a:pt x="2960690" y="175010"/>
                    <a:pt x="2960378" y="166899"/>
                    <a:pt x="2965186" y="161705"/>
                  </a:cubicBezTo>
                  <a:lnTo>
                    <a:pt x="2978376" y="147459"/>
                  </a:lnTo>
                  <a:cubicBezTo>
                    <a:pt x="2980781" y="144861"/>
                    <a:pt x="2984011" y="143485"/>
                    <a:pt x="2987289" y="143359"/>
                  </a:cubicBezTo>
                  <a:close/>
                  <a:moveTo>
                    <a:pt x="2654143" y="143359"/>
                  </a:moveTo>
                  <a:cubicBezTo>
                    <a:pt x="2657421" y="143232"/>
                    <a:pt x="2660747" y="144356"/>
                    <a:pt x="2663345" y="146761"/>
                  </a:cubicBezTo>
                  <a:lnTo>
                    <a:pt x="2689644" y="171110"/>
                  </a:lnTo>
                  <a:cubicBezTo>
                    <a:pt x="2694839" y="175918"/>
                    <a:pt x="2695151" y="184028"/>
                    <a:pt x="2690342" y="189223"/>
                  </a:cubicBezTo>
                  <a:lnTo>
                    <a:pt x="2677151" y="203470"/>
                  </a:lnTo>
                  <a:cubicBezTo>
                    <a:pt x="2672343" y="208664"/>
                    <a:pt x="2664233" y="208977"/>
                    <a:pt x="2659038" y="204168"/>
                  </a:cubicBezTo>
                  <a:lnTo>
                    <a:pt x="2632738" y="179819"/>
                  </a:lnTo>
                  <a:cubicBezTo>
                    <a:pt x="2627544" y="175010"/>
                    <a:pt x="2627231" y="166899"/>
                    <a:pt x="2632040" y="161705"/>
                  </a:cubicBezTo>
                  <a:lnTo>
                    <a:pt x="2645230" y="147459"/>
                  </a:lnTo>
                  <a:cubicBezTo>
                    <a:pt x="2647635" y="144861"/>
                    <a:pt x="2650865" y="143485"/>
                    <a:pt x="2654143" y="143359"/>
                  </a:cubicBezTo>
                  <a:close/>
                  <a:moveTo>
                    <a:pt x="2320997" y="143359"/>
                  </a:moveTo>
                  <a:cubicBezTo>
                    <a:pt x="2324275" y="143232"/>
                    <a:pt x="2327600" y="144356"/>
                    <a:pt x="2330197" y="146761"/>
                  </a:cubicBezTo>
                  <a:lnTo>
                    <a:pt x="2356497" y="171110"/>
                  </a:lnTo>
                  <a:cubicBezTo>
                    <a:pt x="2361692" y="175918"/>
                    <a:pt x="2362005" y="184028"/>
                    <a:pt x="2357196" y="189223"/>
                  </a:cubicBezTo>
                  <a:lnTo>
                    <a:pt x="2344005" y="203470"/>
                  </a:lnTo>
                  <a:cubicBezTo>
                    <a:pt x="2339196" y="208664"/>
                    <a:pt x="2331087" y="208977"/>
                    <a:pt x="2325891" y="204168"/>
                  </a:cubicBezTo>
                  <a:lnTo>
                    <a:pt x="2299592" y="179819"/>
                  </a:lnTo>
                  <a:cubicBezTo>
                    <a:pt x="2294397" y="175010"/>
                    <a:pt x="2294085" y="166899"/>
                    <a:pt x="2298895" y="161705"/>
                  </a:cubicBezTo>
                  <a:lnTo>
                    <a:pt x="2312085" y="147459"/>
                  </a:lnTo>
                  <a:cubicBezTo>
                    <a:pt x="2314489" y="144861"/>
                    <a:pt x="2317719" y="143485"/>
                    <a:pt x="2320997" y="143359"/>
                  </a:cubicBezTo>
                  <a:close/>
                  <a:moveTo>
                    <a:pt x="1987850" y="143359"/>
                  </a:moveTo>
                  <a:cubicBezTo>
                    <a:pt x="1991128" y="143232"/>
                    <a:pt x="1994454" y="144356"/>
                    <a:pt x="1997052" y="146761"/>
                  </a:cubicBezTo>
                  <a:lnTo>
                    <a:pt x="2023351" y="171110"/>
                  </a:lnTo>
                  <a:cubicBezTo>
                    <a:pt x="2028546" y="175918"/>
                    <a:pt x="2028858" y="184028"/>
                    <a:pt x="2024049" y="189223"/>
                  </a:cubicBezTo>
                  <a:lnTo>
                    <a:pt x="2010860" y="203470"/>
                  </a:lnTo>
                  <a:cubicBezTo>
                    <a:pt x="2006050" y="208664"/>
                    <a:pt x="1997940" y="208977"/>
                    <a:pt x="1992745" y="204168"/>
                  </a:cubicBezTo>
                  <a:lnTo>
                    <a:pt x="1966445" y="179819"/>
                  </a:lnTo>
                  <a:cubicBezTo>
                    <a:pt x="1961251" y="175010"/>
                    <a:pt x="1960939" y="166899"/>
                    <a:pt x="1965748" y="161705"/>
                  </a:cubicBezTo>
                  <a:lnTo>
                    <a:pt x="1978937" y="147459"/>
                  </a:lnTo>
                  <a:cubicBezTo>
                    <a:pt x="1981342" y="144861"/>
                    <a:pt x="1984572" y="143485"/>
                    <a:pt x="1987850" y="143359"/>
                  </a:cubicBezTo>
                  <a:close/>
                  <a:moveTo>
                    <a:pt x="1654704" y="143359"/>
                  </a:moveTo>
                  <a:cubicBezTo>
                    <a:pt x="1657982" y="143232"/>
                    <a:pt x="1661308" y="144356"/>
                    <a:pt x="1663905" y="146761"/>
                  </a:cubicBezTo>
                  <a:lnTo>
                    <a:pt x="1690205" y="171110"/>
                  </a:lnTo>
                  <a:cubicBezTo>
                    <a:pt x="1695399" y="175918"/>
                    <a:pt x="1695712" y="184028"/>
                    <a:pt x="1690902" y="189223"/>
                  </a:cubicBezTo>
                  <a:lnTo>
                    <a:pt x="1677713" y="203470"/>
                  </a:lnTo>
                  <a:cubicBezTo>
                    <a:pt x="1672904" y="208664"/>
                    <a:pt x="1664794" y="208977"/>
                    <a:pt x="1659599" y="204168"/>
                  </a:cubicBezTo>
                  <a:lnTo>
                    <a:pt x="1633299" y="179819"/>
                  </a:lnTo>
                  <a:cubicBezTo>
                    <a:pt x="1628105" y="175010"/>
                    <a:pt x="1627792" y="166899"/>
                    <a:pt x="1632602" y="161705"/>
                  </a:cubicBezTo>
                  <a:lnTo>
                    <a:pt x="1645791" y="147459"/>
                  </a:lnTo>
                  <a:cubicBezTo>
                    <a:pt x="1648196" y="144861"/>
                    <a:pt x="1651425" y="143485"/>
                    <a:pt x="1654704" y="143359"/>
                  </a:cubicBezTo>
                  <a:close/>
                  <a:moveTo>
                    <a:pt x="1321558" y="143359"/>
                  </a:moveTo>
                  <a:cubicBezTo>
                    <a:pt x="1324836" y="143232"/>
                    <a:pt x="1328162" y="144356"/>
                    <a:pt x="1330759" y="146761"/>
                  </a:cubicBezTo>
                  <a:lnTo>
                    <a:pt x="1357058" y="171110"/>
                  </a:lnTo>
                  <a:cubicBezTo>
                    <a:pt x="1362253" y="175918"/>
                    <a:pt x="1362565" y="184028"/>
                    <a:pt x="1357756" y="189223"/>
                  </a:cubicBezTo>
                  <a:lnTo>
                    <a:pt x="1344566" y="203470"/>
                  </a:lnTo>
                  <a:cubicBezTo>
                    <a:pt x="1339757" y="208664"/>
                    <a:pt x="1331647" y="208977"/>
                    <a:pt x="1326453" y="204168"/>
                  </a:cubicBezTo>
                  <a:lnTo>
                    <a:pt x="1300153" y="179819"/>
                  </a:lnTo>
                  <a:cubicBezTo>
                    <a:pt x="1294959" y="175010"/>
                    <a:pt x="1294646" y="166899"/>
                    <a:pt x="1299455" y="161705"/>
                  </a:cubicBezTo>
                  <a:lnTo>
                    <a:pt x="1312644" y="147459"/>
                  </a:lnTo>
                  <a:cubicBezTo>
                    <a:pt x="1315050" y="144861"/>
                    <a:pt x="1318279" y="143485"/>
                    <a:pt x="1321558" y="143359"/>
                  </a:cubicBezTo>
                  <a:close/>
                  <a:moveTo>
                    <a:pt x="988411" y="143359"/>
                  </a:moveTo>
                  <a:cubicBezTo>
                    <a:pt x="991689" y="143232"/>
                    <a:pt x="995015" y="144356"/>
                    <a:pt x="997613" y="146761"/>
                  </a:cubicBezTo>
                  <a:lnTo>
                    <a:pt x="1023912" y="171110"/>
                  </a:lnTo>
                  <a:cubicBezTo>
                    <a:pt x="1029107" y="175918"/>
                    <a:pt x="1029420" y="184028"/>
                    <a:pt x="1024610" y="189223"/>
                  </a:cubicBezTo>
                  <a:lnTo>
                    <a:pt x="1011420" y="203470"/>
                  </a:lnTo>
                  <a:cubicBezTo>
                    <a:pt x="1006610" y="208664"/>
                    <a:pt x="998502" y="208977"/>
                    <a:pt x="993305" y="204168"/>
                  </a:cubicBezTo>
                  <a:lnTo>
                    <a:pt x="967007" y="179819"/>
                  </a:lnTo>
                  <a:cubicBezTo>
                    <a:pt x="961812" y="175010"/>
                    <a:pt x="961499" y="166899"/>
                    <a:pt x="966309" y="161705"/>
                  </a:cubicBezTo>
                  <a:lnTo>
                    <a:pt x="979499" y="147459"/>
                  </a:lnTo>
                  <a:cubicBezTo>
                    <a:pt x="981904" y="144861"/>
                    <a:pt x="985133" y="143485"/>
                    <a:pt x="988411" y="143359"/>
                  </a:cubicBezTo>
                  <a:close/>
                  <a:moveTo>
                    <a:pt x="655264" y="143359"/>
                  </a:moveTo>
                  <a:cubicBezTo>
                    <a:pt x="658542" y="143232"/>
                    <a:pt x="661869" y="144356"/>
                    <a:pt x="664466" y="146761"/>
                  </a:cubicBezTo>
                  <a:lnTo>
                    <a:pt x="690766" y="171110"/>
                  </a:lnTo>
                  <a:cubicBezTo>
                    <a:pt x="695960" y="175918"/>
                    <a:pt x="696272" y="184028"/>
                    <a:pt x="691464" y="189223"/>
                  </a:cubicBezTo>
                  <a:lnTo>
                    <a:pt x="678273" y="203470"/>
                  </a:lnTo>
                  <a:cubicBezTo>
                    <a:pt x="673464" y="208664"/>
                    <a:pt x="665355" y="208977"/>
                    <a:pt x="660160" y="204168"/>
                  </a:cubicBezTo>
                  <a:lnTo>
                    <a:pt x="633860" y="179819"/>
                  </a:lnTo>
                  <a:cubicBezTo>
                    <a:pt x="628666" y="175010"/>
                    <a:pt x="628353" y="166899"/>
                    <a:pt x="633163" y="161705"/>
                  </a:cubicBezTo>
                  <a:lnTo>
                    <a:pt x="646353" y="147459"/>
                  </a:lnTo>
                  <a:cubicBezTo>
                    <a:pt x="648757" y="144861"/>
                    <a:pt x="651987" y="143485"/>
                    <a:pt x="655264" y="143359"/>
                  </a:cubicBezTo>
                  <a:close/>
                  <a:moveTo>
                    <a:pt x="322118" y="143359"/>
                  </a:moveTo>
                  <a:cubicBezTo>
                    <a:pt x="325397" y="143232"/>
                    <a:pt x="328723" y="144356"/>
                    <a:pt x="331320" y="146761"/>
                  </a:cubicBezTo>
                  <a:lnTo>
                    <a:pt x="357619" y="171110"/>
                  </a:lnTo>
                  <a:cubicBezTo>
                    <a:pt x="362814" y="175918"/>
                    <a:pt x="363126" y="184028"/>
                    <a:pt x="358317" y="189223"/>
                  </a:cubicBezTo>
                  <a:lnTo>
                    <a:pt x="345128" y="203470"/>
                  </a:lnTo>
                  <a:cubicBezTo>
                    <a:pt x="340318" y="208664"/>
                    <a:pt x="332208" y="208977"/>
                    <a:pt x="327014" y="204168"/>
                  </a:cubicBezTo>
                  <a:lnTo>
                    <a:pt x="300714" y="179819"/>
                  </a:lnTo>
                  <a:cubicBezTo>
                    <a:pt x="295520" y="175010"/>
                    <a:pt x="295207" y="166899"/>
                    <a:pt x="300016" y="161705"/>
                  </a:cubicBezTo>
                  <a:lnTo>
                    <a:pt x="313205" y="147459"/>
                  </a:lnTo>
                  <a:cubicBezTo>
                    <a:pt x="315610" y="144861"/>
                    <a:pt x="318840" y="143485"/>
                    <a:pt x="322118" y="143359"/>
                  </a:cubicBezTo>
                  <a:close/>
                  <a:moveTo>
                    <a:pt x="3094789" y="141790"/>
                  </a:moveTo>
                  <a:cubicBezTo>
                    <a:pt x="3097545" y="141790"/>
                    <a:pt x="3100302" y="142841"/>
                    <a:pt x="3102404" y="144945"/>
                  </a:cubicBezTo>
                  <a:lnTo>
                    <a:pt x="3163520" y="206060"/>
                  </a:lnTo>
                  <a:cubicBezTo>
                    <a:pt x="3167726" y="210266"/>
                    <a:pt x="3167726" y="217084"/>
                    <a:pt x="3163520" y="221290"/>
                  </a:cubicBezTo>
                  <a:lnTo>
                    <a:pt x="3139733" y="245078"/>
                  </a:lnTo>
                  <a:lnTo>
                    <a:pt x="3111049" y="245078"/>
                  </a:lnTo>
                  <a:lnTo>
                    <a:pt x="3056660" y="190689"/>
                  </a:lnTo>
                  <a:cubicBezTo>
                    <a:pt x="3052454" y="186484"/>
                    <a:pt x="3052454" y="179664"/>
                    <a:pt x="3056660" y="175458"/>
                  </a:cubicBezTo>
                  <a:lnTo>
                    <a:pt x="3087174" y="144945"/>
                  </a:lnTo>
                  <a:cubicBezTo>
                    <a:pt x="3089278" y="142842"/>
                    <a:pt x="3092032" y="141790"/>
                    <a:pt x="3094789" y="141790"/>
                  </a:cubicBezTo>
                  <a:close/>
                  <a:moveTo>
                    <a:pt x="2761643" y="141790"/>
                  </a:moveTo>
                  <a:cubicBezTo>
                    <a:pt x="2764399" y="141790"/>
                    <a:pt x="2767155" y="142841"/>
                    <a:pt x="2769258" y="144945"/>
                  </a:cubicBezTo>
                  <a:lnTo>
                    <a:pt x="2830373" y="206060"/>
                  </a:lnTo>
                  <a:cubicBezTo>
                    <a:pt x="2834579" y="210266"/>
                    <a:pt x="2834579" y="217084"/>
                    <a:pt x="2830373" y="221290"/>
                  </a:cubicBezTo>
                  <a:lnTo>
                    <a:pt x="2806586" y="245078"/>
                  </a:lnTo>
                  <a:lnTo>
                    <a:pt x="2777903" y="245078"/>
                  </a:lnTo>
                  <a:lnTo>
                    <a:pt x="2723513" y="190689"/>
                  </a:lnTo>
                  <a:cubicBezTo>
                    <a:pt x="2719308" y="186484"/>
                    <a:pt x="2719308" y="179664"/>
                    <a:pt x="2723513" y="175458"/>
                  </a:cubicBezTo>
                  <a:lnTo>
                    <a:pt x="2754028" y="144945"/>
                  </a:lnTo>
                  <a:cubicBezTo>
                    <a:pt x="2756130" y="142842"/>
                    <a:pt x="2758887" y="141790"/>
                    <a:pt x="2761643" y="141790"/>
                  </a:cubicBezTo>
                  <a:close/>
                  <a:moveTo>
                    <a:pt x="2428497" y="141790"/>
                  </a:moveTo>
                  <a:cubicBezTo>
                    <a:pt x="2431253" y="141790"/>
                    <a:pt x="2434008" y="142841"/>
                    <a:pt x="2436111" y="144945"/>
                  </a:cubicBezTo>
                  <a:lnTo>
                    <a:pt x="2497227" y="206060"/>
                  </a:lnTo>
                  <a:cubicBezTo>
                    <a:pt x="2501433" y="210266"/>
                    <a:pt x="2501433" y="217084"/>
                    <a:pt x="2497227" y="221290"/>
                  </a:cubicBezTo>
                  <a:lnTo>
                    <a:pt x="2473440" y="245078"/>
                  </a:lnTo>
                  <a:lnTo>
                    <a:pt x="2444757" y="245078"/>
                  </a:lnTo>
                  <a:lnTo>
                    <a:pt x="2390367" y="190689"/>
                  </a:lnTo>
                  <a:cubicBezTo>
                    <a:pt x="2386162" y="186484"/>
                    <a:pt x="2386162" y="179664"/>
                    <a:pt x="2390367" y="175458"/>
                  </a:cubicBezTo>
                  <a:lnTo>
                    <a:pt x="2420882" y="144945"/>
                  </a:lnTo>
                  <a:cubicBezTo>
                    <a:pt x="2422984" y="142842"/>
                    <a:pt x="2425740" y="141790"/>
                    <a:pt x="2428497" y="141790"/>
                  </a:cubicBezTo>
                  <a:close/>
                  <a:moveTo>
                    <a:pt x="2095350" y="141790"/>
                  </a:moveTo>
                  <a:cubicBezTo>
                    <a:pt x="2098106" y="141790"/>
                    <a:pt x="2100863" y="142841"/>
                    <a:pt x="2102966" y="144945"/>
                  </a:cubicBezTo>
                  <a:lnTo>
                    <a:pt x="2164081" y="206060"/>
                  </a:lnTo>
                  <a:cubicBezTo>
                    <a:pt x="2168287" y="210266"/>
                    <a:pt x="2168287" y="217084"/>
                    <a:pt x="2164081" y="221290"/>
                  </a:cubicBezTo>
                  <a:lnTo>
                    <a:pt x="2140294" y="245078"/>
                  </a:lnTo>
                  <a:lnTo>
                    <a:pt x="2111611" y="245078"/>
                  </a:lnTo>
                  <a:lnTo>
                    <a:pt x="2057221" y="190689"/>
                  </a:lnTo>
                  <a:cubicBezTo>
                    <a:pt x="2053016" y="186484"/>
                    <a:pt x="2053016" y="179664"/>
                    <a:pt x="2057221" y="175458"/>
                  </a:cubicBezTo>
                  <a:lnTo>
                    <a:pt x="2087735" y="144945"/>
                  </a:lnTo>
                  <a:cubicBezTo>
                    <a:pt x="2089838" y="142842"/>
                    <a:pt x="2092595" y="141790"/>
                    <a:pt x="2095350" y="141790"/>
                  </a:cubicBezTo>
                  <a:close/>
                  <a:moveTo>
                    <a:pt x="1762204" y="141790"/>
                  </a:moveTo>
                  <a:cubicBezTo>
                    <a:pt x="1764960" y="141790"/>
                    <a:pt x="1767716" y="142841"/>
                    <a:pt x="1769819" y="144945"/>
                  </a:cubicBezTo>
                  <a:lnTo>
                    <a:pt x="1830935" y="206060"/>
                  </a:lnTo>
                  <a:cubicBezTo>
                    <a:pt x="1835140" y="210266"/>
                    <a:pt x="1835140" y="217084"/>
                    <a:pt x="1830935" y="221290"/>
                  </a:cubicBezTo>
                  <a:lnTo>
                    <a:pt x="1807147" y="245078"/>
                  </a:lnTo>
                  <a:lnTo>
                    <a:pt x="1778464" y="245078"/>
                  </a:lnTo>
                  <a:lnTo>
                    <a:pt x="1724075" y="190689"/>
                  </a:lnTo>
                  <a:cubicBezTo>
                    <a:pt x="1719869" y="186484"/>
                    <a:pt x="1719869" y="179664"/>
                    <a:pt x="1724075" y="175458"/>
                  </a:cubicBezTo>
                  <a:lnTo>
                    <a:pt x="1754589" y="144945"/>
                  </a:lnTo>
                  <a:cubicBezTo>
                    <a:pt x="1756692" y="142842"/>
                    <a:pt x="1759448" y="141790"/>
                    <a:pt x="1762204" y="141790"/>
                  </a:cubicBezTo>
                  <a:close/>
                  <a:moveTo>
                    <a:pt x="1429058" y="141790"/>
                  </a:moveTo>
                  <a:cubicBezTo>
                    <a:pt x="1431814" y="141790"/>
                    <a:pt x="1434570" y="142841"/>
                    <a:pt x="1436673" y="144945"/>
                  </a:cubicBezTo>
                  <a:lnTo>
                    <a:pt x="1497788" y="206060"/>
                  </a:lnTo>
                  <a:cubicBezTo>
                    <a:pt x="1501994" y="210266"/>
                    <a:pt x="1501994" y="217084"/>
                    <a:pt x="1497788" y="221290"/>
                  </a:cubicBezTo>
                  <a:lnTo>
                    <a:pt x="1474000" y="245078"/>
                  </a:lnTo>
                  <a:lnTo>
                    <a:pt x="1445318" y="245078"/>
                  </a:lnTo>
                  <a:lnTo>
                    <a:pt x="1390928" y="190689"/>
                  </a:lnTo>
                  <a:cubicBezTo>
                    <a:pt x="1386722" y="186484"/>
                    <a:pt x="1386722" y="179664"/>
                    <a:pt x="1390928" y="175458"/>
                  </a:cubicBezTo>
                  <a:lnTo>
                    <a:pt x="1421443" y="144945"/>
                  </a:lnTo>
                  <a:cubicBezTo>
                    <a:pt x="1423545" y="142842"/>
                    <a:pt x="1426301" y="141790"/>
                    <a:pt x="1429058" y="141790"/>
                  </a:cubicBezTo>
                  <a:close/>
                  <a:moveTo>
                    <a:pt x="1095911" y="141790"/>
                  </a:moveTo>
                  <a:cubicBezTo>
                    <a:pt x="1098667" y="141790"/>
                    <a:pt x="1101423" y="142841"/>
                    <a:pt x="1103526" y="144945"/>
                  </a:cubicBezTo>
                  <a:lnTo>
                    <a:pt x="1164642" y="206060"/>
                  </a:lnTo>
                  <a:cubicBezTo>
                    <a:pt x="1168847" y="210266"/>
                    <a:pt x="1168847" y="217084"/>
                    <a:pt x="1164642" y="221290"/>
                  </a:cubicBezTo>
                  <a:lnTo>
                    <a:pt x="1140854" y="245078"/>
                  </a:lnTo>
                  <a:lnTo>
                    <a:pt x="1112171" y="245078"/>
                  </a:lnTo>
                  <a:lnTo>
                    <a:pt x="1057782" y="190689"/>
                  </a:lnTo>
                  <a:cubicBezTo>
                    <a:pt x="1053576" y="186484"/>
                    <a:pt x="1053576" y="179664"/>
                    <a:pt x="1057782" y="175458"/>
                  </a:cubicBezTo>
                  <a:lnTo>
                    <a:pt x="1088296" y="144945"/>
                  </a:lnTo>
                  <a:cubicBezTo>
                    <a:pt x="1090399" y="142842"/>
                    <a:pt x="1093155" y="141790"/>
                    <a:pt x="1095911" y="141790"/>
                  </a:cubicBezTo>
                  <a:close/>
                  <a:moveTo>
                    <a:pt x="762765" y="141790"/>
                  </a:moveTo>
                  <a:cubicBezTo>
                    <a:pt x="765521" y="141790"/>
                    <a:pt x="768277" y="142841"/>
                    <a:pt x="770380" y="144945"/>
                  </a:cubicBezTo>
                  <a:lnTo>
                    <a:pt x="831495" y="206060"/>
                  </a:lnTo>
                  <a:cubicBezTo>
                    <a:pt x="835701" y="210266"/>
                    <a:pt x="835701" y="217084"/>
                    <a:pt x="831496" y="221290"/>
                  </a:cubicBezTo>
                  <a:lnTo>
                    <a:pt x="807708" y="245078"/>
                  </a:lnTo>
                  <a:lnTo>
                    <a:pt x="779025" y="245078"/>
                  </a:lnTo>
                  <a:lnTo>
                    <a:pt x="724636" y="190689"/>
                  </a:lnTo>
                  <a:cubicBezTo>
                    <a:pt x="720430" y="186484"/>
                    <a:pt x="720430" y="179664"/>
                    <a:pt x="724636" y="175458"/>
                  </a:cubicBezTo>
                  <a:lnTo>
                    <a:pt x="755149" y="144945"/>
                  </a:lnTo>
                  <a:cubicBezTo>
                    <a:pt x="757252" y="142842"/>
                    <a:pt x="760009" y="141790"/>
                    <a:pt x="762765" y="141790"/>
                  </a:cubicBezTo>
                  <a:close/>
                  <a:moveTo>
                    <a:pt x="429618" y="141790"/>
                  </a:moveTo>
                  <a:cubicBezTo>
                    <a:pt x="432375" y="141790"/>
                    <a:pt x="435131" y="142841"/>
                    <a:pt x="437234" y="144945"/>
                  </a:cubicBezTo>
                  <a:lnTo>
                    <a:pt x="498350" y="206060"/>
                  </a:lnTo>
                  <a:cubicBezTo>
                    <a:pt x="502555" y="210266"/>
                    <a:pt x="502555" y="217084"/>
                    <a:pt x="498350" y="221290"/>
                  </a:cubicBezTo>
                  <a:lnTo>
                    <a:pt x="474562" y="245078"/>
                  </a:lnTo>
                  <a:lnTo>
                    <a:pt x="445879" y="245078"/>
                  </a:lnTo>
                  <a:lnTo>
                    <a:pt x="391489" y="190689"/>
                  </a:lnTo>
                  <a:cubicBezTo>
                    <a:pt x="387283" y="186484"/>
                    <a:pt x="387283" y="179664"/>
                    <a:pt x="391489" y="175458"/>
                  </a:cubicBezTo>
                  <a:lnTo>
                    <a:pt x="422004" y="144945"/>
                  </a:lnTo>
                  <a:cubicBezTo>
                    <a:pt x="424107" y="142842"/>
                    <a:pt x="426863" y="141790"/>
                    <a:pt x="429618" y="141790"/>
                  </a:cubicBezTo>
                  <a:close/>
                  <a:moveTo>
                    <a:pt x="96473" y="141790"/>
                  </a:moveTo>
                  <a:cubicBezTo>
                    <a:pt x="99229" y="141790"/>
                    <a:pt x="101985" y="142841"/>
                    <a:pt x="104087" y="144945"/>
                  </a:cubicBezTo>
                  <a:lnTo>
                    <a:pt x="165203" y="206060"/>
                  </a:lnTo>
                  <a:cubicBezTo>
                    <a:pt x="169409" y="210266"/>
                    <a:pt x="169409" y="217084"/>
                    <a:pt x="165203" y="221290"/>
                  </a:cubicBezTo>
                  <a:lnTo>
                    <a:pt x="141415" y="245078"/>
                  </a:lnTo>
                  <a:lnTo>
                    <a:pt x="112732" y="245078"/>
                  </a:lnTo>
                  <a:lnTo>
                    <a:pt x="58343" y="190689"/>
                  </a:lnTo>
                  <a:cubicBezTo>
                    <a:pt x="54137" y="186484"/>
                    <a:pt x="54137" y="179664"/>
                    <a:pt x="58343" y="175458"/>
                  </a:cubicBezTo>
                  <a:lnTo>
                    <a:pt x="88858" y="144945"/>
                  </a:lnTo>
                  <a:cubicBezTo>
                    <a:pt x="90960" y="142842"/>
                    <a:pt x="93716" y="141790"/>
                    <a:pt x="96473" y="141790"/>
                  </a:cubicBezTo>
                  <a:close/>
                  <a:moveTo>
                    <a:pt x="3191989" y="140071"/>
                  </a:moveTo>
                  <a:cubicBezTo>
                    <a:pt x="3192963" y="140115"/>
                    <a:pt x="3193918" y="140529"/>
                    <a:pt x="3194627" y="141303"/>
                  </a:cubicBezTo>
                  <a:lnTo>
                    <a:pt x="3197669" y="144629"/>
                  </a:lnTo>
                  <a:cubicBezTo>
                    <a:pt x="3199088" y="146179"/>
                    <a:pt x="3198981" y="148584"/>
                    <a:pt x="3197432" y="150002"/>
                  </a:cubicBezTo>
                  <a:lnTo>
                    <a:pt x="3194106" y="153045"/>
                  </a:lnTo>
                  <a:cubicBezTo>
                    <a:pt x="3192557" y="154463"/>
                    <a:pt x="3190151" y="154356"/>
                    <a:pt x="3188733" y="152807"/>
                  </a:cubicBezTo>
                  <a:lnTo>
                    <a:pt x="3185690" y="149480"/>
                  </a:lnTo>
                  <a:cubicBezTo>
                    <a:pt x="3184272" y="147932"/>
                    <a:pt x="3184379" y="145526"/>
                    <a:pt x="3185928" y="144108"/>
                  </a:cubicBezTo>
                  <a:lnTo>
                    <a:pt x="3189254" y="141065"/>
                  </a:lnTo>
                  <a:cubicBezTo>
                    <a:pt x="3190029" y="140356"/>
                    <a:pt x="3191018" y="140028"/>
                    <a:pt x="3191989" y="140071"/>
                  </a:cubicBezTo>
                  <a:close/>
                  <a:moveTo>
                    <a:pt x="2858843" y="140071"/>
                  </a:moveTo>
                  <a:cubicBezTo>
                    <a:pt x="2859815" y="140115"/>
                    <a:pt x="2860772" y="140529"/>
                    <a:pt x="2861481" y="141303"/>
                  </a:cubicBezTo>
                  <a:lnTo>
                    <a:pt x="2864524" y="144629"/>
                  </a:lnTo>
                  <a:cubicBezTo>
                    <a:pt x="2865942" y="146179"/>
                    <a:pt x="2865835" y="148584"/>
                    <a:pt x="2864286" y="150002"/>
                  </a:cubicBezTo>
                  <a:lnTo>
                    <a:pt x="2860960" y="153045"/>
                  </a:lnTo>
                  <a:cubicBezTo>
                    <a:pt x="2859410" y="154463"/>
                    <a:pt x="2857005" y="154356"/>
                    <a:pt x="2855586" y="152807"/>
                  </a:cubicBezTo>
                  <a:lnTo>
                    <a:pt x="2852543" y="149480"/>
                  </a:lnTo>
                  <a:cubicBezTo>
                    <a:pt x="2851125" y="147932"/>
                    <a:pt x="2851232" y="145526"/>
                    <a:pt x="2852782" y="144108"/>
                  </a:cubicBezTo>
                  <a:lnTo>
                    <a:pt x="2856108" y="141065"/>
                  </a:lnTo>
                  <a:cubicBezTo>
                    <a:pt x="2856882" y="140356"/>
                    <a:pt x="2857871" y="140028"/>
                    <a:pt x="2858843" y="140071"/>
                  </a:cubicBezTo>
                  <a:close/>
                  <a:moveTo>
                    <a:pt x="2525698" y="140071"/>
                  </a:moveTo>
                  <a:cubicBezTo>
                    <a:pt x="2526669" y="140115"/>
                    <a:pt x="2527626" y="140529"/>
                    <a:pt x="2528335" y="141303"/>
                  </a:cubicBezTo>
                  <a:lnTo>
                    <a:pt x="2531378" y="144629"/>
                  </a:lnTo>
                  <a:cubicBezTo>
                    <a:pt x="2532796" y="146179"/>
                    <a:pt x="2532689" y="148584"/>
                    <a:pt x="2531139" y="150002"/>
                  </a:cubicBezTo>
                  <a:lnTo>
                    <a:pt x="2527814" y="153045"/>
                  </a:lnTo>
                  <a:cubicBezTo>
                    <a:pt x="2526264" y="154463"/>
                    <a:pt x="2523858" y="154356"/>
                    <a:pt x="2522440" y="152807"/>
                  </a:cubicBezTo>
                  <a:lnTo>
                    <a:pt x="2519397" y="149480"/>
                  </a:lnTo>
                  <a:cubicBezTo>
                    <a:pt x="2517980" y="147932"/>
                    <a:pt x="2518086" y="145526"/>
                    <a:pt x="2519636" y="144108"/>
                  </a:cubicBezTo>
                  <a:lnTo>
                    <a:pt x="2522961" y="141065"/>
                  </a:lnTo>
                  <a:cubicBezTo>
                    <a:pt x="2523736" y="140356"/>
                    <a:pt x="2524725" y="140028"/>
                    <a:pt x="2525698" y="140071"/>
                  </a:cubicBezTo>
                  <a:close/>
                  <a:moveTo>
                    <a:pt x="2192551" y="140071"/>
                  </a:moveTo>
                  <a:cubicBezTo>
                    <a:pt x="2193524" y="140115"/>
                    <a:pt x="2194479" y="140529"/>
                    <a:pt x="2195189" y="141303"/>
                  </a:cubicBezTo>
                  <a:lnTo>
                    <a:pt x="2198231" y="144629"/>
                  </a:lnTo>
                  <a:cubicBezTo>
                    <a:pt x="2199649" y="146179"/>
                    <a:pt x="2199543" y="148584"/>
                    <a:pt x="2197993" y="150002"/>
                  </a:cubicBezTo>
                  <a:lnTo>
                    <a:pt x="2194667" y="153045"/>
                  </a:lnTo>
                  <a:cubicBezTo>
                    <a:pt x="2193118" y="154463"/>
                    <a:pt x="2190712" y="154356"/>
                    <a:pt x="2189294" y="152807"/>
                  </a:cubicBezTo>
                  <a:lnTo>
                    <a:pt x="2186251" y="149480"/>
                  </a:lnTo>
                  <a:cubicBezTo>
                    <a:pt x="2184833" y="147932"/>
                    <a:pt x="2184940" y="145526"/>
                    <a:pt x="2186489" y="144108"/>
                  </a:cubicBezTo>
                  <a:lnTo>
                    <a:pt x="2189815" y="141065"/>
                  </a:lnTo>
                  <a:cubicBezTo>
                    <a:pt x="2190590" y="140356"/>
                    <a:pt x="2191579" y="140028"/>
                    <a:pt x="2192551" y="140071"/>
                  </a:cubicBezTo>
                  <a:close/>
                  <a:moveTo>
                    <a:pt x="1859404" y="140071"/>
                  </a:moveTo>
                  <a:cubicBezTo>
                    <a:pt x="1860377" y="140115"/>
                    <a:pt x="1861333" y="140529"/>
                    <a:pt x="1862041" y="141303"/>
                  </a:cubicBezTo>
                  <a:lnTo>
                    <a:pt x="1865085" y="144629"/>
                  </a:lnTo>
                  <a:cubicBezTo>
                    <a:pt x="1866504" y="146179"/>
                    <a:pt x="1866396" y="148584"/>
                    <a:pt x="1864846" y="150002"/>
                  </a:cubicBezTo>
                  <a:lnTo>
                    <a:pt x="1861521" y="153045"/>
                  </a:lnTo>
                  <a:cubicBezTo>
                    <a:pt x="1859972" y="154463"/>
                    <a:pt x="1857566" y="154356"/>
                    <a:pt x="1856148" y="152807"/>
                  </a:cubicBezTo>
                  <a:lnTo>
                    <a:pt x="1853105" y="149480"/>
                  </a:lnTo>
                  <a:cubicBezTo>
                    <a:pt x="1851686" y="147932"/>
                    <a:pt x="1851794" y="145526"/>
                    <a:pt x="1853343" y="144108"/>
                  </a:cubicBezTo>
                  <a:lnTo>
                    <a:pt x="1856669" y="141065"/>
                  </a:lnTo>
                  <a:cubicBezTo>
                    <a:pt x="1857444" y="140356"/>
                    <a:pt x="1858432" y="140028"/>
                    <a:pt x="1859404" y="140071"/>
                  </a:cubicBezTo>
                  <a:close/>
                  <a:moveTo>
                    <a:pt x="1526258" y="140071"/>
                  </a:moveTo>
                  <a:cubicBezTo>
                    <a:pt x="1527231" y="140115"/>
                    <a:pt x="1528187" y="140529"/>
                    <a:pt x="1528895" y="141303"/>
                  </a:cubicBezTo>
                  <a:lnTo>
                    <a:pt x="1531938" y="144629"/>
                  </a:lnTo>
                  <a:cubicBezTo>
                    <a:pt x="1533356" y="146179"/>
                    <a:pt x="1533249" y="148584"/>
                    <a:pt x="1531701" y="150002"/>
                  </a:cubicBezTo>
                  <a:lnTo>
                    <a:pt x="1528374" y="153045"/>
                  </a:lnTo>
                  <a:cubicBezTo>
                    <a:pt x="1526825" y="154463"/>
                    <a:pt x="1524420" y="154356"/>
                    <a:pt x="1523001" y="152807"/>
                  </a:cubicBezTo>
                  <a:lnTo>
                    <a:pt x="1519958" y="149480"/>
                  </a:lnTo>
                  <a:cubicBezTo>
                    <a:pt x="1518540" y="147932"/>
                    <a:pt x="1518647" y="145526"/>
                    <a:pt x="1520197" y="144108"/>
                  </a:cubicBezTo>
                  <a:lnTo>
                    <a:pt x="1523522" y="141065"/>
                  </a:lnTo>
                  <a:cubicBezTo>
                    <a:pt x="1524297" y="140356"/>
                    <a:pt x="1525286" y="140028"/>
                    <a:pt x="1526258" y="140071"/>
                  </a:cubicBezTo>
                  <a:close/>
                  <a:moveTo>
                    <a:pt x="1193112" y="140071"/>
                  </a:moveTo>
                  <a:cubicBezTo>
                    <a:pt x="1194084" y="140115"/>
                    <a:pt x="1195040" y="140529"/>
                    <a:pt x="1195749" y="141303"/>
                  </a:cubicBezTo>
                  <a:lnTo>
                    <a:pt x="1198792" y="144629"/>
                  </a:lnTo>
                  <a:cubicBezTo>
                    <a:pt x="1200210" y="146179"/>
                    <a:pt x="1200103" y="148584"/>
                    <a:pt x="1198554" y="150002"/>
                  </a:cubicBezTo>
                  <a:lnTo>
                    <a:pt x="1195228" y="153045"/>
                  </a:lnTo>
                  <a:cubicBezTo>
                    <a:pt x="1193678" y="154463"/>
                    <a:pt x="1191273" y="154356"/>
                    <a:pt x="1189855" y="152807"/>
                  </a:cubicBezTo>
                  <a:lnTo>
                    <a:pt x="1186811" y="149480"/>
                  </a:lnTo>
                  <a:cubicBezTo>
                    <a:pt x="1185394" y="147932"/>
                    <a:pt x="1185500" y="145526"/>
                    <a:pt x="1187050" y="144108"/>
                  </a:cubicBezTo>
                  <a:lnTo>
                    <a:pt x="1190376" y="141065"/>
                  </a:lnTo>
                  <a:cubicBezTo>
                    <a:pt x="1191150" y="140356"/>
                    <a:pt x="1192139" y="140028"/>
                    <a:pt x="1193112" y="140071"/>
                  </a:cubicBezTo>
                  <a:close/>
                  <a:moveTo>
                    <a:pt x="859966" y="140071"/>
                  </a:moveTo>
                  <a:cubicBezTo>
                    <a:pt x="860937" y="140115"/>
                    <a:pt x="861894" y="140529"/>
                    <a:pt x="862603" y="141303"/>
                  </a:cubicBezTo>
                  <a:lnTo>
                    <a:pt x="865646" y="144629"/>
                  </a:lnTo>
                  <a:cubicBezTo>
                    <a:pt x="867064" y="146179"/>
                    <a:pt x="866957" y="148584"/>
                    <a:pt x="865407" y="150002"/>
                  </a:cubicBezTo>
                  <a:lnTo>
                    <a:pt x="862081" y="153045"/>
                  </a:lnTo>
                  <a:cubicBezTo>
                    <a:pt x="860532" y="154463"/>
                    <a:pt x="858126" y="154356"/>
                    <a:pt x="856709" y="152807"/>
                  </a:cubicBezTo>
                  <a:lnTo>
                    <a:pt x="853665" y="149480"/>
                  </a:lnTo>
                  <a:cubicBezTo>
                    <a:pt x="852248" y="147932"/>
                    <a:pt x="852354" y="145526"/>
                    <a:pt x="853904" y="144108"/>
                  </a:cubicBezTo>
                  <a:lnTo>
                    <a:pt x="857229" y="141065"/>
                  </a:lnTo>
                  <a:cubicBezTo>
                    <a:pt x="858005" y="140356"/>
                    <a:pt x="858993" y="140028"/>
                    <a:pt x="859966" y="140071"/>
                  </a:cubicBezTo>
                  <a:close/>
                  <a:moveTo>
                    <a:pt x="526819" y="140071"/>
                  </a:moveTo>
                  <a:cubicBezTo>
                    <a:pt x="527792" y="140115"/>
                    <a:pt x="528747" y="140529"/>
                    <a:pt x="529456" y="141303"/>
                  </a:cubicBezTo>
                  <a:lnTo>
                    <a:pt x="532499" y="144629"/>
                  </a:lnTo>
                  <a:cubicBezTo>
                    <a:pt x="533918" y="146179"/>
                    <a:pt x="533810" y="148584"/>
                    <a:pt x="532261" y="150002"/>
                  </a:cubicBezTo>
                  <a:lnTo>
                    <a:pt x="528935" y="153045"/>
                  </a:lnTo>
                  <a:cubicBezTo>
                    <a:pt x="527386" y="154463"/>
                    <a:pt x="524981" y="154356"/>
                    <a:pt x="523563" y="152807"/>
                  </a:cubicBezTo>
                  <a:lnTo>
                    <a:pt x="520520" y="149480"/>
                  </a:lnTo>
                  <a:cubicBezTo>
                    <a:pt x="519101" y="147932"/>
                    <a:pt x="519208" y="145526"/>
                    <a:pt x="520758" y="144108"/>
                  </a:cubicBezTo>
                  <a:lnTo>
                    <a:pt x="524083" y="141065"/>
                  </a:lnTo>
                  <a:cubicBezTo>
                    <a:pt x="524859" y="140356"/>
                    <a:pt x="525847" y="140028"/>
                    <a:pt x="526819" y="140071"/>
                  </a:cubicBezTo>
                  <a:close/>
                  <a:moveTo>
                    <a:pt x="193673" y="140071"/>
                  </a:moveTo>
                  <a:cubicBezTo>
                    <a:pt x="194645" y="140115"/>
                    <a:pt x="195602" y="140529"/>
                    <a:pt x="196310" y="141303"/>
                  </a:cubicBezTo>
                  <a:lnTo>
                    <a:pt x="199353" y="144629"/>
                  </a:lnTo>
                  <a:cubicBezTo>
                    <a:pt x="200771" y="146179"/>
                    <a:pt x="200664" y="148584"/>
                    <a:pt x="199115" y="150002"/>
                  </a:cubicBezTo>
                  <a:lnTo>
                    <a:pt x="195789" y="153045"/>
                  </a:lnTo>
                  <a:cubicBezTo>
                    <a:pt x="194239" y="154463"/>
                    <a:pt x="191834" y="154356"/>
                    <a:pt x="190416" y="152807"/>
                  </a:cubicBezTo>
                  <a:lnTo>
                    <a:pt x="187373" y="149480"/>
                  </a:lnTo>
                  <a:cubicBezTo>
                    <a:pt x="185955" y="147932"/>
                    <a:pt x="186061" y="145526"/>
                    <a:pt x="187611" y="144108"/>
                  </a:cubicBezTo>
                  <a:lnTo>
                    <a:pt x="190937" y="141065"/>
                  </a:lnTo>
                  <a:cubicBezTo>
                    <a:pt x="191712" y="140356"/>
                    <a:pt x="192701" y="140028"/>
                    <a:pt x="193673" y="140071"/>
                  </a:cubicBezTo>
                  <a:close/>
                  <a:moveTo>
                    <a:pt x="2932820" y="131487"/>
                  </a:moveTo>
                  <a:cubicBezTo>
                    <a:pt x="2934261" y="131583"/>
                    <a:pt x="2935665" y="132227"/>
                    <a:pt x="2936691" y="133400"/>
                  </a:cubicBezTo>
                  <a:lnTo>
                    <a:pt x="2942321" y="139832"/>
                  </a:lnTo>
                  <a:cubicBezTo>
                    <a:pt x="2944374" y="142176"/>
                    <a:pt x="2944136" y="145742"/>
                    <a:pt x="2941791" y="147794"/>
                  </a:cubicBezTo>
                  <a:lnTo>
                    <a:pt x="2933687" y="154888"/>
                  </a:lnTo>
                  <a:cubicBezTo>
                    <a:pt x="2931342" y="156941"/>
                    <a:pt x="2927776" y="156704"/>
                    <a:pt x="2925724" y="154359"/>
                  </a:cubicBezTo>
                  <a:lnTo>
                    <a:pt x="2920094" y="147927"/>
                  </a:lnTo>
                  <a:cubicBezTo>
                    <a:pt x="2918042" y="145583"/>
                    <a:pt x="2918279" y="142018"/>
                    <a:pt x="2920624" y="139965"/>
                  </a:cubicBezTo>
                  <a:lnTo>
                    <a:pt x="2928728" y="132871"/>
                  </a:lnTo>
                  <a:cubicBezTo>
                    <a:pt x="2929901" y="131844"/>
                    <a:pt x="2931379" y="131391"/>
                    <a:pt x="2932820" y="131487"/>
                  </a:cubicBezTo>
                  <a:close/>
                  <a:moveTo>
                    <a:pt x="2599673" y="131487"/>
                  </a:moveTo>
                  <a:cubicBezTo>
                    <a:pt x="2601114" y="131583"/>
                    <a:pt x="2602519" y="132227"/>
                    <a:pt x="2603545" y="133400"/>
                  </a:cubicBezTo>
                  <a:lnTo>
                    <a:pt x="2609174" y="139832"/>
                  </a:lnTo>
                  <a:cubicBezTo>
                    <a:pt x="2611227" y="142176"/>
                    <a:pt x="2610990" y="145742"/>
                    <a:pt x="2608645" y="147794"/>
                  </a:cubicBezTo>
                  <a:lnTo>
                    <a:pt x="2600541" y="154888"/>
                  </a:lnTo>
                  <a:cubicBezTo>
                    <a:pt x="2598196" y="156941"/>
                    <a:pt x="2594630" y="156704"/>
                    <a:pt x="2592578" y="154359"/>
                  </a:cubicBezTo>
                  <a:lnTo>
                    <a:pt x="2586949" y="147927"/>
                  </a:lnTo>
                  <a:cubicBezTo>
                    <a:pt x="2584896" y="145583"/>
                    <a:pt x="2585132" y="142018"/>
                    <a:pt x="2587478" y="139965"/>
                  </a:cubicBezTo>
                  <a:lnTo>
                    <a:pt x="2595583" y="132871"/>
                  </a:lnTo>
                  <a:cubicBezTo>
                    <a:pt x="2596755" y="131844"/>
                    <a:pt x="2598233" y="131391"/>
                    <a:pt x="2599673" y="131487"/>
                  </a:cubicBezTo>
                  <a:close/>
                  <a:moveTo>
                    <a:pt x="2266527" y="131487"/>
                  </a:moveTo>
                  <a:cubicBezTo>
                    <a:pt x="2267968" y="131583"/>
                    <a:pt x="2269372" y="132227"/>
                    <a:pt x="2270399" y="133400"/>
                  </a:cubicBezTo>
                  <a:lnTo>
                    <a:pt x="2276028" y="139832"/>
                  </a:lnTo>
                  <a:cubicBezTo>
                    <a:pt x="2278081" y="142176"/>
                    <a:pt x="2277844" y="145742"/>
                    <a:pt x="2275499" y="147794"/>
                  </a:cubicBezTo>
                  <a:lnTo>
                    <a:pt x="2267394" y="154888"/>
                  </a:lnTo>
                  <a:cubicBezTo>
                    <a:pt x="2265050" y="156941"/>
                    <a:pt x="2261484" y="156704"/>
                    <a:pt x="2259432" y="154359"/>
                  </a:cubicBezTo>
                  <a:lnTo>
                    <a:pt x="2253801" y="147927"/>
                  </a:lnTo>
                  <a:cubicBezTo>
                    <a:pt x="2251749" y="145583"/>
                    <a:pt x="2251987" y="142018"/>
                    <a:pt x="2254332" y="139965"/>
                  </a:cubicBezTo>
                  <a:lnTo>
                    <a:pt x="2262436" y="132871"/>
                  </a:lnTo>
                  <a:cubicBezTo>
                    <a:pt x="2263609" y="131844"/>
                    <a:pt x="2265086" y="131391"/>
                    <a:pt x="2266527" y="131487"/>
                  </a:cubicBezTo>
                  <a:close/>
                  <a:moveTo>
                    <a:pt x="1933380" y="131487"/>
                  </a:moveTo>
                  <a:cubicBezTo>
                    <a:pt x="1934822" y="131583"/>
                    <a:pt x="1936226" y="132227"/>
                    <a:pt x="1937252" y="133400"/>
                  </a:cubicBezTo>
                  <a:lnTo>
                    <a:pt x="1942882" y="139832"/>
                  </a:lnTo>
                  <a:cubicBezTo>
                    <a:pt x="1944935" y="142176"/>
                    <a:pt x="1944697" y="145742"/>
                    <a:pt x="1942353" y="147794"/>
                  </a:cubicBezTo>
                  <a:lnTo>
                    <a:pt x="1934248" y="154888"/>
                  </a:lnTo>
                  <a:cubicBezTo>
                    <a:pt x="1931903" y="156941"/>
                    <a:pt x="1928338" y="156704"/>
                    <a:pt x="1926286" y="154359"/>
                  </a:cubicBezTo>
                  <a:lnTo>
                    <a:pt x="1920655" y="147927"/>
                  </a:lnTo>
                  <a:cubicBezTo>
                    <a:pt x="1918602" y="145583"/>
                    <a:pt x="1918840" y="142018"/>
                    <a:pt x="1921185" y="139965"/>
                  </a:cubicBezTo>
                  <a:lnTo>
                    <a:pt x="1929290" y="132871"/>
                  </a:lnTo>
                  <a:cubicBezTo>
                    <a:pt x="1930462" y="131844"/>
                    <a:pt x="1931940" y="131391"/>
                    <a:pt x="1933380" y="131487"/>
                  </a:cubicBezTo>
                  <a:close/>
                  <a:moveTo>
                    <a:pt x="1600234" y="131487"/>
                  </a:moveTo>
                  <a:cubicBezTo>
                    <a:pt x="1601676" y="131583"/>
                    <a:pt x="1603080" y="132227"/>
                    <a:pt x="1604106" y="133400"/>
                  </a:cubicBezTo>
                  <a:lnTo>
                    <a:pt x="1609735" y="139832"/>
                  </a:lnTo>
                  <a:cubicBezTo>
                    <a:pt x="1611788" y="142176"/>
                    <a:pt x="1611551" y="145742"/>
                    <a:pt x="1609207" y="147794"/>
                  </a:cubicBezTo>
                  <a:lnTo>
                    <a:pt x="1601101" y="154888"/>
                  </a:lnTo>
                  <a:cubicBezTo>
                    <a:pt x="1598757" y="156941"/>
                    <a:pt x="1595191" y="156704"/>
                    <a:pt x="1593139" y="154359"/>
                  </a:cubicBezTo>
                  <a:lnTo>
                    <a:pt x="1587509" y="147927"/>
                  </a:lnTo>
                  <a:cubicBezTo>
                    <a:pt x="1585456" y="145583"/>
                    <a:pt x="1585694" y="142018"/>
                    <a:pt x="1588039" y="139965"/>
                  </a:cubicBezTo>
                  <a:lnTo>
                    <a:pt x="1596144" y="132871"/>
                  </a:lnTo>
                  <a:cubicBezTo>
                    <a:pt x="1597316" y="131844"/>
                    <a:pt x="1598794" y="131391"/>
                    <a:pt x="1600234" y="131487"/>
                  </a:cubicBezTo>
                  <a:close/>
                  <a:moveTo>
                    <a:pt x="1267088" y="131487"/>
                  </a:moveTo>
                  <a:cubicBezTo>
                    <a:pt x="1268529" y="131583"/>
                    <a:pt x="1269933" y="132227"/>
                    <a:pt x="1270960" y="133400"/>
                  </a:cubicBezTo>
                  <a:lnTo>
                    <a:pt x="1276589" y="139832"/>
                  </a:lnTo>
                  <a:cubicBezTo>
                    <a:pt x="1278641" y="142176"/>
                    <a:pt x="1278405" y="145742"/>
                    <a:pt x="1276060" y="147794"/>
                  </a:cubicBezTo>
                  <a:lnTo>
                    <a:pt x="1267955" y="154888"/>
                  </a:lnTo>
                  <a:cubicBezTo>
                    <a:pt x="1265610" y="156941"/>
                    <a:pt x="1262045" y="156704"/>
                    <a:pt x="1259992" y="154359"/>
                  </a:cubicBezTo>
                  <a:lnTo>
                    <a:pt x="1254363" y="147927"/>
                  </a:lnTo>
                  <a:cubicBezTo>
                    <a:pt x="1252310" y="145583"/>
                    <a:pt x="1252547" y="142018"/>
                    <a:pt x="1254892" y="139965"/>
                  </a:cubicBezTo>
                  <a:lnTo>
                    <a:pt x="1262996" y="132871"/>
                  </a:lnTo>
                  <a:cubicBezTo>
                    <a:pt x="1264169" y="131844"/>
                    <a:pt x="1265647" y="131391"/>
                    <a:pt x="1267088" y="131487"/>
                  </a:cubicBezTo>
                  <a:close/>
                  <a:moveTo>
                    <a:pt x="933942" y="131487"/>
                  </a:moveTo>
                  <a:cubicBezTo>
                    <a:pt x="935382" y="131583"/>
                    <a:pt x="936787" y="132227"/>
                    <a:pt x="937813" y="133400"/>
                  </a:cubicBezTo>
                  <a:lnTo>
                    <a:pt x="943442" y="139832"/>
                  </a:lnTo>
                  <a:cubicBezTo>
                    <a:pt x="945495" y="142176"/>
                    <a:pt x="945259" y="145742"/>
                    <a:pt x="942914" y="147794"/>
                  </a:cubicBezTo>
                  <a:lnTo>
                    <a:pt x="934809" y="154888"/>
                  </a:lnTo>
                  <a:cubicBezTo>
                    <a:pt x="932464" y="156941"/>
                    <a:pt x="928898" y="156704"/>
                    <a:pt x="926846" y="154359"/>
                  </a:cubicBezTo>
                  <a:lnTo>
                    <a:pt x="921216" y="147927"/>
                  </a:lnTo>
                  <a:cubicBezTo>
                    <a:pt x="919164" y="145583"/>
                    <a:pt x="919401" y="142018"/>
                    <a:pt x="921746" y="139965"/>
                  </a:cubicBezTo>
                  <a:lnTo>
                    <a:pt x="929850" y="132871"/>
                  </a:lnTo>
                  <a:cubicBezTo>
                    <a:pt x="931023" y="131844"/>
                    <a:pt x="932500" y="131391"/>
                    <a:pt x="933942" y="131487"/>
                  </a:cubicBezTo>
                  <a:close/>
                  <a:moveTo>
                    <a:pt x="600796" y="131487"/>
                  </a:moveTo>
                  <a:cubicBezTo>
                    <a:pt x="602236" y="131583"/>
                    <a:pt x="603641" y="132227"/>
                    <a:pt x="604667" y="133400"/>
                  </a:cubicBezTo>
                  <a:lnTo>
                    <a:pt x="610297" y="139832"/>
                  </a:lnTo>
                  <a:cubicBezTo>
                    <a:pt x="612349" y="142176"/>
                    <a:pt x="612112" y="145742"/>
                    <a:pt x="609768" y="147794"/>
                  </a:cubicBezTo>
                  <a:lnTo>
                    <a:pt x="601662" y="154888"/>
                  </a:lnTo>
                  <a:cubicBezTo>
                    <a:pt x="599318" y="156941"/>
                    <a:pt x="595753" y="156704"/>
                    <a:pt x="593700" y="154359"/>
                  </a:cubicBezTo>
                  <a:lnTo>
                    <a:pt x="588070" y="147927"/>
                  </a:lnTo>
                  <a:cubicBezTo>
                    <a:pt x="586017" y="145583"/>
                    <a:pt x="586255" y="142018"/>
                    <a:pt x="588600" y="139965"/>
                  </a:cubicBezTo>
                  <a:lnTo>
                    <a:pt x="596705" y="132871"/>
                  </a:lnTo>
                  <a:cubicBezTo>
                    <a:pt x="597877" y="131844"/>
                    <a:pt x="599354" y="131391"/>
                    <a:pt x="600796" y="131487"/>
                  </a:cubicBezTo>
                  <a:close/>
                  <a:moveTo>
                    <a:pt x="267649" y="131487"/>
                  </a:moveTo>
                  <a:cubicBezTo>
                    <a:pt x="269090" y="131583"/>
                    <a:pt x="270495" y="132227"/>
                    <a:pt x="271521" y="133400"/>
                  </a:cubicBezTo>
                  <a:lnTo>
                    <a:pt x="277151" y="139832"/>
                  </a:lnTo>
                  <a:cubicBezTo>
                    <a:pt x="279203" y="142176"/>
                    <a:pt x="278966" y="145742"/>
                    <a:pt x="276621" y="147794"/>
                  </a:cubicBezTo>
                  <a:lnTo>
                    <a:pt x="268516" y="154888"/>
                  </a:lnTo>
                  <a:cubicBezTo>
                    <a:pt x="266172" y="156941"/>
                    <a:pt x="262606" y="156704"/>
                    <a:pt x="260554" y="154359"/>
                  </a:cubicBezTo>
                  <a:lnTo>
                    <a:pt x="254924" y="147927"/>
                  </a:lnTo>
                  <a:cubicBezTo>
                    <a:pt x="252871" y="145583"/>
                    <a:pt x="253109" y="142018"/>
                    <a:pt x="255453" y="139965"/>
                  </a:cubicBezTo>
                  <a:lnTo>
                    <a:pt x="263558" y="132871"/>
                  </a:lnTo>
                  <a:cubicBezTo>
                    <a:pt x="264730" y="131844"/>
                    <a:pt x="266208" y="131391"/>
                    <a:pt x="267649" y="131487"/>
                  </a:cubicBezTo>
                  <a:close/>
                  <a:moveTo>
                    <a:pt x="3105735" y="116582"/>
                  </a:moveTo>
                  <a:cubicBezTo>
                    <a:pt x="3107206" y="116762"/>
                    <a:pt x="3108608" y="117502"/>
                    <a:pt x="3109594" y="118762"/>
                  </a:cubicBezTo>
                  <a:lnTo>
                    <a:pt x="3113823" y="124170"/>
                  </a:lnTo>
                  <a:cubicBezTo>
                    <a:pt x="3115794" y="126689"/>
                    <a:pt x="3115349" y="130330"/>
                    <a:pt x="3112830" y="132300"/>
                  </a:cubicBezTo>
                  <a:lnTo>
                    <a:pt x="3107133" y="136756"/>
                  </a:lnTo>
                  <a:cubicBezTo>
                    <a:pt x="3104614" y="138727"/>
                    <a:pt x="3100974" y="138282"/>
                    <a:pt x="3099002" y="135763"/>
                  </a:cubicBezTo>
                  <a:lnTo>
                    <a:pt x="3094773" y="130356"/>
                  </a:lnTo>
                  <a:cubicBezTo>
                    <a:pt x="3092803" y="127836"/>
                    <a:pt x="3093247" y="124196"/>
                    <a:pt x="3095766" y="122225"/>
                  </a:cubicBezTo>
                  <a:lnTo>
                    <a:pt x="3101462" y="117769"/>
                  </a:lnTo>
                  <a:cubicBezTo>
                    <a:pt x="3102723" y="116783"/>
                    <a:pt x="3104263" y="116402"/>
                    <a:pt x="3105735" y="116582"/>
                  </a:cubicBezTo>
                  <a:close/>
                  <a:moveTo>
                    <a:pt x="2772587" y="116582"/>
                  </a:moveTo>
                  <a:cubicBezTo>
                    <a:pt x="2774060" y="116762"/>
                    <a:pt x="2775462" y="117502"/>
                    <a:pt x="2776448" y="118762"/>
                  </a:cubicBezTo>
                  <a:lnTo>
                    <a:pt x="2780678" y="124170"/>
                  </a:lnTo>
                  <a:cubicBezTo>
                    <a:pt x="2782648" y="126689"/>
                    <a:pt x="2782203" y="130330"/>
                    <a:pt x="2779683" y="132300"/>
                  </a:cubicBezTo>
                  <a:lnTo>
                    <a:pt x="2773987" y="136756"/>
                  </a:lnTo>
                  <a:cubicBezTo>
                    <a:pt x="2771468" y="138727"/>
                    <a:pt x="2767827" y="138282"/>
                    <a:pt x="2765857" y="135763"/>
                  </a:cubicBezTo>
                  <a:lnTo>
                    <a:pt x="2761627" y="130356"/>
                  </a:lnTo>
                  <a:cubicBezTo>
                    <a:pt x="2759656" y="127836"/>
                    <a:pt x="2760101" y="124196"/>
                    <a:pt x="2762620" y="122225"/>
                  </a:cubicBezTo>
                  <a:lnTo>
                    <a:pt x="2768317" y="117769"/>
                  </a:lnTo>
                  <a:cubicBezTo>
                    <a:pt x="2769576" y="116783"/>
                    <a:pt x="2771117" y="116402"/>
                    <a:pt x="2772587" y="116582"/>
                  </a:cubicBezTo>
                  <a:close/>
                  <a:moveTo>
                    <a:pt x="2439442" y="116582"/>
                  </a:moveTo>
                  <a:cubicBezTo>
                    <a:pt x="2440914" y="116762"/>
                    <a:pt x="2442316" y="117502"/>
                    <a:pt x="2443302" y="118762"/>
                  </a:cubicBezTo>
                  <a:lnTo>
                    <a:pt x="2447531" y="124170"/>
                  </a:lnTo>
                  <a:cubicBezTo>
                    <a:pt x="2449502" y="126689"/>
                    <a:pt x="2449057" y="130330"/>
                    <a:pt x="2446538" y="132300"/>
                  </a:cubicBezTo>
                  <a:lnTo>
                    <a:pt x="2440841" y="136756"/>
                  </a:lnTo>
                  <a:cubicBezTo>
                    <a:pt x="2438322" y="138727"/>
                    <a:pt x="2434681" y="138282"/>
                    <a:pt x="2432710" y="135763"/>
                  </a:cubicBezTo>
                  <a:lnTo>
                    <a:pt x="2428481" y="130356"/>
                  </a:lnTo>
                  <a:cubicBezTo>
                    <a:pt x="2426509" y="127836"/>
                    <a:pt x="2426954" y="124196"/>
                    <a:pt x="2429474" y="122225"/>
                  </a:cubicBezTo>
                  <a:lnTo>
                    <a:pt x="2435170" y="117769"/>
                  </a:lnTo>
                  <a:cubicBezTo>
                    <a:pt x="2436430" y="116783"/>
                    <a:pt x="2437970" y="116402"/>
                    <a:pt x="2439442" y="116582"/>
                  </a:cubicBezTo>
                  <a:close/>
                  <a:moveTo>
                    <a:pt x="2106296" y="116582"/>
                  </a:moveTo>
                  <a:cubicBezTo>
                    <a:pt x="2107767" y="116762"/>
                    <a:pt x="2109170" y="117502"/>
                    <a:pt x="2110155" y="118762"/>
                  </a:cubicBezTo>
                  <a:lnTo>
                    <a:pt x="2114385" y="124170"/>
                  </a:lnTo>
                  <a:cubicBezTo>
                    <a:pt x="2116356" y="126689"/>
                    <a:pt x="2115911" y="130330"/>
                    <a:pt x="2113392" y="132300"/>
                  </a:cubicBezTo>
                  <a:lnTo>
                    <a:pt x="2107695" y="136756"/>
                  </a:lnTo>
                  <a:cubicBezTo>
                    <a:pt x="2105175" y="138727"/>
                    <a:pt x="2101535" y="138282"/>
                    <a:pt x="2099564" y="135763"/>
                  </a:cubicBezTo>
                  <a:lnTo>
                    <a:pt x="2095335" y="130356"/>
                  </a:lnTo>
                  <a:cubicBezTo>
                    <a:pt x="2093363" y="127836"/>
                    <a:pt x="2093808" y="124196"/>
                    <a:pt x="2096327" y="122225"/>
                  </a:cubicBezTo>
                  <a:lnTo>
                    <a:pt x="2102024" y="117769"/>
                  </a:lnTo>
                  <a:cubicBezTo>
                    <a:pt x="2103284" y="116783"/>
                    <a:pt x="2104824" y="116402"/>
                    <a:pt x="2106296" y="116582"/>
                  </a:cubicBezTo>
                  <a:close/>
                  <a:moveTo>
                    <a:pt x="1773149" y="116582"/>
                  </a:moveTo>
                  <a:cubicBezTo>
                    <a:pt x="1774620" y="116762"/>
                    <a:pt x="1776023" y="117502"/>
                    <a:pt x="1777009" y="118762"/>
                  </a:cubicBezTo>
                  <a:lnTo>
                    <a:pt x="1781239" y="124170"/>
                  </a:lnTo>
                  <a:cubicBezTo>
                    <a:pt x="1783209" y="126689"/>
                    <a:pt x="1782765" y="130330"/>
                    <a:pt x="1780244" y="132300"/>
                  </a:cubicBezTo>
                  <a:lnTo>
                    <a:pt x="1774548" y="136756"/>
                  </a:lnTo>
                  <a:cubicBezTo>
                    <a:pt x="1772029" y="138727"/>
                    <a:pt x="1768389" y="138282"/>
                    <a:pt x="1766417" y="135763"/>
                  </a:cubicBezTo>
                  <a:lnTo>
                    <a:pt x="1762188" y="130356"/>
                  </a:lnTo>
                  <a:cubicBezTo>
                    <a:pt x="1760217" y="127836"/>
                    <a:pt x="1760662" y="124196"/>
                    <a:pt x="1763181" y="122225"/>
                  </a:cubicBezTo>
                  <a:lnTo>
                    <a:pt x="1768878" y="117769"/>
                  </a:lnTo>
                  <a:cubicBezTo>
                    <a:pt x="1770138" y="116783"/>
                    <a:pt x="1771677" y="116402"/>
                    <a:pt x="1773149" y="116582"/>
                  </a:cubicBezTo>
                  <a:close/>
                  <a:moveTo>
                    <a:pt x="1440003" y="116582"/>
                  </a:moveTo>
                  <a:cubicBezTo>
                    <a:pt x="1441475" y="116762"/>
                    <a:pt x="1442876" y="117502"/>
                    <a:pt x="1443863" y="118762"/>
                  </a:cubicBezTo>
                  <a:lnTo>
                    <a:pt x="1448092" y="124170"/>
                  </a:lnTo>
                  <a:cubicBezTo>
                    <a:pt x="1450063" y="126689"/>
                    <a:pt x="1449618" y="130330"/>
                    <a:pt x="1447098" y="132300"/>
                  </a:cubicBezTo>
                  <a:lnTo>
                    <a:pt x="1441402" y="136756"/>
                  </a:lnTo>
                  <a:cubicBezTo>
                    <a:pt x="1438883" y="138727"/>
                    <a:pt x="1435243" y="138282"/>
                    <a:pt x="1433271" y="135763"/>
                  </a:cubicBezTo>
                  <a:lnTo>
                    <a:pt x="1429042" y="130356"/>
                  </a:lnTo>
                  <a:cubicBezTo>
                    <a:pt x="1427071" y="127836"/>
                    <a:pt x="1427516" y="124196"/>
                    <a:pt x="1430035" y="122225"/>
                  </a:cubicBezTo>
                  <a:lnTo>
                    <a:pt x="1435731" y="117769"/>
                  </a:lnTo>
                  <a:cubicBezTo>
                    <a:pt x="1436991" y="116783"/>
                    <a:pt x="1438531" y="116402"/>
                    <a:pt x="1440003" y="116582"/>
                  </a:cubicBezTo>
                  <a:close/>
                  <a:moveTo>
                    <a:pt x="1106856" y="116582"/>
                  </a:moveTo>
                  <a:cubicBezTo>
                    <a:pt x="1108328" y="116762"/>
                    <a:pt x="1109731" y="117502"/>
                    <a:pt x="1110716" y="118762"/>
                  </a:cubicBezTo>
                  <a:lnTo>
                    <a:pt x="1114946" y="124170"/>
                  </a:lnTo>
                  <a:cubicBezTo>
                    <a:pt x="1116916" y="126689"/>
                    <a:pt x="1116471" y="130330"/>
                    <a:pt x="1113952" y="132300"/>
                  </a:cubicBezTo>
                  <a:lnTo>
                    <a:pt x="1108256" y="136756"/>
                  </a:lnTo>
                  <a:cubicBezTo>
                    <a:pt x="1105736" y="138727"/>
                    <a:pt x="1102095" y="138282"/>
                    <a:pt x="1100125" y="135763"/>
                  </a:cubicBezTo>
                  <a:lnTo>
                    <a:pt x="1095895" y="130356"/>
                  </a:lnTo>
                  <a:cubicBezTo>
                    <a:pt x="1093924" y="127836"/>
                    <a:pt x="1094369" y="124196"/>
                    <a:pt x="1096889" y="122225"/>
                  </a:cubicBezTo>
                  <a:lnTo>
                    <a:pt x="1102585" y="117769"/>
                  </a:lnTo>
                  <a:cubicBezTo>
                    <a:pt x="1103845" y="116783"/>
                    <a:pt x="1105385" y="116402"/>
                    <a:pt x="1106856" y="116582"/>
                  </a:cubicBezTo>
                  <a:close/>
                  <a:moveTo>
                    <a:pt x="773710" y="116582"/>
                  </a:moveTo>
                  <a:cubicBezTo>
                    <a:pt x="775181" y="116762"/>
                    <a:pt x="776584" y="117502"/>
                    <a:pt x="777569" y="118762"/>
                  </a:cubicBezTo>
                  <a:lnTo>
                    <a:pt x="781799" y="124170"/>
                  </a:lnTo>
                  <a:cubicBezTo>
                    <a:pt x="783770" y="126689"/>
                    <a:pt x="783325" y="130330"/>
                    <a:pt x="780806" y="132300"/>
                  </a:cubicBezTo>
                  <a:lnTo>
                    <a:pt x="775110" y="136756"/>
                  </a:lnTo>
                  <a:cubicBezTo>
                    <a:pt x="772590" y="138727"/>
                    <a:pt x="768949" y="138282"/>
                    <a:pt x="766979" y="135763"/>
                  </a:cubicBezTo>
                  <a:lnTo>
                    <a:pt x="762749" y="130356"/>
                  </a:lnTo>
                  <a:cubicBezTo>
                    <a:pt x="760778" y="127836"/>
                    <a:pt x="761222" y="124196"/>
                    <a:pt x="763742" y="122225"/>
                  </a:cubicBezTo>
                  <a:lnTo>
                    <a:pt x="769438" y="117769"/>
                  </a:lnTo>
                  <a:cubicBezTo>
                    <a:pt x="770698" y="116783"/>
                    <a:pt x="772239" y="116402"/>
                    <a:pt x="773710" y="116582"/>
                  </a:cubicBezTo>
                  <a:close/>
                  <a:moveTo>
                    <a:pt x="440564" y="116582"/>
                  </a:moveTo>
                  <a:cubicBezTo>
                    <a:pt x="442035" y="116762"/>
                    <a:pt x="443437" y="117502"/>
                    <a:pt x="444423" y="118762"/>
                  </a:cubicBezTo>
                  <a:lnTo>
                    <a:pt x="448653" y="124170"/>
                  </a:lnTo>
                  <a:cubicBezTo>
                    <a:pt x="450624" y="126689"/>
                    <a:pt x="450179" y="130330"/>
                    <a:pt x="447659" y="132300"/>
                  </a:cubicBezTo>
                  <a:lnTo>
                    <a:pt x="441963" y="136756"/>
                  </a:lnTo>
                  <a:cubicBezTo>
                    <a:pt x="439443" y="138727"/>
                    <a:pt x="435804" y="138282"/>
                    <a:pt x="433832" y="135763"/>
                  </a:cubicBezTo>
                  <a:lnTo>
                    <a:pt x="429602" y="130356"/>
                  </a:lnTo>
                  <a:cubicBezTo>
                    <a:pt x="427632" y="127836"/>
                    <a:pt x="428077" y="124196"/>
                    <a:pt x="430596" y="122225"/>
                  </a:cubicBezTo>
                  <a:lnTo>
                    <a:pt x="436292" y="117769"/>
                  </a:lnTo>
                  <a:cubicBezTo>
                    <a:pt x="437553" y="116783"/>
                    <a:pt x="439092" y="116402"/>
                    <a:pt x="440564" y="116582"/>
                  </a:cubicBezTo>
                  <a:close/>
                  <a:moveTo>
                    <a:pt x="107417" y="116582"/>
                  </a:moveTo>
                  <a:cubicBezTo>
                    <a:pt x="108889" y="116762"/>
                    <a:pt x="110292" y="117502"/>
                    <a:pt x="111278" y="118762"/>
                  </a:cubicBezTo>
                  <a:lnTo>
                    <a:pt x="115507" y="124170"/>
                  </a:lnTo>
                  <a:cubicBezTo>
                    <a:pt x="117478" y="126689"/>
                    <a:pt x="117033" y="130330"/>
                    <a:pt x="114513" y="132300"/>
                  </a:cubicBezTo>
                  <a:lnTo>
                    <a:pt x="108817" y="136756"/>
                  </a:lnTo>
                  <a:cubicBezTo>
                    <a:pt x="106298" y="138727"/>
                    <a:pt x="102657" y="138282"/>
                    <a:pt x="100686" y="135763"/>
                  </a:cubicBezTo>
                  <a:lnTo>
                    <a:pt x="96456" y="130356"/>
                  </a:lnTo>
                  <a:cubicBezTo>
                    <a:pt x="94486" y="127836"/>
                    <a:pt x="94930" y="124196"/>
                    <a:pt x="97450" y="122225"/>
                  </a:cubicBezTo>
                  <a:lnTo>
                    <a:pt x="103146" y="117769"/>
                  </a:lnTo>
                  <a:cubicBezTo>
                    <a:pt x="104406" y="116783"/>
                    <a:pt x="105946" y="116402"/>
                    <a:pt x="107417" y="116582"/>
                  </a:cubicBezTo>
                  <a:close/>
                  <a:moveTo>
                    <a:pt x="3156326" y="110299"/>
                  </a:moveTo>
                  <a:cubicBezTo>
                    <a:pt x="3158131" y="110299"/>
                    <a:pt x="3159936" y="110987"/>
                    <a:pt x="3161312" y="112365"/>
                  </a:cubicBezTo>
                  <a:lnTo>
                    <a:pt x="3181292" y="132343"/>
                  </a:lnTo>
                  <a:cubicBezTo>
                    <a:pt x="3184046" y="135098"/>
                    <a:pt x="3184045" y="139562"/>
                    <a:pt x="3181292" y="142316"/>
                  </a:cubicBezTo>
                  <a:lnTo>
                    <a:pt x="3152144" y="171463"/>
                  </a:lnTo>
                  <a:cubicBezTo>
                    <a:pt x="3149390" y="174217"/>
                    <a:pt x="3144926" y="174217"/>
                    <a:pt x="3142172" y="171463"/>
                  </a:cubicBezTo>
                  <a:lnTo>
                    <a:pt x="3122193" y="151484"/>
                  </a:lnTo>
                  <a:cubicBezTo>
                    <a:pt x="3119438" y="148730"/>
                    <a:pt x="3119439" y="144266"/>
                    <a:pt x="3122193" y="141512"/>
                  </a:cubicBezTo>
                  <a:lnTo>
                    <a:pt x="3151340" y="112365"/>
                  </a:lnTo>
                  <a:cubicBezTo>
                    <a:pt x="3152718" y="110987"/>
                    <a:pt x="3154522" y="110299"/>
                    <a:pt x="3156326" y="110299"/>
                  </a:cubicBezTo>
                  <a:close/>
                  <a:moveTo>
                    <a:pt x="2823180" y="110299"/>
                  </a:moveTo>
                  <a:cubicBezTo>
                    <a:pt x="2824985" y="110299"/>
                    <a:pt x="2826789" y="110987"/>
                    <a:pt x="2828166" y="112365"/>
                  </a:cubicBezTo>
                  <a:lnTo>
                    <a:pt x="2848146" y="132343"/>
                  </a:lnTo>
                  <a:cubicBezTo>
                    <a:pt x="2850899" y="135098"/>
                    <a:pt x="2850899" y="139562"/>
                    <a:pt x="2848146" y="142316"/>
                  </a:cubicBezTo>
                  <a:lnTo>
                    <a:pt x="2818998" y="171463"/>
                  </a:lnTo>
                  <a:cubicBezTo>
                    <a:pt x="2816245" y="174217"/>
                    <a:pt x="2811780" y="174217"/>
                    <a:pt x="2809026" y="171463"/>
                  </a:cubicBezTo>
                  <a:lnTo>
                    <a:pt x="2789046" y="151484"/>
                  </a:lnTo>
                  <a:cubicBezTo>
                    <a:pt x="2786293" y="148730"/>
                    <a:pt x="2786293" y="144266"/>
                    <a:pt x="2789046" y="141512"/>
                  </a:cubicBezTo>
                  <a:lnTo>
                    <a:pt x="2818194" y="112365"/>
                  </a:lnTo>
                  <a:cubicBezTo>
                    <a:pt x="2819571" y="110987"/>
                    <a:pt x="2821375" y="110299"/>
                    <a:pt x="2823180" y="110299"/>
                  </a:cubicBezTo>
                  <a:close/>
                  <a:moveTo>
                    <a:pt x="2490035" y="110299"/>
                  </a:moveTo>
                  <a:cubicBezTo>
                    <a:pt x="2491840" y="110299"/>
                    <a:pt x="2493643" y="110987"/>
                    <a:pt x="2495020" y="112365"/>
                  </a:cubicBezTo>
                  <a:lnTo>
                    <a:pt x="2515000" y="132343"/>
                  </a:lnTo>
                  <a:cubicBezTo>
                    <a:pt x="2517753" y="135098"/>
                    <a:pt x="2517753" y="139562"/>
                    <a:pt x="2515000" y="142316"/>
                  </a:cubicBezTo>
                  <a:lnTo>
                    <a:pt x="2485852" y="171463"/>
                  </a:lnTo>
                  <a:cubicBezTo>
                    <a:pt x="2483099" y="174217"/>
                    <a:pt x="2478634" y="174217"/>
                    <a:pt x="2475880" y="171463"/>
                  </a:cubicBezTo>
                  <a:lnTo>
                    <a:pt x="2455900" y="151484"/>
                  </a:lnTo>
                  <a:cubicBezTo>
                    <a:pt x="2453147" y="148730"/>
                    <a:pt x="2453147" y="144266"/>
                    <a:pt x="2455900" y="141512"/>
                  </a:cubicBezTo>
                  <a:lnTo>
                    <a:pt x="2485048" y="112365"/>
                  </a:lnTo>
                  <a:cubicBezTo>
                    <a:pt x="2486425" y="110987"/>
                    <a:pt x="2488230" y="110299"/>
                    <a:pt x="2490035" y="110299"/>
                  </a:cubicBezTo>
                  <a:close/>
                  <a:moveTo>
                    <a:pt x="2156888" y="110299"/>
                  </a:moveTo>
                  <a:cubicBezTo>
                    <a:pt x="2158692" y="110299"/>
                    <a:pt x="2160497" y="110987"/>
                    <a:pt x="2161874" y="112365"/>
                  </a:cubicBezTo>
                  <a:lnTo>
                    <a:pt x="2181853" y="132343"/>
                  </a:lnTo>
                  <a:cubicBezTo>
                    <a:pt x="2184607" y="135098"/>
                    <a:pt x="2184607" y="139562"/>
                    <a:pt x="2181853" y="142316"/>
                  </a:cubicBezTo>
                  <a:lnTo>
                    <a:pt x="2152706" y="171463"/>
                  </a:lnTo>
                  <a:cubicBezTo>
                    <a:pt x="2149952" y="174217"/>
                    <a:pt x="2145488" y="174217"/>
                    <a:pt x="2142733" y="171463"/>
                  </a:cubicBezTo>
                  <a:lnTo>
                    <a:pt x="2122754" y="151484"/>
                  </a:lnTo>
                  <a:cubicBezTo>
                    <a:pt x="2120001" y="148730"/>
                    <a:pt x="2120001" y="144266"/>
                    <a:pt x="2122754" y="141512"/>
                  </a:cubicBezTo>
                  <a:lnTo>
                    <a:pt x="2151902" y="112365"/>
                  </a:lnTo>
                  <a:cubicBezTo>
                    <a:pt x="2153279" y="110987"/>
                    <a:pt x="2155083" y="110299"/>
                    <a:pt x="2156888" y="110299"/>
                  </a:cubicBezTo>
                  <a:close/>
                  <a:moveTo>
                    <a:pt x="1823741" y="110299"/>
                  </a:moveTo>
                  <a:cubicBezTo>
                    <a:pt x="1825546" y="110299"/>
                    <a:pt x="1827350" y="110987"/>
                    <a:pt x="1828728" y="112365"/>
                  </a:cubicBezTo>
                  <a:lnTo>
                    <a:pt x="1848707" y="132343"/>
                  </a:lnTo>
                  <a:cubicBezTo>
                    <a:pt x="1851460" y="135098"/>
                    <a:pt x="1851460" y="139562"/>
                    <a:pt x="1848707" y="142316"/>
                  </a:cubicBezTo>
                  <a:lnTo>
                    <a:pt x="1819559" y="171463"/>
                  </a:lnTo>
                  <a:cubicBezTo>
                    <a:pt x="1816806" y="174217"/>
                    <a:pt x="1812341" y="174217"/>
                    <a:pt x="1809587" y="171463"/>
                  </a:cubicBezTo>
                  <a:lnTo>
                    <a:pt x="1789608" y="151484"/>
                  </a:lnTo>
                  <a:cubicBezTo>
                    <a:pt x="1786854" y="148730"/>
                    <a:pt x="1786854" y="144266"/>
                    <a:pt x="1789608" y="141512"/>
                  </a:cubicBezTo>
                  <a:lnTo>
                    <a:pt x="1818755" y="112365"/>
                  </a:lnTo>
                  <a:cubicBezTo>
                    <a:pt x="1820133" y="110987"/>
                    <a:pt x="1821937" y="110299"/>
                    <a:pt x="1823741" y="110299"/>
                  </a:cubicBezTo>
                  <a:close/>
                  <a:moveTo>
                    <a:pt x="1490595" y="110299"/>
                  </a:moveTo>
                  <a:cubicBezTo>
                    <a:pt x="1492400" y="110299"/>
                    <a:pt x="1494204" y="110987"/>
                    <a:pt x="1495581" y="112365"/>
                  </a:cubicBezTo>
                  <a:lnTo>
                    <a:pt x="1515560" y="132343"/>
                  </a:lnTo>
                  <a:cubicBezTo>
                    <a:pt x="1518314" y="135098"/>
                    <a:pt x="1518314" y="139562"/>
                    <a:pt x="1515560" y="142316"/>
                  </a:cubicBezTo>
                  <a:lnTo>
                    <a:pt x="1486412" y="171463"/>
                  </a:lnTo>
                  <a:cubicBezTo>
                    <a:pt x="1483659" y="174217"/>
                    <a:pt x="1479194" y="174217"/>
                    <a:pt x="1476440" y="171463"/>
                  </a:cubicBezTo>
                  <a:lnTo>
                    <a:pt x="1456461" y="151484"/>
                  </a:lnTo>
                  <a:cubicBezTo>
                    <a:pt x="1453707" y="148730"/>
                    <a:pt x="1453707" y="144266"/>
                    <a:pt x="1456461" y="141512"/>
                  </a:cubicBezTo>
                  <a:lnTo>
                    <a:pt x="1485609" y="112365"/>
                  </a:lnTo>
                  <a:cubicBezTo>
                    <a:pt x="1486986" y="110987"/>
                    <a:pt x="1488790" y="110299"/>
                    <a:pt x="1490595" y="110299"/>
                  </a:cubicBezTo>
                  <a:close/>
                  <a:moveTo>
                    <a:pt x="1157448" y="110299"/>
                  </a:moveTo>
                  <a:cubicBezTo>
                    <a:pt x="1159253" y="110299"/>
                    <a:pt x="1161058" y="110987"/>
                    <a:pt x="1162435" y="112365"/>
                  </a:cubicBezTo>
                  <a:lnTo>
                    <a:pt x="1182414" y="132343"/>
                  </a:lnTo>
                  <a:cubicBezTo>
                    <a:pt x="1185168" y="135098"/>
                    <a:pt x="1185168" y="139562"/>
                    <a:pt x="1182414" y="142316"/>
                  </a:cubicBezTo>
                  <a:lnTo>
                    <a:pt x="1153266" y="171463"/>
                  </a:lnTo>
                  <a:cubicBezTo>
                    <a:pt x="1150513" y="174217"/>
                    <a:pt x="1146048" y="174217"/>
                    <a:pt x="1143294" y="171463"/>
                  </a:cubicBezTo>
                  <a:lnTo>
                    <a:pt x="1123315" y="151484"/>
                  </a:lnTo>
                  <a:cubicBezTo>
                    <a:pt x="1120561" y="148730"/>
                    <a:pt x="1120561" y="144266"/>
                    <a:pt x="1123315" y="141512"/>
                  </a:cubicBezTo>
                  <a:lnTo>
                    <a:pt x="1152463" y="112365"/>
                  </a:lnTo>
                  <a:cubicBezTo>
                    <a:pt x="1153840" y="110987"/>
                    <a:pt x="1155644" y="110299"/>
                    <a:pt x="1157448" y="110299"/>
                  </a:cubicBezTo>
                  <a:close/>
                  <a:moveTo>
                    <a:pt x="824303" y="110299"/>
                  </a:moveTo>
                  <a:cubicBezTo>
                    <a:pt x="826107" y="110299"/>
                    <a:pt x="827911" y="110987"/>
                    <a:pt x="829288" y="112365"/>
                  </a:cubicBezTo>
                  <a:lnTo>
                    <a:pt x="849268" y="132343"/>
                  </a:lnTo>
                  <a:cubicBezTo>
                    <a:pt x="852022" y="135098"/>
                    <a:pt x="852022" y="139562"/>
                    <a:pt x="849268" y="142316"/>
                  </a:cubicBezTo>
                  <a:lnTo>
                    <a:pt x="820120" y="171463"/>
                  </a:lnTo>
                  <a:cubicBezTo>
                    <a:pt x="817367" y="174217"/>
                    <a:pt x="812902" y="174217"/>
                    <a:pt x="810148" y="171463"/>
                  </a:cubicBezTo>
                  <a:lnTo>
                    <a:pt x="790168" y="151484"/>
                  </a:lnTo>
                  <a:cubicBezTo>
                    <a:pt x="787415" y="148730"/>
                    <a:pt x="787415" y="144266"/>
                    <a:pt x="790168" y="141512"/>
                  </a:cubicBezTo>
                  <a:lnTo>
                    <a:pt x="819317" y="112365"/>
                  </a:lnTo>
                  <a:cubicBezTo>
                    <a:pt x="820693" y="110987"/>
                    <a:pt x="822497" y="110299"/>
                    <a:pt x="824303" y="110299"/>
                  </a:cubicBezTo>
                  <a:close/>
                  <a:moveTo>
                    <a:pt x="491156" y="110299"/>
                  </a:moveTo>
                  <a:cubicBezTo>
                    <a:pt x="492961" y="110299"/>
                    <a:pt x="494765" y="110987"/>
                    <a:pt x="496142" y="112365"/>
                  </a:cubicBezTo>
                  <a:lnTo>
                    <a:pt x="516121" y="132343"/>
                  </a:lnTo>
                  <a:cubicBezTo>
                    <a:pt x="518875" y="135098"/>
                    <a:pt x="518875" y="139562"/>
                    <a:pt x="516121" y="142316"/>
                  </a:cubicBezTo>
                  <a:lnTo>
                    <a:pt x="486974" y="171463"/>
                  </a:lnTo>
                  <a:cubicBezTo>
                    <a:pt x="484220" y="174217"/>
                    <a:pt x="479755" y="174217"/>
                    <a:pt x="477002" y="171463"/>
                  </a:cubicBezTo>
                  <a:lnTo>
                    <a:pt x="457023" y="151484"/>
                  </a:lnTo>
                  <a:cubicBezTo>
                    <a:pt x="454269" y="148730"/>
                    <a:pt x="454269" y="144266"/>
                    <a:pt x="457023" y="141512"/>
                  </a:cubicBezTo>
                  <a:lnTo>
                    <a:pt x="486170" y="112365"/>
                  </a:lnTo>
                  <a:cubicBezTo>
                    <a:pt x="487547" y="110987"/>
                    <a:pt x="489352" y="110299"/>
                    <a:pt x="491156" y="110299"/>
                  </a:cubicBezTo>
                  <a:close/>
                  <a:moveTo>
                    <a:pt x="158010" y="110299"/>
                  </a:moveTo>
                  <a:cubicBezTo>
                    <a:pt x="159815" y="110299"/>
                    <a:pt x="161620" y="110987"/>
                    <a:pt x="162996" y="112365"/>
                  </a:cubicBezTo>
                  <a:lnTo>
                    <a:pt x="182976" y="132343"/>
                  </a:lnTo>
                  <a:cubicBezTo>
                    <a:pt x="185729" y="135098"/>
                    <a:pt x="185729" y="139562"/>
                    <a:pt x="182976" y="142316"/>
                  </a:cubicBezTo>
                  <a:lnTo>
                    <a:pt x="153827" y="171463"/>
                  </a:lnTo>
                  <a:cubicBezTo>
                    <a:pt x="151074" y="174217"/>
                    <a:pt x="146609" y="174217"/>
                    <a:pt x="143855" y="171463"/>
                  </a:cubicBezTo>
                  <a:lnTo>
                    <a:pt x="123876" y="151484"/>
                  </a:lnTo>
                  <a:cubicBezTo>
                    <a:pt x="121122" y="148730"/>
                    <a:pt x="121122" y="144266"/>
                    <a:pt x="123876" y="141512"/>
                  </a:cubicBezTo>
                  <a:lnTo>
                    <a:pt x="153024" y="112365"/>
                  </a:lnTo>
                  <a:cubicBezTo>
                    <a:pt x="154401" y="110987"/>
                    <a:pt x="156205" y="110299"/>
                    <a:pt x="158010" y="110299"/>
                  </a:cubicBezTo>
                  <a:close/>
                  <a:moveTo>
                    <a:pt x="2966271" y="106496"/>
                  </a:moveTo>
                  <a:cubicBezTo>
                    <a:pt x="2968660" y="107153"/>
                    <a:pt x="2970800" y="108722"/>
                    <a:pt x="2972122" y="111048"/>
                  </a:cubicBezTo>
                  <a:lnTo>
                    <a:pt x="2979526" y="124072"/>
                  </a:lnTo>
                  <a:cubicBezTo>
                    <a:pt x="2982169" y="128722"/>
                    <a:pt x="2980543" y="134636"/>
                    <a:pt x="2975892" y="137280"/>
                  </a:cubicBezTo>
                  <a:lnTo>
                    <a:pt x="2963137" y="144531"/>
                  </a:lnTo>
                  <a:cubicBezTo>
                    <a:pt x="2958486" y="147175"/>
                    <a:pt x="2952572" y="145548"/>
                    <a:pt x="2949929" y="140897"/>
                  </a:cubicBezTo>
                  <a:lnTo>
                    <a:pt x="2942525" y="127874"/>
                  </a:lnTo>
                  <a:cubicBezTo>
                    <a:pt x="2939880" y="123223"/>
                    <a:pt x="2941508" y="117310"/>
                    <a:pt x="2946158" y="114666"/>
                  </a:cubicBezTo>
                  <a:lnTo>
                    <a:pt x="2958913" y="107415"/>
                  </a:lnTo>
                  <a:cubicBezTo>
                    <a:pt x="2961239" y="106092"/>
                    <a:pt x="2963881" y="105838"/>
                    <a:pt x="2966271" y="106496"/>
                  </a:cubicBezTo>
                  <a:close/>
                  <a:moveTo>
                    <a:pt x="2633124" y="106496"/>
                  </a:moveTo>
                  <a:cubicBezTo>
                    <a:pt x="2635515" y="107153"/>
                    <a:pt x="2637654" y="108722"/>
                    <a:pt x="2638976" y="111048"/>
                  </a:cubicBezTo>
                  <a:lnTo>
                    <a:pt x="2646380" y="124072"/>
                  </a:lnTo>
                  <a:cubicBezTo>
                    <a:pt x="2649024" y="128722"/>
                    <a:pt x="2647396" y="134636"/>
                    <a:pt x="2642745" y="137280"/>
                  </a:cubicBezTo>
                  <a:lnTo>
                    <a:pt x="2629991" y="144531"/>
                  </a:lnTo>
                  <a:cubicBezTo>
                    <a:pt x="2625340" y="147175"/>
                    <a:pt x="2619427" y="145548"/>
                    <a:pt x="2616782" y="140897"/>
                  </a:cubicBezTo>
                  <a:lnTo>
                    <a:pt x="2609379" y="127874"/>
                  </a:lnTo>
                  <a:cubicBezTo>
                    <a:pt x="2606734" y="123223"/>
                    <a:pt x="2608362" y="117310"/>
                    <a:pt x="2613013" y="114666"/>
                  </a:cubicBezTo>
                  <a:lnTo>
                    <a:pt x="2625767" y="107415"/>
                  </a:lnTo>
                  <a:cubicBezTo>
                    <a:pt x="2628093" y="106092"/>
                    <a:pt x="2630734" y="105838"/>
                    <a:pt x="2633124" y="106496"/>
                  </a:cubicBezTo>
                  <a:close/>
                  <a:moveTo>
                    <a:pt x="2299978" y="106496"/>
                  </a:moveTo>
                  <a:cubicBezTo>
                    <a:pt x="2302368" y="107153"/>
                    <a:pt x="2304508" y="108722"/>
                    <a:pt x="2305830" y="111048"/>
                  </a:cubicBezTo>
                  <a:lnTo>
                    <a:pt x="2313233" y="124072"/>
                  </a:lnTo>
                  <a:cubicBezTo>
                    <a:pt x="2315878" y="128722"/>
                    <a:pt x="2314250" y="134636"/>
                    <a:pt x="2309599" y="137280"/>
                  </a:cubicBezTo>
                  <a:lnTo>
                    <a:pt x="2296845" y="144531"/>
                  </a:lnTo>
                  <a:cubicBezTo>
                    <a:pt x="2292194" y="147175"/>
                    <a:pt x="2286279" y="145548"/>
                    <a:pt x="2283636" y="140897"/>
                  </a:cubicBezTo>
                  <a:lnTo>
                    <a:pt x="2276232" y="127874"/>
                  </a:lnTo>
                  <a:cubicBezTo>
                    <a:pt x="2273589" y="123223"/>
                    <a:pt x="2275215" y="117310"/>
                    <a:pt x="2279866" y="114666"/>
                  </a:cubicBezTo>
                  <a:lnTo>
                    <a:pt x="2292621" y="107415"/>
                  </a:lnTo>
                  <a:cubicBezTo>
                    <a:pt x="2294947" y="106092"/>
                    <a:pt x="2297587" y="105838"/>
                    <a:pt x="2299978" y="106496"/>
                  </a:cubicBezTo>
                  <a:close/>
                  <a:moveTo>
                    <a:pt x="1966832" y="106496"/>
                  </a:moveTo>
                  <a:cubicBezTo>
                    <a:pt x="1969222" y="107153"/>
                    <a:pt x="1971361" y="108722"/>
                    <a:pt x="1972683" y="111048"/>
                  </a:cubicBezTo>
                  <a:lnTo>
                    <a:pt x="1980087" y="124072"/>
                  </a:lnTo>
                  <a:cubicBezTo>
                    <a:pt x="1982730" y="128722"/>
                    <a:pt x="1981104" y="134636"/>
                    <a:pt x="1976453" y="137280"/>
                  </a:cubicBezTo>
                  <a:lnTo>
                    <a:pt x="1963698" y="144531"/>
                  </a:lnTo>
                  <a:cubicBezTo>
                    <a:pt x="1959047" y="147175"/>
                    <a:pt x="1953133" y="145548"/>
                    <a:pt x="1950490" y="140897"/>
                  </a:cubicBezTo>
                  <a:lnTo>
                    <a:pt x="1943086" y="127874"/>
                  </a:lnTo>
                  <a:cubicBezTo>
                    <a:pt x="1940442" y="123223"/>
                    <a:pt x="1942069" y="117310"/>
                    <a:pt x="1946719" y="114666"/>
                  </a:cubicBezTo>
                  <a:lnTo>
                    <a:pt x="1959475" y="107415"/>
                  </a:lnTo>
                  <a:cubicBezTo>
                    <a:pt x="1961801" y="106092"/>
                    <a:pt x="1964442" y="105838"/>
                    <a:pt x="1966832" y="106496"/>
                  </a:cubicBezTo>
                  <a:close/>
                  <a:moveTo>
                    <a:pt x="1633686" y="106496"/>
                  </a:moveTo>
                  <a:cubicBezTo>
                    <a:pt x="1636075" y="107153"/>
                    <a:pt x="1638215" y="108722"/>
                    <a:pt x="1639537" y="111048"/>
                  </a:cubicBezTo>
                  <a:lnTo>
                    <a:pt x="1646940" y="124072"/>
                  </a:lnTo>
                  <a:cubicBezTo>
                    <a:pt x="1649584" y="128722"/>
                    <a:pt x="1647958" y="134636"/>
                    <a:pt x="1643307" y="137280"/>
                  </a:cubicBezTo>
                  <a:lnTo>
                    <a:pt x="1630551" y="144531"/>
                  </a:lnTo>
                  <a:cubicBezTo>
                    <a:pt x="1625901" y="147175"/>
                    <a:pt x="1619987" y="145548"/>
                    <a:pt x="1617343" y="140897"/>
                  </a:cubicBezTo>
                  <a:lnTo>
                    <a:pt x="1609940" y="127874"/>
                  </a:lnTo>
                  <a:cubicBezTo>
                    <a:pt x="1607295" y="123223"/>
                    <a:pt x="1608923" y="117310"/>
                    <a:pt x="1613573" y="114666"/>
                  </a:cubicBezTo>
                  <a:lnTo>
                    <a:pt x="1626328" y="107415"/>
                  </a:lnTo>
                  <a:cubicBezTo>
                    <a:pt x="1628653" y="106092"/>
                    <a:pt x="1631295" y="105838"/>
                    <a:pt x="1633686" y="106496"/>
                  </a:cubicBezTo>
                  <a:close/>
                  <a:moveTo>
                    <a:pt x="1300538" y="106496"/>
                  </a:moveTo>
                  <a:cubicBezTo>
                    <a:pt x="1302929" y="107153"/>
                    <a:pt x="1305069" y="108722"/>
                    <a:pt x="1306391" y="111048"/>
                  </a:cubicBezTo>
                  <a:lnTo>
                    <a:pt x="1313794" y="124072"/>
                  </a:lnTo>
                  <a:cubicBezTo>
                    <a:pt x="1316438" y="128722"/>
                    <a:pt x="1314811" y="134636"/>
                    <a:pt x="1310160" y="137280"/>
                  </a:cubicBezTo>
                  <a:lnTo>
                    <a:pt x="1297406" y="144531"/>
                  </a:lnTo>
                  <a:cubicBezTo>
                    <a:pt x="1292754" y="147175"/>
                    <a:pt x="1286841" y="145548"/>
                    <a:pt x="1284198" y="140897"/>
                  </a:cubicBezTo>
                  <a:lnTo>
                    <a:pt x="1276792" y="127874"/>
                  </a:lnTo>
                  <a:cubicBezTo>
                    <a:pt x="1274149" y="123223"/>
                    <a:pt x="1275777" y="117310"/>
                    <a:pt x="1280427" y="114666"/>
                  </a:cubicBezTo>
                  <a:lnTo>
                    <a:pt x="1293182" y="107415"/>
                  </a:lnTo>
                  <a:cubicBezTo>
                    <a:pt x="1295507" y="106092"/>
                    <a:pt x="1298149" y="105838"/>
                    <a:pt x="1300538" y="106496"/>
                  </a:cubicBezTo>
                  <a:close/>
                  <a:moveTo>
                    <a:pt x="967393" y="106496"/>
                  </a:moveTo>
                  <a:cubicBezTo>
                    <a:pt x="969783" y="107153"/>
                    <a:pt x="971923" y="108722"/>
                    <a:pt x="973244" y="111048"/>
                  </a:cubicBezTo>
                  <a:lnTo>
                    <a:pt x="980648" y="124072"/>
                  </a:lnTo>
                  <a:cubicBezTo>
                    <a:pt x="983292" y="128722"/>
                    <a:pt x="981664" y="134636"/>
                    <a:pt x="977014" y="137280"/>
                  </a:cubicBezTo>
                  <a:lnTo>
                    <a:pt x="964259" y="144531"/>
                  </a:lnTo>
                  <a:cubicBezTo>
                    <a:pt x="959608" y="147175"/>
                    <a:pt x="953695" y="145548"/>
                    <a:pt x="951050" y="140897"/>
                  </a:cubicBezTo>
                  <a:lnTo>
                    <a:pt x="943647" y="127874"/>
                  </a:lnTo>
                  <a:cubicBezTo>
                    <a:pt x="941003" y="123223"/>
                    <a:pt x="942630" y="117310"/>
                    <a:pt x="947280" y="114666"/>
                  </a:cubicBezTo>
                  <a:lnTo>
                    <a:pt x="960036" y="107415"/>
                  </a:lnTo>
                  <a:cubicBezTo>
                    <a:pt x="962361" y="106092"/>
                    <a:pt x="965002" y="105838"/>
                    <a:pt x="967393" y="106496"/>
                  </a:cubicBezTo>
                  <a:close/>
                  <a:moveTo>
                    <a:pt x="634247" y="106496"/>
                  </a:moveTo>
                  <a:cubicBezTo>
                    <a:pt x="636637" y="107153"/>
                    <a:pt x="638776" y="108722"/>
                    <a:pt x="640098" y="111048"/>
                  </a:cubicBezTo>
                  <a:lnTo>
                    <a:pt x="647501" y="124072"/>
                  </a:lnTo>
                  <a:cubicBezTo>
                    <a:pt x="650145" y="128722"/>
                    <a:pt x="648518" y="134636"/>
                    <a:pt x="643867" y="137280"/>
                  </a:cubicBezTo>
                  <a:lnTo>
                    <a:pt x="631112" y="144531"/>
                  </a:lnTo>
                  <a:cubicBezTo>
                    <a:pt x="626461" y="147175"/>
                    <a:pt x="620548" y="145548"/>
                    <a:pt x="617904" y="140897"/>
                  </a:cubicBezTo>
                  <a:lnTo>
                    <a:pt x="610500" y="127874"/>
                  </a:lnTo>
                  <a:cubicBezTo>
                    <a:pt x="607857" y="123223"/>
                    <a:pt x="609484" y="117310"/>
                    <a:pt x="614134" y="114666"/>
                  </a:cubicBezTo>
                  <a:lnTo>
                    <a:pt x="626889" y="107415"/>
                  </a:lnTo>
                  <a:cubicBezTo>
                    <a:pt x="629215" y="106092"/>
                    <a:pt x="631856" y="105838"/>
                    <a:pt x="634247" y="106496"/>
                  </a:cubicBezTo>
                  <a:close/>
                  <a:moveTo>
                    <a:pt x="301100" y="106496"/>
                  </a:moveTo>
                  <a:cubicBezTo>
                    <a:pt x="303490" y="107153"/>
                    <a:pt x="305629" y="108722"/>
                    <a:pt x="306952" y="111048"/>
                  </a:cubicBezTo>
                  <a:lnTo>
                    <a:pt x="314355" y="124072"/>
                  </a:lnTo>
                  <a:cubicBezTo>
                    <a:pt x="316999" y="128722"/>
                    <a:pt x="315372" y="134636"/>
                    <a:pt x="310722" y="137280"/>
                  </a:cubicBezTo>
                  <a:lnTo>
                    <a:pt x="297967" y="144531"/>
                  </a:lnTo>
                  <a:cubicBezTo>
                    <a:pt x="293315" y="147175"/>
                    <a:pt x="287402" y="145548"/>
                    <a:pt x="284758" y="140897"/>
                  </a:cubicBezTo>
                  <a:lnTo>
                    <a:pt x="277354" y="127874"/>
                  </a:lnTo>
                  <a:cubicBezTo>
                    <a:pt x="274710" y="123223"/>
                    <a:pt x="276338" y="117310"/>
                    <a:pt x="280988" y="114666"/>
                  </a:cubicBezTo>
                  <a:lnTo>
                    <a:pt x="293743" y="107415"/>
                  </a:lnTo>
                  <a:cubicBezTo>
                    <a:pt x="296068" y="106092"/>
                    <a:pt x="298710" y="105838"/>
                    <a:pt x="301100" y="106496"/>
                  </a:cubicBezTo>
                  <a:close/>
                  <a:moveTo>
                    <a:pt x="2967999" y="87070"/>
                  </a:moveTo>
                  <a:cubicBezTo>
                    <a:pt x="2968971" y="87114"/>
                    <a:pt x="2969928" y="87528"/>
                    <a:pt x="2970637" y="88302"/>
                  </a:cubicBezTo>
                  <a:lnTo>
                    <a:pt x="2973680" y="91628"/>
                  </a:lnTo>
                  <a:cubicBezTo>
                    <a:pt x="2975097" y="93177"/>
                    <a:pt x="2974991" y="95583"/>
                    <a:pt x="2973442" y="97001"/>
                  </a:cubicBezTo>
                  <a:lnTo>
                    <a:pt x="2970116" y="100044"/>
                  </a:lnTo>
                  <a:cubicBezTo>
                    <a:pt x="2968566" y="101462"/>
                    <a:pt x="2966161" y="101355"/>
                    <a:pt x="2964742" y="99806"/>
                  </a:cubicBezTo>
                  <a:lnTo>
                    <a:pt x="2961699" y="96480"/>
                  </a:lnTo>
                  <a:cubicBezTo>
                    <a:pt x="2960281" y="94931"/>
                    <a:pt x="2960388" y="92525"/>
                    <a:pt x="2961938" y="91107"/>
                  </a:cubicBezTo>
                  <a:lnTo>
                    <a:pt x="2965264" y="88064"/>
                  </a:lnTo>
                  <a:cubicBezTo>
                    <a:pt x="2966038" y="87355"/>
                    <a:pt x="2967028" y="87028"/>
                    <a:pt x="2967999" y="87070"/>
                  </a:cubicBezTo>
                  <a:close/>
                  <a:moveTo>
                    <a:pt x="2634854" y="87070"/>
                  </a:moveTo>
                  <a:cubicBezTo>
                    <a:pt x="2635826" y="87114"/>
                    <a:pt x="2636782" y="87528"/>
                    <a:pt x="2637491" y="88302"/>
                  </a:cubicBezTo>
                  <a:lnTo>
                    <a:pt x="2640534" y="91628"/>
                  </a:lnTo>
                  <a:cubicBezTo>
                    <a:pt x="2641951" y="93177"/>
                    <a:pt x="2641845" y="95583"/>
                    <a:pt x="2640295" y="97001"/>
                  </a:cubicBezTo>
                  <a:lnTo>
                    <a:pt x="2636970" y="100044"/>
                  </a:lnTo>
                  <a:cubicBezTo>
                    <a:pt x="2635420" y="101462"/>
                    <a:pt x="2633014" y="101355"/>
                    <a:pt x="2631596" y="99806"/>
                  </a:cubicBezTo>
                  <a:lnTo>
                    <a:pt x="2628553" y="96480"/>
                  </a:lnTo>
                  <a:cubicBezTo>
                    <a:pt x="2627136" y="94931"/>
                    <a:pt x="2627242" y="92525"/>
                    <a:pt x="2628792" y="91107"/>
                  </a:cubicBezTo>
                  <a:lnTo>
                    <a:pt x="2632117" y="88064"/>
                  </a:lnTo>
                  <a:cubicBezTo>
                    <a:pt x="2632892" y="87355"/>
                    <a:pt x="2633881" y="87028"/>
                    <a:pt x="2634854" y="87070"/>
                  </a:cubicBezTo>
                  <a:close/>
                  <a:moveTo>
                    <a:pt x="2301707" y="87070"/>
                  </a:moveTo>
                  <a:cubicBezTo>
                    <a:pt x="2302679" y="87114"/>
                    <a:pt x="2303635" y="87528"/>
                    <a:pt x="2304344" y="88302"/>
                  </a:cubicBezTo>
                  <a:lnTo>
                    <a:pt x="2307388" y="91628"/>
                  </a:lnTo>
                  <a:cubicBezTo>
                    <a:pt x="2308805" y="93177"/>
                    <a:pt x="2308699" y="95583"/>
                    <a:pt x="2307149" y="97001"/>
                  </a:cubicBezTo>
                  <a:lnTo>
                    <a:pt x="2303823" y="100044"/>
                  </a:lnTo>
                  <a:cubicBezTo>
                    <a:pt x="2302273" y="101462"/>
                    <a:pt x="2299868" y="101355"/>
                    <a:pt x="2298450" y="99806"/>
                  </a:cubicBezTo>
                  <a:lnTo>
                    <a:pt x="2295407" y="96480"/>
                  </a:lnTo>
                  <a:cubicBezTo>
                    <a:pt x="2293989" y="94931"/>
                    <a:pt x="2294096" y="92525"/>
                    <a:pt x="2295645" y="91107"/>
                  </a:cubicBezTo>
                  <a:lnTo>
                    <a:pt x="2298971" y="88064"/>
                  </a:lnTo>
                  <a:cubicBezTo>
                    <a:pt x="2299746" y="87355"/>
                    <a:pt x="2300734" y="87028"/>
                    <a:pt x="2301707" y="87070"/>
                  </a:cubicBezTo>
                  <a:close/>
                  <a:moveTo>
                    <a:pt x="1968561" y="87070"/>
                  </a:moveTo>
                  <a:cubicBezTo>
                    <a:pt x="1969533" y="87114"/>
                    <a:pt x="1970489" y="87528"/>
                    <a:pt x="1971197" y="88302"/>
                  </a:cubicBezTo>
                  <a:lnTo>
                    <a:pt x="1974241" y="91628"/>
                  </a:lnTo>
                  <a:cubicBezTo>
                    <a:pt x="1975659" y="93177"/>
                    <a:pt x="1975552" y="95583"/>
                    <a:pt x="1974003" y="97001"/>
                  </a:cubicBezTo>
                  <a:lnTo>
                    <a:pt x="1970677" y="100044"/>
                  </a:lnTo>
                  <a:cubicBezTo>
                    <a:pt x="1969128" y="101462"/>
                    <a:pt x="1966722" y="101355"/>
                    <a:pt x="1965304" y="99806"/>
                  </a:cubicBezTo>
                  <a:lnTo>
                    <a:pt x="1962261" y="96480"/>
                  </a:lnTo>
                  <a:cubicBezTo>
                    <a:pt x="1960842" y="94931"/>
                    <a:pt x="1960950" y="92525"/>
                    <a:pt x="1962499" y="91107"/>
                  </a:cubicBezTo>
                  <a:lnTo>
                    <a:pt x="1965825" y="88064"/>
                  </a:lnTo>
                  <a:cubicBezTo>
                    <a:pt x="1966600" y="87355"/>
                    <a:pt x="1967589" y="87028"/>
                    <a:pt x="1968561" y="87070"/>
                  </a:cubicBezTo>
                  <a:close/>
                  <a:moveTo>
                    <a:pt x="1635414" y="87070"/>
                  </a:moveTo>
                  <a:cubicBezTo>
                    <a:pt x="1636386" y="87114"/>
                    <a:pt x="1637342" y="87528"/>
                    <a:pt x="1638052" y="88302"/>
                  </a:cubicBezTo>
                  <a:lnTo>
                    <a:pt x="1641094" y="91628"/>
                  </a:lnTo>
                  <a:cubicBezTo>
                    <a:pt x="1642512" y="93177"/>
                    <a:pt x="1642406" y="95583"/>
                    <a:pt x="1640857" y="97001"/>
                  </a:cubicBezTo>
                  <a:lnTo>
                    <a:pt x="1637531" y="100044"/>
                  </a:lnTo>
                  <a:cubicBezTo>
                    <a:pt x="1635981" y="101462"/>
                    <a:pt x="1633576" y="101355"/>
                    <a:pt x="1632157" y="99806"/>
                  </a:cubicBezTo>
                  <a:lnTo>
                    <a:pt x="1629114" y="96480"/>
                  </a:lnTo>
                  <a:cubicBezTo>
                    <a:pt x="1627696" y="94931"/>
                    <a:pt x="1627803" y="92525"/>
                    <a:pt x="1629353" y="91107"/>
                  </a:cubicBezTo>
                  <a:lnTo>
                    <a:pt x="1632679" y="88064"/>
                  </a:lnTo>
                  <a:cubicBezTo>
                    <a:pt x="1633453" y="87355"/>
                    <a:pt x="1634442" y="87028"/>
                    <a:pt x="1635414" y="87070"/>
                  </a:cubicBezTo>
                  <a:close/>
                  <a:moveTo>
                    <a:pt x="1302268" y="87070"/>
                  </a:moveTo>
                  <a:cubicBezTo>
                    <a:pt x="1303239" y="87114"/>
                    <a:pt x="1304196" y="87528"/>
                    <a:pt x="1304905" y="88302"/>
                  </a:cubicBezTo>
                  <a:lnTo>
                    <a:pt x="1307948" y="91628"/>
                  </a:lnTo>
                  <a:cubicBezTo>
                    <a:pt x="1309366" y="93177"/>
                    <a:pt x="1309260" y="95583"/>
                    <a:pt x="1307710" y="97001"/>
                  </a:cubicBezTo>
                  <a:lnTo>
                    <a:pt x="1304385" y="100044"/>
                  </a:lnTo>
                  <a:cubicBezTo>
                    <a:pt x="1302834" y="101462"/>
                    <a:pt x="1300429" y="101355"/>
                    <a:pt x="1299011" y="99806"/>
                  </a:cubicBezTo>
                  <a:lnTo>
                    <a:pt x="1295968" y="96480"/>
                  </a:lnTo>
                  <a:cubicBezTo>
                    <a:pt x="1294550" y="94931"/>
                    <a:pt x="1294657" y="92525"/>
                    <a:pt x="1296207" y="91107"/>
                  </a:cubicBezTo>
                  <a:lnTo>
                    <a:pt x="1299532" y="88064"/>
                  </a:lnTo>
                  <a:cubicBezTo>
                    <a:pt x="1300307" y="87355"/>
                    <a:pt x="1301295" y="87028"/>
                    <a:pt x="1302268" y="87070"/>
                  </a:cubicBezTo>
                  <a:close/>
                  <a:moveTo>
                    <a:pt x="969122" y="87070"/>
                  </a:moveTo>
                  <a:cubicBezTo>
                    <a:pt x="970094" y="87114"/>
                    <a:pt x="971050" y="87528"/>
                    <a:pt x="971759" y="88302"/>
                  </a:cubicBezTo>
                  <a:lnTo>
                    <a:pt x="974802" y="91628"/>
                  </a:lnTo>
                  <a:cubicBezTo>
                    <a:pt x="976220" y="93177"/>
                    <a:pt x="976114" y="95583"/>
                    <a:pt x="974564" y="97001"/>
                  </a:cubicBezTo>
                  <a:lnTo>
                    <a:pt x="971237" y="100044"/>
                  </a:lnTo>
                  <a:cubicBezTo>
                    <a:pt x="969688" y="101462"/>
                    <a:pt x="967283" y="101355"/>
                    <a:pt x="965865" y="99806"/>
                  </a:cubicBezTo>
                  <a:lnTo>
                    <a:pt x="962822" y="96480"/>
                  </a:lnTo>
                  <a:cubicBezTo>
                    <a:pt x="961404" y="94931"/>
                    <a:pt x="961510" y="92525"/>
                    <a:pt x="963060" y="91107"/>
                  </a:cubicBezTo>
                  <a:lnTo>
                    <a:pt x="966386" y="88064"/>
                  </a:lnTo>
                  <a:cubicBezTo>
                    <a:pt x="967161" y="87355"/>
                    <a:pt x="968149" y="87028"/>
                    <a:pt x="969122" y="87070"/>
                  </a:cubicBezTo>
                  <a:close/>
                  <a:moveTo>
                    <a:pt x="635975" y="87070"/>
                  </a:moveTo>
                  <a:cubicBezTo>
                    <a:pt x="636948" y="87114"/>
                    <a:pt x="637903" y="87528"/>
                    <a:pt x="638612" y="88302"/>
                  </a:cubicBezTo>
                  <a:lnTo>
                    <a:pt x="641655" y="91628"/>
                  </a:lnTo>
                  <a:cubicBezTo>
                    <a:pt x="643074" y="93177"/>
                    <a:pt x="642967" y="95583"/>
                    <a:pt x="641417" y="97001"/>
                  </a:cubicBezTo>
                  <a:lnTo>
                    <a:pt x="638092" y="100044"/>
                  </a:lnTo>
                  <a:cubicBezTo>
                    <a:pt x="636542" y="101462"/>
                    <a:pt x="634136" y="101355"/>
                    <a:pt x="632718" y="99806"/>
                  </a:cubicBezTo>
                  <a:lnTo>
                    <a:pt x="629675" y="96480"/>
                  </a:lnTo>
                  <a:cubicBezTo>
                    <a:pt x="628257" y="94931"/>
                    <a:pt x="628364" y="92525"/>
                    <a:pt x="629913" y="91107"/>
                  </a:cubicBezTo>
                  <a:lnTo>
                    <a:pt x="633239" y="88064"/>
                  </a:lnTo>
                  <a:cubicBezTo>
                    <a:pt x="634014" y="87355"/>
                    <a:pt x="635003" y="87028"/>
                    <a:pt x="635975" y="87070"/>
                  </a:cubicBezTo>
                  <a:close/>
                  <a:moveTo>
                    <a:pt x="302829" y="87070"/>
                  </a:moveTo>
                  <a:cubicBezTo>
                    <a:pt x="303801" y="87114"/>
                    <a:pt x="304757" y="87528"/>
                    <a:pt x="305466" y="88302"/>
                  </a:cubicBezTo>
                  <a:lnTo>
                    <a:pt x="308509" y="91628"/>
                  </a:lnTo>
                  <a:cubicBezTo>
                    <a:pt x="309927" y="93177"/>
                    <a:pt x="309821" y="95583"/>
                    <a:pt x="308271" y="97001"/>
                  </a:cubicBezTo>
                  <a:lnTo>
                    <a:pt x="304945" y="100044"/>
                  </a:lnTo>
                  <a:cubicBezTo>
                    <a:pt x="303395" y="101462"/>
                    <a:pt x="300990" y="101355"/>
                    <a:pt x="299572" y="99806"/>
                  </a:cubicBezTo>
                  <a:lnTo>
                    <a:pt x="296528" y="96480"/>
                  </a:lnTo>
                  <a:cubicBezTo>
                    <a:pt x="295111" y="94931"/>
                    <a:pt x="295217" y="92525"/>
                    <a:pt x="296768" y="91107"/>
                  </a:cubicBezTo>
                  <a:lnTo>
                    <a:pt x="300094" y="88064"/>
                  </a:lnTo>
                  <a:cubicBezTo>
                    <a:pt x="300867" y="87355"/>
                    <a:pt x="301857" y="87028"/>
                    <a:pt x="302829" y="87070"/>
                  </a:cubicBezTo>
                  <a:close/>
                  <a:moveTo>
                    <a:pt x="44039" y="68922"/>
                  </a:moveTo>
                  <a:lnTo>
                    <a:pt x="57064" y="74316"/>
                  </a:lnTo>
                  <a:lnTo>
                    <a:pt x="83770" y="101022"/>
                  </a:lnTo>
                  <a:cubicBezTo>
                    <a:pt x="93507" y="110759"/>
                    <a:pt x="93507" y="126547"/>
                    <a:pt x="83770" y="136284"/>
                  </a:cubicBezTo>
                  <a:lnTo>
                    <a:pt x="57064" y="162990"/>
                  </a:lnTo>
                  <a:cubicBezTo>
                    <a:pt x="52196" y="167858"/>
                    <a:pt x="45815" y="170293"/>
                    <a:pt x="39433" y="170293"/>
                  </a:cubicBezTo>
                  <a:lnTo>
                    <a:pt x="39433" y="170270"/>
                  </a:lnTo>
                  <a:lnTo>
                    <a:pt x="39316" y="170293"/>
                  </a:lnTo>
                  <a:cubicBezTo>
                    <a:pt x="32934" y="170293"/>
                    <a:pt x="26553" y="167859"/>
                    <a:pt x="21684" y="162990"/>
                  </a:cubicBezTo>
                  <a:lnTo>
                    <a:pt x="20755" y="162061"/>
                  </a:lnTo>
                  <a:close/>
                  <a:moveTo>
                    <a:pt x="3037632" y="67014"/>
                  </a:moveTo>
                  <a:lnTo>
                    <a:pt x="3037750" y="67037"/>
                  </a:lnTo>
                  <a:lnTo>
                    <a:pt x="3037750" y="67014"/>
                  </a:lnTo>
                  <a:cubicBezTo>
                    <a:pt x="3044131" y="67014"/>
                    <a:pt x="3050512" y="69448"/>
                    <a:pt x="3055381" y="74316"/>
                  </a:cubicBezTo>
                  <a:lnTo>
                    <a:pt x="3082086" y="101022"/>
                  </a:lnTo>
                  <a:cubicBezTo>
                    <a:pt x="3091823" y="110759"/>
                    <a:pt x="3091823" y="126547"/>
                    <a:pt x="3082086" y="136284"/>
                  </a:cubicBezTo>
                  <a:lnTo>
                    <a:pt x="3055381" y="162990"/>
                  </a:lnTo>
                  <a:cubicBezTo>
                    <a:pt x="3050512" y="167858"/>
                    <a:pt x="3044131" y="170293"/>
                    <a:pt x="3037750" y="170293"/>
                  </a:cubicBezTo>
                  <a:lnTo>
                    <a:pt x="3037750" y="170270"/>
                  </a:lnTo>
                  <a:lnTo>
                    <a:pt x="3037632" y="170293"/>
                  </a:lnTo>
                  <a:cubicBezTo>
                    <a:pt x="3031251" y="170293"/>
                    <a:pt x="3024869" y="167859"/>
                    <a:pt x="3020001" y="162990"/>
                  </a:cubicBezTo>
                  <a:lnTo>
                    <a:pt x="2993295" y="136285"/>
                  </a:lnTo>
                  <a:cubicBezTo>
                    <a:pt x="2983557" y="126547"/>
                    <a:pt x="2983557" y="110760"/>
                    <a:pt x="2993295" y="101022"/>
                  </a:cubicBezTo>
                  <a:lnTo>
                    <a:pt x="3020001" y="74317"/>
                  </a:lnTo>
                  <a:cubicBezTo>
                    <a:pt x="3024869" y="69449"/>
                    <a:pt x="3031251" y="67014"/>
                    <a:pt x="3037632" y="67014"/>
                  </a:cubicBezTo>
                  <a:close/>
                  <a:moveTo>
                    <a:pt x="2704486" y="67014"/>
                  </a:moveTo>
                  <a:lnTo>
                    <a:pt x="2704603" y="67037"/>
                  </a:lnTo>
                  <a:lnTo>
                    <a:pt x="2704603" y="67014"/>
                  </a:lnTo>
                  <a:lnTo>
                    <a:pt x="2704603" y="67014"/>
                  </a:lnTo>
                  <a:cubicBezTo>
                    <a:pt x="2710985" y="67014"/>
                    <a:pt x="2717366" y="69448"/>
                    <a:pt x="2722235" y="74316"/>
                  </a:cubicBezTo>
                  <a:lnTo>
                    <a:pt x="2748941" y="101022"/>
                  </a:lnTo>
                  <a:cubicBezTo>
                    <a:pt x="2758678" y="110759"/>
                    <a:pt x="2758678" y="126547"/>
                    <a:pt x="2748941" y="136284"/>
                  </a:cubicBezTo>
                  <a:lnTo>
                    <a:pt x="2722235" y="162990"/>
                  </a:lnTo>
                  <a:cubicBezTo>
                    <a:pt x="2717366" y="167858"/>
                    <a:pt x="2710985" y="170293"/>
                    <a:pt x="2704603" y="170293"/>
                  </a:cubicBezTo>
                  <a:lnTo>
                    <a:pt x="2704603" y="170293"/>
                  </a:lnTo>
                  <a:lnTo>
                    <a:pt x="2704603" y="170270"/>
                  </a:lnTo>
                  <a:lnTo>
                    <a:pt x="2704486" y="170293"/>
                  </a:lnTo>
                  <a:cubicBezTo>
                    <a:pt x="2698104" y="170293"/>
                    <a:pt x="2691723" y="167859"/>
                    <a:pt x="2686854" y="162990"/>
                  </a:cubicBezTo>
                  <a:lnTo>
                    <a:pt x="2660149" y="136285"/>
                  </a:lnTo>
                  <a:cubicBezTo>
                    <a:pt x="2650412" y="126547"/>
                    <a:pt x="2650412" y="110760"/>
                    <a:pt x="2660149" y="101022"/>
                  </a:cubicBezTo>
                  <a:lnTo>
                    <a:pt x="2686855" y="74317"/>
                  </a:lnTo>
                  <a:cubicBezTo>
                    <a:pt x="2691723" y="69449"/>
                    <a:pt x="2698105" y="67014"/>
                    <a:pt x="2704486" y="67014"/>
                  </a:cubicBezTo>
                  <a:close/>
                  <a:moveTo>
                    <a:pt x="2371339" y="67014"/>
                  </a:moveTo>
                  <a:lnTo>
                    <a:pt x="2371457" y="67037"/>
                  </a:lnTo>
                  <a:lnTo>
                    <a:pt x="2371457" y="67014"/>
                  </a:lnTo>
                  <a:cubicBezTo>
                    <a:pt x="2377838" y="67014"/>
                    <a:pt x="2384220" y="69448"/>
                    <a:pt x="2389089" y="74316"/>
                  </a:cubicBezTo>
                  <a:lnTo>
                    <a:pt x="2415794" y="101022"/>
                  </a:lnTo>
                  <a:cubicBezTo>
                    <a:pt x="2425531" y="110759"/>
                    <a:pt x="2425531" y="126547"/>
                    <a:pt x="2415794" y="136284"/>
                  </a:cubicBezTo>
                  <a:lnTo>
                    <a:pt x="2389088" y="162990"/>
                  </a:lnTo>
                  <a:cubicBezTo>
                    <a:pt x="2384220" y="167858"/>
                    <a:pt x="2377838" y="170293"/>
                    <a:pt x="2371457" y="170293"/>
                  </a:cubicBezTo>
                  <a:lnTo>
                    <a:pt x="2371457" y="170270"/>
                  </a:lnTo>
                  <a:lnTo>
                    <a:pt x="2371339" y="170293"/>
                  </a:lnTo>
                  <a:cubicBezTo>
                    <a:pt x="2364959" y="170293"/>
                    <a:pt x="2358577" y="167859"/>
                    <a:pt x="2353708" y="162990"/>
                  </a:cubicBezTo>
                  <a:lnTo>
                    <a:pt x="2327003" y="136285"/>
                  </a:lnTo>
                  <a:cubicBezTo>
                    <a:pt x="2317266" y="126547"/>
                    <a:pt x="2317266" y="110760"/>
                    <a:pt x="2327003" y="101022"/>
                  </a:cubicBezTo>
                  <a:lnTo>
                    <a:pt x="2353709" y="74317"/>
                  </a:lnTo>
                  <a:cubicBezTo>
                    <a:pt x="2358577" y="69449"/>
                    <a:pt x="2364959" y="67014"/>
                    <a:pt x="2371339" y="67014"/>
                  </a:cubicBezTo>
                  <a:close/>
                  <a:moveTo>
                    <a:pt x="2038193" y="67014"/>
                  </a:moveTo>
                  <a:lnTo>
                    <a:pt x="2038311" y="67037"/>
                  </a:lnTo>
                  <a:lnTo>
                    <a:pt x="2038311" y="67014"/>
                  </a:lnTo>
                  <a:cubicBezTo>
                    <a:pt x="2044692" y="67014"/>
                    <a:pt x="2051073" y="69448"/>
                    <a:pt x="2055942" y="74316"/>
                  </a:cubicBezTo>
                  <a:lnTo>
                    <a:pt x="2082647" y="101022"/>
                  </a:lnTo>
                  <a:cubicBezTo>
                    <a:pt x="2092385" y="110759"/>
                    <a:pt x="2092385" y="126547"/>
                    <a:pt x="2082647" y="136284"/>
                  </a:cubicBezTo>
                  <a:lnTo>
                    <a:pt x="2055942" y="162990"/>
                  </a:lnTo>
                  <a:cubicBezTo>
                    <a:pt x="2051073" y="167858"/>
                    <a:pt x="2044692" y="170293"/>
                    <a:pt x="2038311" y="170293"/>
                  </a:cubicBezTo>
                  <a:lnTo>
                    <a:pt x="2038311" y="170270"/>
                  </a:lnTo>
                  <a:lnTo>
                    <a:pt x="2038193" y="170293"/>
                  </a:lnTo>
                  <a:cubicBezTo>
                    <a:pt x="2031812" y="170293"/>
                    <a:pt x="2025431" y="167859"/>
                    <a:pt x="2020562" y="162990"/>
                  </a:cubicBezTo>
                  <a:lnTo>
                    <a:pt x="1993857" y="136285"/>
                  </a:lnTo>
                  <a:cubicBezTo>
                    <a:pt x="1984119" y="126547"/>
                    <a:pt x="1984119" y="110760"/>
                    <a:pt x="1993857" y="101022"/>
                  </a:cubicBezTo>
                  <a:lnTo>
                    <a:pt x="2020562" y="74317"/>
                  </a:lnTo>
                  <a:cubicBezTo>
                    <a:pt x="2025431" y="69449"/>
                    <a:pt x="2031813" y="67014"/>
                    <a:pt x="2038193" y="67014"/>
                  </a:cubicBezTo>
                  <a:close/>
                  <a:moveTo>
                    <a:pt x="1705047" y="67014"/>
                  </a:moveTo>
                  <a:lnTo>
                    <a:pt x="1705164" y="67037"/>
                  </a:lnTo>
                  <a:lnTo>
                    <a:pt x="1705164" y="67014"/>
                  </a:lnTo>
                  <a:lnTo>
                    <a:pt x="1705165" y="67014"/>
                  </a:lnTo>
                  <a:cubicBezTo>
                    <a:pt x="1711546" y="67014"/>
                    <a:pt x="1717927" y="69448"/>
                    <a:pt x="1722796" y="74316"/>
                  </a:cubicBezTo>
                  <a:lnTo>
                    <a:pt x="1749501" y="101022"/>
                  </a:lnTo>
                  <a:cubicBezTo>
                    <a:pt x="1759238" y="110759"/>
                    <a:pt x="1759238" y="126547"/>
                    <a:pt x="1749501" y="136284"/>
                  </a:cubicBezTo>
                  <a:lnTo>
                    <a:pt x="1722795" y="162990"/>
                  </a:lnTo>
                  <a:cubicBezTo>
                    <a:pt x="1717927" y="167858"/>
                    <a:pt x="1711546" y="170293"/>
                    <a:pt x="1705165" y="170293"/>
                  </a:cubicBezTo>
                  <a:lnTo>
                    <a:pt x="1705164" y="170293"/>
                  </a:lnTo>
                  <a:lnTo>
                    <a:pt x="1705164" y="170270"/>
                  </a:lnTo>
                  <a:lnTo>
                    <a:pt x="1705047" y="170293"/>
                  </a:lnTo>
                  <a:cubicBezTo>
                    <a:pt x="1698666" y="170293"/>
                    <a:pt x="1692284" y="167859"/>
                    <a:pt x="1687415" y="162990"/>
                  </a:cubicBezTo>
                  <a:lnTo>
                    <a:pt x="1660710" y="136285"/>
                  </a:lnTo>
                  <a:cubicBezTo>
                    <a:pt x="1650972" y="126547"/>
                    <a:pt x="1650972" y="110760"/>
                    <a:pt x="1660710" y="101022"/>
                  </a:cubicBezTo>
                  <a:lnTo>
                    <a:pt x="1687415" y="74317"/>
                  </a:lnTo>
                  <a:cubicBezTo>
                    <a:pt x="1692284" y="69449"/>
                    <a:pt x="1698666" y="67014"/>
                    <a:pt x="1705047" y="67014"/>
                  </a:cubicBezTo>
                  <a:close/>
                  <a:moveTo>
                    <a:pt x="1371900" y="67014"/>
                  </a:moveTo>
                  <a:lnTo>
                    <a:pt x="1372018" y="67037"/>
                  </a:lnTo>
                  <a:lnTo>
                    <a:pt x="1372018" y="67014"/>
                  </a:lnTo>
                  <a:lnTo>
                    <a:pt x="1372018" y="67014"/>
                  </a:lnTo>
                  <a:cubicBezTo>
                    <a:pt x="1378400" y="67014"/>
                    <a:pt x="1384780" y="69448"/>
                    <a:pt x="1389649" y="74316"/>
                  </a:cubicBezTo>
                  <a:lnTo>
                    <a:pt x="1416355" y="101022"/>
                  </a:lnTo>
                  <a:cubicBezTo>
                    <a:pt x="1426092" y="110759"/>
                    <a:pt x="1426092" y="126547"/>
                    <a:pt x="1416355" y="136284"/>
                  </a:cubicBezTo>
                  <a:lnTo>
                    <a:pt x="1389649" y="162990"/>
                  </a:lnTo>
                  <a:cubicBezTo>
                    <a:pt x="1384780" y="167858"/>
                    <a:pt x="1378400" y="170293"/>
                    <a:pt x="1372018" y="170293"/>
                  </a:cubicBezTo>
                  <a:lnTo>
                    <a:pt x="1372018" y="170293"/>
                  </a:lnTo>
                  <a:lnTo>
                    <a:pt x="1372018" y="170270"/>
                  </a:lnTo>
                  <a:lnTo>
                    <a:pt x="1371900" y="170293"/>
                  </a:lnTo>
                  <a:cubicBezTo>
                    <a:pt x="1365519" y="170293"/>
                    <a:pt x="1359138" y="167859"/>
                    <a:pt x="1354269" y="162990"/>
                  </a:cubicBezTo>
                  <a:lnTo>
                    <a:pt x="1327564" y="136285"/>
                  </a:lnTo>
                  <a:cubicBezTo>
                    <a:pt x="1317826" y="126547"/>
                    <a:pt x="1317826" y="110760"/>
                    <a:pt x="1327564" y="101022"/>
                  </a:cubicBezTo>
                  <a:lnTo>
                    <a:pt x="1354269" y="74317"/>
                  </a:lnTo>
                  <a:cubicBezTo>
                    <a:pt x="1359138" y="69449"/>
                    <a:pt x="1365519" y="67014"/>
                    <a:pt x="1371900" y="67014"/>
                  </a:cubicBezTo>
                  <a:close/>
                  <a:moveTo>
                    <a:pt x="1038754" y="67014"/>
                  </a:moveTo>
                  <a:lnTo>
                    <a:pt x="1038871" y="67037"/>
                  </a:lnTo>
                  <a:lnTo>
                    <a:pt x="1038871" y="67014"/>
                  </a:lnTo>
                  <a:cubicBezTo>
                    <a:pt x="1045254" y="67014"/>
                    <a:pt x="1051635" y="69448"/>
                    <a:pt x="1056504" y="74316"/>
                  </a:cubicBezTo>
                  <a:lnTo>
                    <a:pt x="1083209" y="101022"/>
                  </a:lnTo>
                  <a:cubicBezTo>
                    <a:pt x="1092946" y="110759"/>
                    <a:pt x="1092946" y="126547"/>
                    <a:pt x="1083209" y="136284"/>
                  </a:cubicBezTo>
                  <a:lnTo>
                    <a:pt x="1056503" y="162990"/>
                  </a:lnTo>
                  <a:cubicBezTo>
                    <a:pt x="1051635" y="167858"/>
                    <a:pt x="1045254" y="170293"/>
                    <a:pt x="1038871" y="170293"/>
                  </a:cubicBezTo>
                  <a:lnTo>
                    <a:pt x="1038871" y="170270"/>
                  </a:lnTo>
                  <a:lnTo>
                    <a:pt x="1038754" y="170293"/>
                  </a:lnTo>
                  <a:cubicBezTo>
                    <a:pt x="1032372" y="170293"/>
                    <a:pt x="1025992" y="167859"/>
                    <a:pt x="1021123" y="162990"/>
                  </a:cubicBezTo>
                  <a:lnTo>
                    <a:pt x="994417" y="136285"/>
                  </a:lnTo>
                  <a:cubicBezTo>
                    <a:pt x="984680" y="126547"/>
                    <a:pt x="984680" y="110760"/>
                    <a:pt x="994417" y="101022"/>
                  </a:cubicBezTo>
                  <a:lnTo>
                    <a:pt x="1021123" y="74317"/>
                  </a:lnTo>
                  <a:cubicBezTo>
                    <a:pt x="1025992" y="69449"/>
                    <a:pt x="1032372" y="67014"/>
                    <a:pt x="1038754" y="67014"/>
                  </a:cubicBezTo>
                  <a:close/>
                  <a:moveTo>
                    <a:pt x="705608" y="67014"/>
                  </a:moveTo>
                  <a:lnTo>
                    <a:pt x="705725" y="67037"/>
                  </a:lnTo>
                  <a:lnTo>
                    <a:pt x="705725" y="67014"/>
                  </a:lnTo>
                  <a:cubicBezTo>
                    <a:pt x="712107" y="67014"/>
                    <a:pt x="718488" y="69448"/>
                    <a:pt x="723357" y="74316"/>
                  </a:cubicBezTo>
                  <a:lnTo>
                    <a:pt x="750061" y="101022"/>
                  </a:lnTo>
                  <a:cubicBezTo>
                    <a:pt x="759800" y="110759"/>
                    <a:pt x="759800" y="126547"/>
                    <a:pt x="750061" y="136284"/>
                  </a:cubicBezTo>
                  <a:lnTo>
                    <a:pt x="723357" y="162990"/>
                  </a:lnTo>
                  <a:cubicBezTo>
                    <a:pt x="718488" y="167858"/>
                    <a:pt x="712107" y="170293"/>
                    <a:pt x="705725" y="170293"/>
                  </a:cubicBezTo>
                  <a:lnTo>
                    <a:pt x="705725" y="170270"/>
                  </a:lnTo>
                  <a:lnTo>
                    <a:pt x="705608" y="170293"/>
                  </a:lnTo>
                  <a:cubicBezTo>
                    <a:pt x="699226" y="170293"/>
                    <a:pt x="692846" y="167859"/>
                    <a:pt x="687977" y="162990"/>
                  </a:cubicBezTo>
                  <a:lnTo>
                    <a:pt x="661272" y="136285"/>
                  </a:lnTo>
                  <a:cubicBezTo>
                    <a:pt x="651534" y="126547"/>
                    <a:pt x="651534" y="110760"/>
                    <a:pt x="661272" y="101022"/>
                  </a:cubicBezTo>
                  <a:lnTo>
                    <a:pt x="687977" y="74317"/>
                  </a:lnTo>
                  <a:cubicBezTo>
                    <a:pt x="692846" y="69449"/>
                    <a:pt x="699227" y="67014"/>
                    <a:pt x="705608" y="67014"/>
                  </a:cubicBezTo>
                  <a:close/>
                  <a:moveTo>
                    <a:pt x="372462" y="67014"/>
                  </a:moveTo>
                  <a:lnTo>
                    <a:pt x="372579" y="67037"/>
                  </a:lnTo>
                  <a:lnTo>
                    <a:pt x="372579" y="67014"/>
                  </a:lnTo>
                  <a:lnTo>
                    <a:pt x="372580" y="67014"/>
                  </a:lnTo>
                  <a:cubicBezTo>
                    <a:pt x="378960" y="67014"/>
                    <a:pt x="385341" y="69448"/>
                    <a:pt x="390210" y="74316"/>
                  </a:cubicBezTo>
                  <a:lnTo>
                    <a:pt x="416916" y="101022"/>
                  </a:lnTo>
                  <a:cubicBezTo>
                    <a:pt x="426653" y="110759"/>
                    <a:pt x="426653" y="126547"/>
                    <a:pt x="416916" y="136284"/>
                  </a:cubicBezTo>
                  <a:lnTo>
                    <a:pt x="390210" y="162990"/>
                  </a:lnTo>
                  <a:cubicBezTo>
                    <a:pt x="385341" y="167858"/>
                    <a:pt x="378960" y="170293"/>
                    <a:pt x="372580" y="170293"/>
                  </a:cubicBezTo>
                  <a:lnTo>
                    <a:pt x="372579" y="170293"/>
                  </a:lnTo>
                  <a:lnTo>
                    <a:pt x="372579" y="170270"/>
                  </a:lnTo>
                  <a:lnTo>
                    <a:pt x="372462" y="170293"/>
                  </a:lnTo>
                  <a:cubicBezTo>
                    <a:pt x="366080" y="170293"/>
                    <a:pt x="359699" y="167859"/>
                    <a:pt x="354830" y="162990"/>
                  </a:cubicBezTo>
                  <a:lnTo>
                    <a:pt x="328125" y="136285"/>
                  </a:lnTo>
                  <a:cubicBezTo>
                    <a:pt x="318387" y="126547"/>
                    <a:pt x="318387" y="110760"/>
                    <a:pt x="328125" y="101022"/>
                  </a:cubicBezTo>
                  <a:lnTo>
                    <a:pt x="354830" y="74317"/>
                  </a:lnTo>
                  <a:cubicBezTo>
                    <a:pt x="359699" y="69449"/>
                    <a:pt x="366081" y="67014"/>
                    <a:pt x="372462" y="67014"/>
                  </a:cubicBezTo>
                  <a:close/>
                  <a:moveTo>
                    <a:pt x="3123182" y="58282"/>
                  </a:moveTo>
                  <a:cubicBezTo>
                    <a:pt x="3126581" y="58282"/>
                    <a:pt x="3129980" y="59579"/>
                    <a:pt x="3132573" y="62174"/>
                  </a:cubicBezTo>
                  <a:lnTo>
                    <a:pt x="3152785" y="82385"/>
                  </a:lnTo>
                  <a:cubicBezTo>
                    <a:pt x="3157972" y="87571"/>
                    <a:pt x="3157972" y="95980"/>
                    <a:pt x="3152785" y="101168"/>
                  </a:cubicBezTo>
                  <a:lnTo>
                    <a:pt x="3134322" y="119631"/>
                  </a:lnTo>
                  <a:cubicBezTo>
                    <a:pt x="3129135" y="124817"/>
                    <a:pt x="3120726" y="124817"/>
                    <a:pt x="3115539" y="119631"/>
                  </a:cubicBezTo>
                  <a:lnTo>
                    <a:pt x="3095328" y="99419"/>
                  </a:lnTo>
                  <a:cubicBezTo>
                    <a:pt x="3090141" y="94232"/>
                    <a:pt x="3090141" y="85823"/>
                    <a:pt x="3095328" y="80636"/>
                  </a:cubicBezTo>
                  <a:lnTo>
                    <a:pt x="3113790" y="62173"/>
                  </a:lnTo>
                  <a:cubicBezTo>
                    <a:pt x="3116384" y="59579"/>
                    <a:pt x="3119782" y="58282"/>
                    <a:pt x="3123182" y="58282"/>
                  </a:cubicBezTo>
                  <a:close/>
                  <a:moveTo>
                    <a:pt x="2790036" y="58282"/>
                  </a:moveTo>
                  <a:cubicBezTo>
                    <a:pt x="2793435" y="58282"/>
                    <a:pt x="2796834" y="59579"/>
                    <a:pt x="2799427" y="62174"/>
                  </a:cubicBezTo>
                  <a:lnTo>
                    <a:pt x="2819638" y="82385"/>
                  </a:lnTo>
                  <a:cubicBezTo>
                    <a:pt x="2824824" y="87571"/>
                    <a:pt x="2824824" y="95980"/>
                    <a:pt x="2819638" y="101168"/>
                  </a:cubicBezTo>
                  <a:lnTo>
                    <a:pt x="2801175" y="119631"/>
                  </a:lnTo>
                  <a:cubicBezTo>
                    <a:pt x="2795989" y="124817"/>
                    <a:pt x="2787579" y="124817"/>
                    <a:pt x="2782393" y="119631"/>
                  </a:cubicBezTo>
                  <a:lnTo>
                    <a:pt x="2762181" y="99419"/>
                  </a:lnTo>
                  <a:cubicBezTo>
                    <a:pt x="2756995" y="94232"/>
                    <a:pt x="2756995" y="85823"/>
                    <a:pt x="2762181" y="80636"/>
                  </a:cubicBezTo>
                  <a:lnTo>
                    <a:pt x="2780644" y="62173"/>
                  </a:lnTo>
                  <a:cubicBezTo>
                    <a:pt x="2783238" y="59579"/>
                    <a:pt x="2786636" y="58282"/>
                    <a:pt x="2790036" y="58282"/>
                  </a:cubicBezTo>
                  <a:close/>
                  <a:moveTo>
                    <a:pt x="2456889" y="58282"/>
                  </a:moveTo>
                  <a:cubicBezTo>
                    <a:pt x="2460289" y="58282"/>
                    <a:pt x="2463688" y="59579"/>
                    <a:pt x="2466281" y="62174"/>
                  </a:cubicBezTo>
                  <a:lnTo>
                    <a:pt x="2486493" y="82385"/>
                  </a:lnTo>
                  <a:cubicBezTo>
                    <a:pt x="2491679" y="87571"/>
                    <a:pt x="2491679" y="95980"/>
                    <a:pt x="2486493" y="101168"/>
                  </a:cubicBezTo>
                  <a:lnTo>
                    <a:pt x="2468030" y="119631"/>
                  </a:lnTo>
                  <a:cubicBezTo>
                    <a:pt x="2462843" y="124817"/>
                    <a:pt x="2454433" y="124817"/>
                    <a:pt x="2449247" y="119631"/>
                  </a:cubicBezTo>
                  <a:lnTo>
                    <a:pt x="2429036" y="99419"/>
                  </a:lnTo>
                  <a:cubicBezTo>
                    <a:pt x="2423848" y="94232"/>
                    <a:pt x="2423848" y="85823"/>
                    <a:pt x="2429036" y="80636"/>
                  </a:cubicBezTo>
                  <a:lnTo>
                    <a:pt x="2447498" y="62173"/>
                  </a:lnTo>
                  <a:cubicBezTo>
                    <a:pt x="2450091" y="59579"/>
                    <a:pt x="2453490" y="58282"/>
                    <a:pt x="2456889" y="58282"/>
                  </a:cubicBezTo>
                  <a:close/>
                  <a:moveTo>
                    <a:pt x="2123743" y="58282"/>
                  </a:moveTo>
                  <a:cubicBezTo>
                    <a:pt x="2127142" y="58282"/>
                    <a:pt x="2130541" y="59579"/>
                    <a:pt x="2133135" y="62174"/>
                  </a:cubicBezTo>
                  <a:lnTo>
                    <a:pt x="2153346" y="82385"/>
                  </a:lnTo>
                  <a:cubicBezTo>
                    <a:pt x="2158533" y="87571"/>
                    <a:pt x="2158533" y="95980"/>
                    <a:pt x="2153346" y="101168"/>
                  </a:cubicBezTo>
                  <a:lnTo>
                    <a:pt x="2134883" y="119631"/>
                  </a:lnTo>
                  <a:cubicBezTo>
                    <a:pt x="2129696" y="124817"/>
                    <a:pt x="2121287" y="124817"/>
                    <a:pt x="2116100" y="119631"/>
                  </a:cubicBezTo>
                  <a:lnTo>
                    <a:pt x="2095889" y="99419"/>
                  </a:lnTo>
                  <a:cubicBezTo>
                    <a:pt x="2090702" y="94232"/>
                    <a:pt x="2090702" y="85823"/>
                    <a:pt x="2095889" y="80636"/>
                  </a:cubicBezTo>
                  <a:lnTo>
                    <a:pt x="2114352" y="62173"/>
                  </a:lnTo>
                  <a:cubicBezTo>
                    <a:pt x="2116945" y="59579"/>
                    <a:pt x="2120344" y="58282"/>
                    <a:pt x="2123743" y="58282"/>
                  </a:cubicBezTo>
                  <a:close/>
                  <a:moveTo>
                    <a:pt x="1790597" y="58282"/>
                  </a:moveTo>
                  <a:cubicBezTo>
                    <a:pt x="1793996" y="58282"/>
                    <a:pt x="1797395" y="59579"/>
                    <a:pt x="1799988" y="62174"/>
                  </a:cubicBezTo>
                  <a:lnTo>
                    <a:pt x="1820200" y="82385"/>
                  </a:lnTo>
                  <a:cubicBezTo>
                    <a:pt x="1825387" y="87571"/>
                    <a:pt x="1825387" y="95980"/>
                    <a:pt x="1820200" y="101168"/>
                  </a:cubicBezTo>
                  <a:lnTo>
                    <a:pt x="1801736" y="119631"/>
                  </a:lnTo>
                  <a:cubicBezTo>
                    <a:pt x="1796550" y="124817"/>
                    <a:pt x="1788141" y="124817"/>
                    <a:pt x="1782953" y="119631"/>
                  </a:cubicBezTo>
                  <a:lnTo>
                    <a:pt x="1762742" y="99419"/>
                  </a:lnTo>
                  <a:cubicBezTo>
                    <a:pt x="1757556" y="94232"/>
                    <a:pt x="1757556" y="85823"/>
                    <a:pt x="1762742" y="80636"/>
                  </a:cubicBezTo>
                  <a:lnTo>
                    <a:pt x="1781205" y="62173"/>
                  </a:lnTo>
                  <a:cubicBezTo>
                    <a:pt x="1783799" y="59579"/>
                    <a:pt x="1787197" y="58282"/>
                    <a:pt x="1790597" y="58282"/>
                  </a:cubicBezTo>
                  <a:close/>
                  <a:moveTo>
                    <a:pt x="1457451" y="58282"/>
                  </a:moveTo>
                  <a:cubicBezTo>
                    <a:pt x="1460849" y="58282"/>
                    <a:pt x="1464248" y="59579"/>
                    <a:pt x="1466842" y="62174"/>
                  </a:cubicBezTo>
                  <a:lnTo>
                    <a:pt x="1487053" y="82385"/>
                  </a:lnTo>
                  <a:cubicBezTo>
                    <a:pt x="1492240" y="87571"/>
                    <a:pt x="1492240" y="95980"/>
                    <a:pt x="1487053" y="101168"/>
                  </a:cubicBezTo>
                  <a:lnTo>
                    <a:pt x="1468590" y="119631"/>
                  </a:lnTo>
                  <a:cubicBezTo>
                    <a:pt x="1463404" y="124817"/>
                    <a:pt x="1454994" y="124817"/>
                    <a:pt x="1449808" y="119631"/>
                  </a:cubicBezTo>
                  <a:lnTo>
                    <a:pt x="1429596" y="99419"/>
                  </a:lnTo>
                  <a:cubicBezTo>
                    <a:pt x="1424410" y="94232"/>
                    <a:pt x="1424410" y="85823"/>
                    <a:pt x="1429596" y="80636"/>
                  </a:cubicBezTo>
                  <a:lnTo>
                    <a:pt x="1448059" y="62173"/>
                  </a:lnTo>
                  <a:cubicBezTo>
                    <a:pt x="1450653" y="59579"/>
                    <a:pt x="1454051" y="58282"/>
                    <a:pt x="1457451" y="58282"/>
                  </a:cubicBezTo>
                  <a:close/>
                  <a:moveTo>
                    <a:pt x="1124304" y="58282"/>
                  </a:moveTo>
                  <a:cubicBezTo>
                    <a:pt x="1127703" y="58282"/>
                    <a:pt x="1131102" y="59579"/>
                    <a:pt x="1133696" y="62174"/>
                  </a:cubicBezTo>
                  <a:lnTo>
                    <a:pt x="1153907" y="82385"/>
                  </a:lnTo>
                  <a:cubicBezTo>
                    <a:pt x="1159093" y="87571"/>
                    <a:pt x="1159093" y="95980"/>
                    <a:pt x="1153907" y="101168"/>
                  </a:cubicBezTo>
                  <a:lnTo>
                    <a:pt x="1135444" y="119631"/>
                  </a:lnTo>
                  <a:cubicBezTo>
                    <a:pt x="1130257" y="124817"/>
                    <a:pt x="1121848" y="124817"/>
                    <a:pt x="1116661" y="119631"/>
                  </a:cubicBezTo>
                  <a:lnTo>
                    <a:pt x="1096450" y="99419"/>
                  </a:lnTo>
                  <a:cubicBezTo>
                    <a:pt x="1091263" y="94232"/>
                    <a:pt x="1091263" y="85823"/>
                    <a:pt x="1096450" y="80636"/>
                  </a:cubicBezTo>
                  <a:lnTo>
                    <a:pt x="1114913" y="62173"/>
                  </a:lnTo>
                  <a:cubicBezTo>
                    <a:pt x="1117506" y="59579"/>
                    <a:pt x="1120905" y="58282"/>
                    <a:pt x="1124304" y="58282"/>
                  </a:cubicBezTo>
                  <a:close/>
                  <a:moveTo>
                    <a:pt x="791157" y="58282"/>
                  </a:moveTo>
                  <a:cubicBezTo>
                    <a:pt x="794557" y="58282"/>
                    <a:pt x="797956" y="59579"/>
                    <a:pt x="800549" y="62174"/>
                  </a:cubicBezTo>
                  <a:lnTo>
                    <a:pt x="820761" y="82385"/>
                  </a:lnTo>
                  <a:cubicBezTo>
                    <a:pt x="825947" y="87571"/>
                    <a:pt x="825947" y="95980"/>
                    <a:pt x="820761" y="101168"/>
                  </a:cubicBezTo>
                  <a:lnTo>
                    <a:pt x="802298" y="119631"/>
                  </a:lnTo>
                  <a:cubicBezTo>
                    <a:pt x="797111" y="124817"/>
                    <a:pt x="788702" y="124817"/>
                    <a:pt x="783515" y="119631"/>
                  </a:cubicBezTo>
                  <a:lnTo>
                    <a:pt x="763304" y="99419"/>
                  </a:lnTo>
                  <a:cubicBezTo>
                    <a:pt x="758117" y="94232"/>
                    <a:pt x="758117" y="85823"/>
                    <a:pt x="763304" y="80636"/>
                  </a:cubicBezTo>
                  <a:lnTo>
                    <a:pt x="781767" y="62173"/>
                  </a:lnTo>
                  <a:cubicBezTo>
                    <a:pt x="784359" y="59579"/>
                    <a:pt x="787759" y="58282"/>
                    <a:pt x="791157" y="58282"/>
                  </a:cubicBezTo>
                  <a:close/>
                  <a:moveTo>
                    <a:pt x="458012" y="58282"/>
                  </a:moveTo>
                  <a:cubicBezTo>
                    <a:pt x="461410" y="58282"/>
                    <a:pt x="464810" y="59579"/>
                    <a:pt x="467402" y="62174"/>
                  </a:cubicBezTo>
                  <a:lnTo>
                    <a:pt x="487614" y="82385"/>
                  </a:lnTo>
                  <a:cubicBezTo>
                    <a:pt x="492801" y="87571"/>
                    <a:pt x="492801" y="95980"/>
                    <a:pt x="487614" y="101168"/>
                  </a:cubicBezTo>
                  <a:lnTo>
                    <a:pt x="469151" y="119631"/>
                  </a:lnTo>
                  <a:cubicBezTo>
                    <a:pt x="463965" y="124817"/>
                    <a:pt x="455556" y="124817"/>
                    <a:pt x="450368" y="119631"/>
                  </a:cubicBezTo>
                  <a:lnTo>
                    <a:pt x="430157" y="99419"/>
                  </a:lnTo>
                  <a:cubicBezTo>
                    <a:pt x="424971" y="94232"/>
                    <a:pt x="424971" y="85823"/>
                    <a:pt x="430157" y="80636"/>
                  </a:cubicBezTo>
                  <a:lnTo>
                    <a:pt x="448620" y="62173"/>
                  </a:lnTo>
                  <a:cubicBezTo>
                    <a:pt x="451214" y="59579"/>
                    <a:pt x="454612" y="58282"/>
                    <a:pt x="458012" y="58282"/>
                  </a:cubicBezTo>
                  <a:close/>
                  <a:moveTo>
                    <a:pt x="124865" y="58282"/>
                  </a:moveTo>
                  <a:cubicBezTo>
                    <a:pt x="128264" y="58282"/>
                    <a:pt x="131663" y="59579"/>
                    <a:pt x="134257" y="62174"/>
                  </a:cubicBezTo>
                  <a:lnTo>
                    <a:pt x="154468" y="82385"/>
                  </a:lnTo>
                  <a:cubicBezTo>
                    <a:pt x="159655" y="87571"/>
                    <a:pt x="159655" y="95980"/>
                    <a:pt x="154468" y="101168"/>
                  </a:cubicBezTo>
                  <a:lnTo>
                    <a:pt x="136005" y="119631"/>
                  </a:lnTo>
                  <a:cubicBezTo>
                    <a:pt x="130819" y="124817"/>
                    <a:pt x="122409" y="124817"/>
                    <a:pt x="117223" y="119631"/>
                  </a:cubicBezTo>
                  <a:lnTo>
                    <a:pt x="97011" y="99419"/>
                  </a:lnTo>
                  <a:cubicBezTo>
                    <a:pt x="91825" y="94232"/>
                    <a:pt x="91825" y="85823"/>
                    <a:pt x="97011" y="80636"/>
                  </a:cubicBezTo>
                  <a:lnTo>
                    <a:pt x="115474" y="62173"/>
                  </a:lnTo>
                  <a:cubicBezTo>
                    <a:pt x="118067" y="59579"/>
                    <a:pt x="121466" y="58282"/>
                    <a:pt x="124865" y="58282"/>
                  </a:cubicBezTo>
                  <a:close/>
                  <a:moveTo>
                    <a:pt x="3074915" y="57905"/>
                  </a:moveTo>
                  <a:cubicBezTo>
                    <a:pt x="3076621" y="57837"/>
                    <a:pt x="3078353" y="58420"/>
                    <a:pt x="3079705" y="59671"/>
                  </a:cubicBezTo>
                  <a:lnTo>
                    <a:pt x="3088663" y="67951"/>
                  </a:lnTo>
                  <a:cubicBezTo>
                    <a:pt x="3091369" y="70452"/>
                    <a:pt x="3091534" y="74673"/>
                    <a:pt x="3089034" y="77378"/>
                  </a:cubicBezTo>
                  <a:lnTo>
                    <a:pt x="3083667" y="83184"/>
                  </a:lnTo>
                  <a:cubicBezTo>
                    <a:pt x="3081166" y="85890"/>
                    <a:pt x="3076946" y="86056"/>
                    <a:pt x="3074240" y="83555"/>
                  </a:cubicBezTo>
                  <a:lnTo>
                    <a:pt x="3065282" y="75275"/>
                  </a:lnTo>
                  <a:cubicBezTo>
                    <a:pt x="3062576" y="72774"/>
                    <a:pt x="3062410" y="68553"/>
                    <a:pt x="3064912" y="65848"/>
                  </a:cubicBezTo>
                  <a:lnTo>
                    <a:pt x="3070278" y="60042"/>
                  </a:lnTo>
                  <a:cubicBezTo>
                    <a:pt x="3071529" y="58689"/>
                    <a:pt x="3073209" y="57971"/>
                    <a:pt x="3074915" y="57905"/>
                  </a:cubicBezTo>
                  <a:close/>
                  <a:moveTo>
                    <a:pt x="2741769" y="57905"/>
                  </a:moveTo>
                  <a:cubicBezTo>
                    <a:pt x="2743474" y="57837"/>
                    <a:pt x="2745206" y="58420"/>
                    <a:pt x="2746559" y="59671"/>
                  </a:cubicBezTo>
                  <a:lnTo>
                    <a:pt x="2755517" y="67951"/>
                  </a:lnTo>
                  <a:cubicBezTo>
                    <a:pt x="2758222" y="70452"/>
                    <a:pt x="2758388" y="74673"/>
                    <a:pt x="2755888" y="77378"/>
                  </a:cubicBezTo>
                  <a:lnTo>
                    <a:pt x="2750520" y="83184"/>
                  </a:lnTo>
                  <a:cubicBezTo>
                    <a:pt x="2748020" y="85890"/>
                    <a:pt x="2743799" y="86056"/>
                    <a:pt x="2741093" y="83555"/>
                  </a:cubicBezTo>
                  <a:lnTo>
                    <a:pt x="2732136" y="75275"/>
                  </a:lnTo>
                  <a:cubicBezTo>
                    <a:pt x="2729430" y="72774"/>
                    <a:pt x="2729264" y="68553"/>
                    <a:pt x="2731766" y="65848"/>
                  </a:cubicBezTo>
                  <a:lnTo>
                    <a:pt x="2737132" y="60042"/>
                  </a:lnTo>
                  <a:cubicBezTo>
                    <a:pt x="2738383" y="58689"/>
                    <a:pt x="2740062" y="57971"/>
                    <a:pt x="2741769" y="57905"/>
                  </a:cubicBezTo>
                  <a:close/>
                  <a:moveTo>
                    <a:pt x="2408623" y="57905"/>
                  </a:moveTo>
                  <a:cubicBezTo>
                    <a:pt x="2410328" y="57837"/>
                    <a:pt x="2412060" y="58420"/>
                    <a:pt x="2413413" y="59671"/>
                  </a:cubicBezTo>
                  <a:lnTo>
                    <a:pt x="2422371" y="67951"/>
                  </a:lnTo>
                  <a:cubicBezTo>
                    <a:pt x="2425076" y="70452"/>
                    <a:pt x="2425242" y="74673"/>
                    <a:pt x="2422741" y="77378"/>
                  </a:cubicBezTo>
                  <a:lnTo>
                    <a:pt x="2417374" y="83184"/>
                  </a:lnTo>
                  <a:cubicBezTo>
                    <a:pt x="2414874" y="85890"/>
                    <a:pt x="2410652" y="86056"/>
                    <a:pt x="2407947" y="83555"/>
                  </a:cubicBezTo>
                  <a:lnTo>
                    <a:pt x="2398989" y="75275"/>
                  </a:lnTo>
                  <a:cubicBezTo>
                    <a:pt x="2396285" y="72774"/>
                    <a:pt x="2396118" y="68553"/>
                    <a:pt x="2398619" y="65848"/>
                  </a:cubicBezTo>
                  <a:lnTo>
                    <a:pt x="2403986" y="60042"/>
                  </a:lnTo>
                  <a:cubicBezTo>
                    <a:pt x="2405236" y="58689"/>
                    <a:pt x="2406917" y="57971"/>
                    <a:pt x="2408623" y="57905"/>
                  </a:cubicBezTo>
                  <a:close/>
                  <a:moveTo>
                    <a:pt x="2075476" y="57905"/>
                  </a:moveTo>
                  <a:cubicBezTo>
                    <a:pt x="2077183" y="57837"/>
                    <a:pt x="2078914" y="58420"/>
                    <a:pt x="2080266" y="59671"/>
                  </a:cubicBezTo>
                  <a:lnTo>
                    <a:pt x="2089224" y="67951"/>
                  </a:lnTo>
                  <a:cubicBezTo>
                    <a:pt x="2091930" y="70452"/>
                    <a:pt x="2092096" y="74673"/>
                    <a:pt x="2089595" y="77378"/>
                  </a:cubicBezTo>
                  <a:lnTo>
                    <a:pt x="2084228" y="83184"/>
                  </a:lnTo>
                  <a:cubicBezTo>
                    <a:pt x="2081726" y="85890"/>
                    <a:pt x="2077507" y="86056"/>
                    <a:pt x="2074801" y="83555"/>
                  </a:cubicBezTo>
                  <a:lnTo>
                    <a:pt x="2065844" y="75275"/>
                  </a:lnTo>
                  <a:cubicBezTo>
                    <a:pt x="2063137" y="72774"/>
                    <a:pt x="2062972" y="68553"/>
                    <a:pt x="2065473" y="65848"/>
                  </a:cubicBezTo>
                  <a:lnTo>
                    <a:pt x="2070839" y="60042"/>
                  </a:lnTo>
                  <a:cubicBezTo>
                    <a:pt x="2072090" y="58689"/>
                    <a:pt x="2073770" y="57971"/>
                    <a:pt x="2075476" y="57905"/>
                  </a:cubicBezTo>
                  <a:close/>
                  <a:moveTo>
                    <a:pt x="1742330" y="57905"/>
                  </a:moveTo>
                  <a:cubicBezTo>
                    <a:pt x="1744036" y="57837"/>
                    <a:pt x="1745768" y="58420"/>
                    <a:pt x="1747120" y="59671"/>
                  </a:cubicBezTo>
                  <a:lnTo>
                    <a:pt x="1756078" y="67951"/>
                  </a:lnTo>
                  <a:cubicBezTo>
                    <a:pt x="1758784" y="70452"/>
                    <a:pt x="1758949" y="74673"/>
                    <a:pt x="1756448" y="77378"/>
                  </a:cubicBezTo>
                  <a:lnTo>
                    <a:pt x="1751082" y="83184"/>
                  </a:lnTo>
                  <a:cubicBezTo>
                    <a:pt x="1748581" y="85890"/>
                    <a:pt x="1744360" y="86056"/>
                    <a:pt x="1741655" y="83555"/>
                  </a:cubicBezTo>
                  <a:lnTo>
                    <a:pt x="1732697" y="75275"/>
                  </a:lnTo>
                  <a:cubicBezTo>
                    <a:pt x="1729991" y="72774"/>
                    <a:pt x="1729826" y="68553"/>
                    <a:pt x="1732326" y="65848"/>
                  </a:cubicBezTo>
                  <a:lnTo>
                    <a:pt x="1737693" y="60042"/>
                  </a:lnTo>
                  <a:cubicBezTo>
                    <a:pt x="1738944" y="58689"/>
                    <a:pt x="1740624" y="57971"/>
                    <a:pt x="1742330" y="57905"/>
                  </a:cubicBezTo>
                  <a:close/>
                  <a:moveTo>
                    <a:pt x="1409184" y="57905"/>
                  </a:moveTo>
                  <a:cubicBezTo>
                    <a:pt x="1410889" y="57837"/>
                    <a:pt x="1412620" y="58420"/>
                    <a:pt x="1413973" y="59671"/>
                  </a:cubicBezTo>
                  <a:lnTo>
                    <a:pt x="1422932" y="67951"/>
                  </a:lnTo>
                  <a:cubicBezTo>
                    <a:pt x="1425636" y="70452"/>
                    <a:pt x="1425803" y="74673"/>
                    <a:pt x="1423303" y="77378"/>
                  </a:cubicBezTo>
                  <a:lnTo>
                    <a:pt x="1417934" y="83184"/>
                  </a:lnTo>
                  <a:cubicBezTo>
                    <a:pt x="1415434" y="85890"/>
                    <a:pt x="1411214" y="86056"/>
                    <a:pt x="1408508" y="83555"/>
                  </a:cubicBezTo>
                  <a:lnTo>
                    <a:pt x="1399550" y="75275"/>
                  </a:lnTo>
                  <a:cubicBezTo>
                    <a:pt x="1396845" y="72774"/>
                    <a:pt x="1396679" y="68553"/>
                    <a:pt x="1399180" y="65848"/>
                  </a:cubicBezTo>
                  <a:lnTo>
                    <a:pt x="1404547" y="60042"/>
                  </a:lnTo>
                  <a:cubicBezTo>
                    <a:pt x="1405797" y="58689"/>
                    <a:pt x="1407478" y="57971"/>
                    <a:pt x="1409184" y="57905"/>
                  </a:cubicBezTo>
                  <a:close/>
                  <a:moveTo>
                    <a:pt x="1076038" y="57905"/>
                  </a:moveTo>
                  <a:cubicBezTo>
                    <a:pt x="1077743" y="57837"/>
                    <a:pt x="1079474" y="58420"/>
                    <a:pt x="1080828" y="59671"/>
                  </a:cubicBezTo>
                  <a:lnTo>
                    <a:pt x="1089785" y="67951"/>
                  </a:lnTo>
                  <a:cubicBezTo>
                    <a:pt x="1092491" y="70452"/>
                    <a:pt x="1092656" y="74673"/>
                    <a:pt x="1090155" y="77378"/>
                  </a:cubicBezTo>
                  <a:lnTo>
                    <a:pt x="1084789" y="83184"/>
                  </a:lnTo>
                  <a:cubicBezTo>
                    <a:pt x="1082289" y="85890"/>
                    <a:pt x="1078067" y="86056"/>
                    <a:pt x="1075361" y="83555"/>
                  </a:cubicBezTo>
                  <a:lnTo>
                    <a:pt x="1066404" y="75275"/>
                  </a:lnTo>
                  <a:cubicBezTo>
                    <a:pt x="1063698" y="72774"/>
                    <a:pt x="1063533" y="68553"/>
                    <a:pt x="1066034" y="65848"/>
                  </a:cubicBezTo>
                  <a:lnTo>
                    <a:pt x="1071400" y="60042"/>
                  </a:lnTo>
                  <a:cubicBezTo>
                    <a:pt x="1072651" y="58689"/>
                    <a:pt x="1074331" y="57971"/>
                    <a:pt x="1076038" y="57905"/>
                  </a:cubicBezTo>
                  <a:close/>
                  <a:moveTo>
                    <a:pt x="742890" y="57905"/>
                  </a:moveTo>
                  <a:cubicBezTo>
                    <a:pt x="744597" y="57837"/>
                    <a:pt x="746328" y="58420"/>
                    <a:pt x="747681" y="59671"/>
                  </a:cubicBezTo>
                  <a:lnTo>
                    <a:pt x="756639" y="67951"/>
                  </a:lnTo>
                  <a:cubicBezTo>
                    <a:pt x="759344" y="70452"/>
                    <a:pt x="759510" y="74673"/>
                    <a:pt x="757009" y="77378"/>
                  </a:cubicBezTo>
                  <a:lnTo>
                    <a:pt x="751642" y="83184"/>
                  </a:lnTo>
                  <a:cubicBezTo>
                    <a:pt x="749141" y="85890"/>
                    <a:pt x="744920" y="86056"/>
                    <a:pt x="742216" y="83555"/>
                  </a:cubicBezTo>
                  <a:lnTo>
                    <a:pt x="733258" y="75275"/>
                  </a:lnTo>
                  <a:cubicBezTo>
                    <a:pt x="730552" y="72774"/>
                    <a:pt x="730387" y="68553"/>
                    <a:pt x="732887" y="65848"/>
                  </a:cubicBezTo>
                  <a:lnTo>
                    <a:pt x="738254" y="60042"/>
                  </a:lnTo>
                  <a:cubicBezTo>
                    <a:pt x="739504" y="58689"/>
                    <a:pt x="741184" y="57971"/>
                    <a:pt x="742890" y="57905"/>
                  </a:cubicBezTo>
                  <a:close/>
                  <a:moveTo>
                    <a:pt x="409744" y="57905"/>
                  </a:moveTo>
                  <a:cubicBezTo>
                    <a:pt x="411451" y="57837"/>
                    <a:pt x="413182" y="58420"/>
                    <a:pt x="414535" y="59671"/>
                  </a:cubicBezTo>
                  <a:lnTo>
                    <a:pt x="423493" y="67951"/>
                  </a:lnTo>
                  <a:cubicBezTo>
                    <a:pt x="426199" y="70452"/>
                    <a:pt x="426364" y="74673"/>
                    <a:pt x="423863" y="77378"/>
                  </a:cubicBezTo>
                  <a:lnTo>
                    <a:pt x="418496" y="83184"/>
                  </a:lnTo>
                  <a:cubicBezTo>
                    <a:pt x="415995" y="85890"/>
                    <a:pt x="411775" y="86056"/>
                    <a:pt x="409070" y="83555"/>
                  </a:cubicBezTo>
                  <a:lnTo>
                    <a:pt x="400112" y="75275"/>
                  </a:lnTo>
                  <a:cubicBezTo>
                    <a:pt x="397406" y="72774"/>
                    <a:pt x="397241" y="68553"/>
                    <a:pt x="399741" y="65848"/>
                  </a:cubicBezTo>
                  <a:lnTo>
                    <a:pt x="405108" y="60042"/>
                  </a:lnTo>
                  <a:cubicBezTo>
                    <a:pt x="406359" y="58689"/>
                    <a:pt x="408039" y="57971"/>
                    <a:pt x="409744" y="57905"/>
                  </a:cubicBezTo>
                  <a:close/>
                  <a:moveTo>
                    <a:pt x="76599" y="57905"/>
                  </a:moveTo>
                  <a:cubicBezTo>
                    <a:pt x="78304" y="57837"/>
                    <a:pt x="80035" y="58420"/>
                    <a:pt x="81389" y="59671"/>
                  </a:cubicBezTo>
                  <a:lnTo>
                    <a:pt x="90347" y="67951"/>
                  </a:lnTo>
                  <a:cubicBezTo>
                    <a:pt x="93051" y="70452"/>
                    <a:pt x="93217" y="74673"/>
                    <a:pt x="90717" y="77378"/>
                  </a:cubicBezTo>
                  <a:lnTo>
                    <a:pt x="85350" y="83184"/>
                  </a:lnTo>
                  <a:cubicBezTo>
                    <a:pt x="82849" y="85890"/>
                    <a:pt x="78629" y="86056"/>
                    <a:pt x="75923" y="83555"/>
                  </a:cubicBezTo>
                  <a:lnTo>
                    <a:pt x="66965" y="75275"/>
                  </a:lnTo>
                  <a:cubicBezTo>
                    <a:pt x="64260" y="72774"/>
                    <a:pt x="64094" y="68553"/>
                    <a:pt x="66595" y="65848"/>
                  </a:cubicBezTo>
                  <a:lnTo>
                    <a:pt x="71961" y="60042"/>
                  </a:lnTo>
                  <a:cubicBezTo>
                    <a:pt x="73212" y="58689"/>
                    <a:pt x="74892" y="57971"/>
                    <a:pt x="76599" y="57905"/>
                  </a:cubicBezTo>
                  <a:close/>
                  <a:moveTo>
                    <a:pt x="3211156" y="55704"/>
                  </a:moveTo>
                  <a:lnTo>
                    <a:pt x="3233822" y="146369"/>
                  </a:lnTo>
                  <a:lnTo>
                    <a:pt x="3220980" y="151687"/>
                  </a:lnTo>
                  <a:cubicBezTo>
                    <a:pt x="3215037" y="151687"/>
                    <a:pt x="3209094" y="149420"/>
                    <a:pt x="3204559" y="144886"/>
                  </a:cubicBezTo>
                  <a:lnTo>
                    <a:pt x="3179688" y="120014"/>
                  </a:lnTo>
                  <a:cubicBezTo>
                    <a:pt x="3170618" y="110944"/>
                    <a:pt x="3170618" y="96240"/>
                    <a:pt x="3179688" y="87172"/>
                  </a:cubicBezTo>
                  <a:close/>
                  <a:moveTo>
                    <a:pt x="3059168" y="45399"/>
                  </a:moveTo>
                  <a:cubicBezTo>
                    <a:pt x="3060271" y="45356"/>
                    <a:pt x="3061391" y="45733"/>
                    <a:pt x="3062266" y="46542"/>
                  </a:cubicBezTo>
                  <a:lnTo>
                    <a:pt x="3066021" y="50013"/>
                  </a:lnTo>
                  <a:cubicBezTo>
                    <a:pt x="3067771" y="51630"/>
                    <a:pt x="3067878" y="54360"/>
                    <a:pt x="3066261" y="56110"/>
                  </a:cubicBezTo>
                  <a:lnTo>
                    <a:pt x="3061753" y="60986"/>
                  </a:lnTo>
                  <a:cubicBezTo>
                    <a:pt x="3060135" y="62736"/>
                    <a:pt x="3057406" y="62843"/>
                    <a:pt x="3055656" y="61226"/>
                  </a:cubicBezTo>
                  <a:lnTo>
                    <a:pt x="3051901" y="57755"/>
                  </a:lnTo>
                  <a:cubicBezTo>
                    <a:pt x="3050151" y="56137"/>
                    <a:pt x="3050044" y="53408"/>
                    <a:pt x="3051661" y="51658"/>
                  </a:cubicBezTo>
                  <a:lnTo>
                    <a:pt x="3056168" y="46781"/>
                  </a:lnTo>
                  <a:cubicBezTo>
                    <a:pt x="3056978" y="45907"/>
                    <a:pt x="3058064" y="45443"/>
                    <a:pt x="3059168" y="45399"/>
                  </a:cubicBezTo>
                  <a:close/>
                  <a:moveTo>
                    <a:pt x="2726022" y="45399"/>
                  </a:moveTo>
                  <a:cubicBezTo>
                    <a:pt x="2727124" y="45356"/>
                    <a:pt x="2728245" y="45733"/>
                    <a:pt x="2729119" y="46542"/>
                  </a:cubicBezTo>
                  <a:lnTo>
                    <a:pt x="2732875" y="50013"/>
                  </a:lnTo>
                  <a:cubicBezTo>
                    <a:pt x="2734623" y="51630"/>
                    <a:pt x="2734732" y="54360"/>
                    <a:pt x="2733115" y="56110"/>
                  </a:cubicBezTo>
                  <a:lnTo>
                    <a:pt x="2728607" y="60986"/>
                  </a:lnTo>
                  <a:cubicBezTo>
                    <a:pt x="2726989" y="62736"/>
                    <a:pt x="2724260" y="62843"/>
                    <a:pt x="2722510" y="61226"/>
                  </a:cubicBezTo>
                  <a:lnTo>
                    <a:pt x="2718755" y="57755"/>
                  </a:lnTo>
                  <a:cubicBezTo>
                    <a:pt x="2717005" y="56137"/>
                    <a:pt x="2716897" y="53408"/>
                    <a:pt x="2718515" y="51658"/>
                  </a:cubicBezTo>
                  <a:lnTo>
                    <a:pt x="2723022" y="46781"/>
                  </a:lnTo>
                  <a:cubicBezTo>
                    <a:pt x="2723831" y="45907"/>
                    <a:pt x="2724918" y="45443"/>
                    <a:pt x="2726022" y="45399"/>
                  </a:cubicBezTo>
                  <a:close/>
                  <a:moveTo>
                    <a:pt x="2392875" y="45399"/>
                  </a:moveTo>
                  <a:cubicBezTo>
                    <a:pt x="2393979" y="45356"/>
                    <a:pt x="2395099" y="45733"/>
                    <a:pt x="2395973" y="46542"/>
                  </a:cubicBezTo>
                  <a:lnTo>
                    <a:pt x="2399728" y="50013"/>
                  </a:lnTo>
                  <a:cubicBezTo>
                    <a:pt x="2401478" y="51630"/>
                    <a:pt x="2401585" y="54360"/>
                    <a:pt x="2399969" y="56110"/>
                  </a:cubicBezTo>
                  <a:lnTo>
                    <a:pt x="2395460" y="60986"/>
                  </a:lnTo>
                  <a:cubicBezTo>
                    <a:pt x="2393843" y="62736"/>
                    <a:pt x="2391113" y="62843"/>
                    <a:pt x="2389364" y="61226"/>
                  </a:cubicBezTo>
                  <a:lnTo>
                    <a:pt x="2385609" y="57755"/>
                  </a:lnTo>
                  <a:cubicBezTo>
                    <a:pt x="2383859" y="56137"/>
                    <a:pt x="2383751" y="53408"/>
                    <a:pt x="2385369" y="51658"/>
                  </a:cubicBezTo>
                  <a:lnTo>
                    <a:pt x="2389876" y="46781"/>
                  </a:lnTo>
                  <a:cubicBezTo>
                    <a:pt x="2390686" y="45907"/>
                    <a:pt x="2391772" y="45443"/>
                    <a:pt x="2392875" y="45399"/>
                  </a:cubicBezTo>
                  <a:close/>
                  <a:moveTo>
                    <a:pt x="2059729" y="45399"/>
                  </a:moveTo>
                  <a:cubicBezTo>
                    <a:pt x="2060832" y="45356"/>
                    <a:pt x="2061952" y="45733"/>
                    <a:pt x="2062827" y="46542"/>
                  </a:cubicBezTo>
                  <a:lnTo>
                    <a:pt x="2066582" y="50013"/>
                  </a:lnTo>
                  <a:cubicBezTo>
                    <a:pt x="2068332" y="51630"/>
                    <a:pt x="2068439" y="54360"/>
                    <a:pt x="2066822" y="56110"/>
                  </a:cubicBezTo>
                  <a:lnTo>
                    <a:pt x="2062314" y="60986"/>
                  </a:lnTo>
                  <a:cubicBezTo>
                    <a:pt x="2060696" y="62736"/>
                    <a:pt x="2057967" y="62843"/>
                    <a:pt x="2056217" y="61226"/>
                  </a:cubicBezTo>
                  <a:lnTo>
                    <a:pt x="2052462" y="57755"/>
                  </a:lnTo>
                  <a:cubicBezTo>
                    <a:pt x="2050713" y="56137"/>
                    <a:pt x="2050605" y="53408"/>
                    <a:pt x="2052222" y="51658"/>
                  </a:cubicBezTo>
                  <a:lnTo>
                    <a:pt x="2056731" y="46781"/>
                  </a:lnTo>
                  <a:cubicBezTo>
                    <a:pt x="2057539" y="45907"/>
                    <a:pt x="2058626" y="45443"/>
                    <a:pt x="2059729" y="45399"/>
                  </a:cubicBezTo>
                  <a:close/>
                  <a:moveTo>
                    <a:pt x="1726583" y="45399"/>
                  </a:moveTo>
                  <a:cubicBezTo>
                    <a:pt x="1727687" y="45356"/>
                    <a:pt x="1728806" y="45733"/>
                    <a:pt x="1729680" y="46542"/>
                  </a:cubicBezTo>
                  <a:lnTo>
                    <a:pt x="1733436" y="50013"/>
                  </a:lnTo>
                  <a:cubicBezTo>
                    <a:pt x="1735186" y="51630"/>
                    <a:pt x="1735293" y="54360"/>
                    <a:pt x="1733675" y="56110"/>
                  </a:cubicBezTo>
                  <a:lnTo>
                    <a:pt x="1729168" y="60986"/>
                  </a:lnTo>
                  <a:cubicBezTo>
                    <a:pt x="1727550" y="62736"/>
                    <a:pt x="1724821" y="62843"/>
                    <a:pt x="1723071" y="61226"/>
                  </a:cubicBezTo>
                  <a:lnTo>
                    <a:pt x="1719316" y="57755"/>
                  </a:lnTo>
                  <a:cubicBezTo>
                    <a:pt x="1717566" y="56137"/>
                    <a:pt x="1717458" y="53408"/>
                    <a:pt x="1719076" y="51658"/>
                  </a:cubicBezTo>
                  <a:lnTo>
                    <a:pt x="1723583" y="46781"/>
                  </a:lnTo>
                  <a:cubicBezTo>
                    <a:pt x="1724393" y="45907"/>
                    <a:pt x="1725479" y="45443"/>
                    <a:pt x="1726583" y="45399"/>
                  </a:cubicBezTo>
                  <a:close/>
                  <a:moveTo>
                    <a:pt x="1393437" y="45399"/>
                  </a:moveTo>
                  <a:cubicBezTo>
                    <a:pt x="1394539" y="45356"/>
                    <a:pt x="1395660" y="45733"/>
                    <a:pt x="1396535" y="46542"/>
                  </a:cubicBezTo>
                  <a:lnTo>
                    <a:pt x="1400289" y="50013"/>
                  </a:lnTo>
                  <a:cubicBezTo>
                    <a:pt x="1402039" y="51630"/>
                    <a:pt x="1402147" y="54360"/>
                    <a:pt x="1400530" y="56110"/>
                  </a:cubicBezTo>
                  <a:lnTo>
                    <a:pt x="1396022" y="60986"/>
                  </a:lnTo>
                  <a:cubicBezTo>
                    <a:pt x="1394403" y="62736"/>
                    <a:pt x="1391674" y="62843"/>
                    <a:pt x="1389924" y="61226"/>
                  </a:cubicBezTo>
                  <a:lnTo>
                    <a:pt x="1386169" y="57755"/>
                  </a:lnTo>
                  <a:cubicBezTo>
                    <a:pt x="1384419" y="56137"/>
                    <a:pt x="1384312" y="53408"/>
                    <a:pt x="1385930" y="51658"/>
                  </a:cubicBezTo>
                  <a:lnTo>
                    <a:pt x="1390437" y="46781"/>
                  </a:lnTo>
                  <a:cubicBezTo>
                    <a:pt x="1391246" y="45907"/>
                    <a:pt x="1392333" y="45443"/>
                    <a:pt x="1393437" y="45399"/>
                  </a:cubicBezTo>
                  <a:close/>
                  <a:moveTo>
                    <a:pt x="1060290" y="45399"/>
                  </a:moveTo>
                  <a:cubicBezTo>
                    <a:pt x="1061393" y="45356"/>
                    <a:pt x="1062513" y="45733"/>
                    <a:pt x="1063388" y="46542"/>
                  </a:cubicBezTo>
                  <a:lnTo>
                    <a:pt x="1067142" y="50013"/>
                  </a:lnTo>
                  <a:cubicBezTo>
                    <a:pt x="1068892" y="51630"/>
                    <a:pt x="1069000" y="54360"/>
                    <a:pt x="1067383" y="56110"/>
                  </a:cubicBezTo>
                  <a:lnTo>
                    <a:pt x="1062875" y="60986"/>
                  </a:lnTo>
                  <a:cubicBezTo>
                    <a:pt x="1061258" y="62736"/>
                    <a:pt x="1058527" y="62843"/>
                    <a:pt x="1056778" y="61226"/>
                  </a:cubicBezTo>
                  <a:lnTo>
                    <a:pt x="1053023" y="57755"/>
                  </a:lnTo>
                  <a:cubicBezTo>
                    <a:pt x="1051273" y="56137"/>
                    <a:pt x="1051166" y="53408"/>
                    <a:pt x="1052784" y="51658"/>
                  </a:cubicBezTo>
                  <a:lnTo>
                    <a:pt x="1057291" y="46781"/>
                  </a:lnTo>
                  <a:cubicBezTo>
                    <a:pt x="1058099" y="45907"/>
                    <a:pt x="1059186" y="45443"/>
                    <a:pt x="1060290" y="45399"/>
                  </a:cubicBezTo>
                  <a:close/>
                  <a:moveTo>
                    <a:pt x="727144" y="45399"/>
                  </a:moveTo>
                  <a:cubicBezTo>
                    <a:pt x="728247" y="45356"/>
                    <a:pt x="729366" y="45733"/>
                    <a:pt x="730241" y="46542"/>
                  </a:cubicBezTo>
                  <a:lnTo>
                    <a:pt x="733996" y="50013"/>
                  </a:lnTo>
                  <a:cubicBezTo>
                    <a:pt x="735746" y="51630"/>
                    <a:pt x="735854" y="54360"/>
                    <a:pt x="734236" y="56110"/>
                  </a:cubicBezTo>
                  <a:lnTo>
                    <a:pt x="729728" y="60986"/>
                  </a:lnTo>
                  <a:cubicBezTo>
                    <a:pt x="728110" y="62736"/>
                    <a:pt x="725381" y="62843"/>
                    <a:pt x="723631" y="61226"/>
                  </a:cubicBezTo>
                  <a:lnTo>
                    <a:pt x="719877" y="57755"/>
                  </a:lnTo>
                  <a:cubicBezTo>
                    <a:pt x="718127" y="56137"/>
                    <a:pt x="718020" y="53408"/>
                    <a:pt x="719636" y="51658"/>
                  </a:cubicBezTo>
                  <a:lnTo>
                    <a:pt x="724145" y="46781"/>
                  </a:lnTo>
                  <a:cubicBezTo>
                    <a:pt x="724954" y="45907"/>
                    <a:pt x="726040" y="45443"/>
                    <a:pt x="727144" y="45399"/>
                  </a:cubicBezTo>
                  <a:close/>
                  <a:moveTo>
                    <a:pt x="393998" y="45399"/>
                  </a:moveTo>
                  <a:cubicBezTo>
                    <a:pt x="395101" y="45356"/>
                    <a:pt x="396221" y="45733"/>
                    <a:pt x="397095" y="46542"/>
                  </a:cubicBezTo>
                  <a:lnTo>
                    <a:pt x="400850" y="50013"/>
                  </a:lnTo>
                  <a:cubicBezTo>
                    <a:pt x="402600" y="51630"/>
                    <a:pt x="402708" y="54360"/>
                    <a:pt x="401090" y="56110"/>
                  </a:cubicBezTo>
                  <a:lnTo>
                    <a:pt x="396583" y="60986"/>
                  </a:lnTo>
                  <a:cubicBezTo>
                    <a:pt x="394965" y="62736"/>
                    <a:pt x="392235" y="62843"/>
                    <a:pt x="390485" y="61226"/>
                  </a:cubicBezTo>
                  <a:lnTo>
                    <a:pt x="386730" y="57755"/>
                  </a:lnTo>
                  <a:cubicBezTo>
                    <a:pt x="384981" y="56137"/>
                    <a:pt x="384873" y="53408"/>
                    <a:pt x="386491" y="51658"/>
                  </a:cubicBezTo>
                  <a:lnTo>
                    <a:pt x="390998" y="46781"/>
                  </a:lnTo>
                  <a:cubicBezTo>
                    <a:pt x="391807" y="45907"/>
                    <a:pt x="392894" y="45443"/>
                    <a:pt x="393998" y="45399"/>
                  </a:cubicBezTo>
                  <a:close/>
                  <a:moveTo>
                    <a:pt x="60852" y="45399"/>
                  </a:moveTo>
                  <a:cubicBezTo>
                    <a:pt x="61954" y="45356"/>
                    <a:pt x="63074" y="45733"/>
                    <a:pt x="63950" y="46542"/>
                  </a:cubicBezTo>
                  <a:lnTo>
                    <a:pt x="67705" y="50013"/>
                  </a:lnTo>
                  <a:cubicBezTo>
                    <a:pt x="69454" y="51630"/>
                    <a:pt x="69562" y="54360"/>
                    <a:pt x="67944" y="56110"/>
                  </a:cubicBezTo>
                  <a:lnTo>
                    <a:pt x="63437" y="60986"/>
                  </a:lnTo>
                  <a:cubicBezTo>
                    <a:pt x="61819" y="62736"/>
                    <a:pt x="59090" y="62843"/>
                    <a:pt x="57340" y="61226"/>
                  </a:cubicBezTo>
                  <a:lnTo>
                    <a:pt x="53585" y="57755"/>
                  </a:lnTo>
                  <a:cubicBezTo>
                    <a:pt x="51835" y="56137"/>
                    <a:pt x="51727" y="53408"/>
                    <a:pt x="53345" y="51658"/>
                  </a:cubicBezTo>
                  <a:lnTo>
                    <a:pt x="57852" y="46781"/>
                  </a:lnTo>
                  <a:cubicBezTo>
                    <a:pt x="58661" y="45907"/>
                    <a:pt x="59748" y="45443"/>
                    <a:pt x="60852" y="45399"/>
                  </a:cubicBezTo>
                  <a:close/>
                  <a:moveTo>
                    <a:pt x="2994656" y="38327"/>
                  </a:moveTo>
                  <a:cubicBezTo>
                    <a:pt x="2997304" y="38327"/>
                    <a:pt x="2999951" y="39338"/>
                    <a:pt x="3001971" y="41358"/>
                  </a:cubicBezTo>
                  <a:lnTo>
                    <a:pt x="3013051" y="52438"/>
                  </a:lnTo>
                  <a:cubicBezTo>
                    <a:pt x="3017091" y="56477"/>
                    <a:pt x="3017091" y="63028"/>
                    <a:pt x="3013051" y="67068"/>
                  </a:cubicBezTo>
                  <a:lnTo>
                    <a:pt x="2993609" y="86509"/>
                  </a:lnTo>
                  <a:cubicBezTo>
                    <a:pt x="2989569" y="90549"/>
                    <a:pt x="2983019" y="90549"/>
                    <a:pt x="2978979" y="86510"/>
                  </a:cubicBezTo>
                  <a:lnTo>
                    <a:pt x="2967899" y="75430"/>
                  </a:lnTo>
                  <a:cubicBezTo>
                    <a:pt x="2963859" y="71390"/>
                    <a:pt x="2963859" y="64840"/>
                    <a:pt x="2967899" y="60799"/>
                  </a:cubicBezTo>
                  <a:lnTo>
                    <a:pt x="2987340" y="41358"/>
                  </a:lnTo>
                  <a:cubicBezTo>
                    <a:pt x="2989361" y="39338"/>
                    <a:pt x="2992008" y="38327"/>
                    <a:pt x="2994656" y="38327"/>
                  </a:cubicBezTo>
                  <a:close/>
                  <a:moveTo>
                    <a:pt x="2661510" y="38327"/>
                  </a:moveTo>
                  <a:cubicBezTo>
                    <a:pt x="2664157" y="38327"/>
                    <a:pt x="2666804" y="39338"/>
                    <a:pt x="2668825" y="41358"/>
                  </a:cubicBezTo>
                  <a:lnTo>
                    <a:pt x="2679905" y="52438"/>
                  </a:lnTo>
                  <a:cubicBezTo>
                    <a:pt x="2683946" y="56477"/>
                    <a:pt x="2683946" y="63028"/>
                    <a:pt x="2679905" y="67068"/>
                  </a:cubicBezTo>
                  <a:lnTo>
                    <a:pt x="2660464" y="86509"/>
                  </a:lnTo>
                  <a:cubicBezTo>
                    <a:pt x="2656423" y="90549"/>
                    <a:pt x="2649873" y="90549"/>
                    <a:pt x="2645833" y="86510"/>
                  </a:cubicBezTo>
                  <a:lnTo>
                    <a:pt x="2634753" y="75430"/>
                  </a:lnTo>
                  <a:cubicBezTo>
                    <a:pt x="2630712" y="71390"/>
                    <a:pt x="2630712" y="64840"/>
                    <a:pt x="2634753" y="60799"/>
                  </a:cubicBezTo>
                  <a:lnTo>
                    <a:pt x="2654194" y="41358"/>
                  </a:lnTo>
                  <a:cubicBezTo>
                    <a:pt x="2656214" y="39338"/>
                    <a:pt x="2658862" y="38327"/>
                    <a:pt x="2661510" y="38327"/>
                  </a:cubicBezTo>
                  <a:close/>
                  <a:moveTo>
                    <a:pt x="2328364" y="38327"/>
                  </a:moveTo>
                  <a:cubicBezTo>
                    <a:pt x="2331011" y="38327"/>
                    <a:pt x="2333658" y="39338"/>
                    <a:pt x="2335678" y="41358"/>
                  </a:cubicBezTo>
                  <a:lnTo>
                    <a:pt x="2346759" y="52438"/>
                  </a:lnTo>
                  <a:cubicBezTo>
                    <a:pt x="2350799" y="56477"/>
                    <a:pt x="2350799" y="63028"/>
                    <a:pt x="2346759" y="67068"/>
                  </a:cubicBezTo>
                  <a:lnTo>
                    <a:pt x="2327317" y="86509"/>
                  </a:lnTo>
                  <a:cubicBezTo>
                    <a:pt x="2323277" y="90549"/>
                    <a:pt x="2316727" y="90549"/>
                    <a:pt x="2312686" y="86510"/>
                  </a:cubicBezTo>
                  <a:lnTo>
                    <a:pt x="2301606" y="75430"/>
                  </a:lnTo>
                  <a:cubicBezTo>
                    <a:pt x="2297567" y="71390"/>
                    <a:pt x="2297567" y="64840"/>
                    <a:pt x="2301607" y="60799"/>
                  </a:cubicBezTo>
                  <a:lnTo>
                    <a:pt x="2321048" y="41358"/>
                  </a:lnTo>
                  <a:cubicBezTo>
                    <a:pt x="2323068" y="39338"/>
                    <a:pt x="2325716" y="38327"/>
                    <a:pt x="2328364" y="38327"/>
                  </a:cubicBezTo>
                  <a:close/>
                  <a:moveTo>
                    <a:pt x="1995217" y="38327"/>
                  </a:moveTo>
                  <a:cubicBezTo>
                    <a:pt x="1997865" y="38327"/>
                    <a:pt x="2000513" y="39338"/>
                    <a:pt x="2002532" y="41358"/>
                  </a:cubicBezTo>
                  <a:lnTo>
                    <a:pt x="2013612" y="52438"/>
                  </a:lnTo>
                  <a:cubicBezTo>
                    <a:pt x="2017652" y="56477"/>
                    <a:pt x="2017652" y="63028"/>
                    <a:pt x="2013612" y="67068"/>
                  </a:cubicBezTo>
                  <a:lnTo>
                    <a:pt x="1994171" y="86509"/>
                  </a:lnTo>
                  <a:cubicBezTo>
                    <a:pt x="1990130" y="90549"/>
                    <a:pt x="1983580" y="90549"/>
                    <a:pt x="1979540" y="86510"/>
                  </a:cubicBezTo>
                  <a:lnTo>
                    <a:pt x="1968460" y="75430"/>
                  </a:lnTo>
                  <a:cubicBezTo>
                    <a:pt x="1964421" y="71390"/>
                    <a:pt x="1964421" y="64840"/>
                    <a:pt x="1968460" y="60799"/>
                  </a:cubicBezTo>
                  <a:lnTo>
                    <a:pt x="1987902" y="41358"/>
                  </a:lnTo>
                  <a:cubicBezTo>
                    <a:pt x="1989922" y="39338"/>
                    <a:pt x="1992570" y="38327"/>
                    <a:pt x="1995217" y="38327"/>
                  </a:cubicBezTo>
                  <a:close/>
                  <a:moveTo>
                    <a:pt x="1662070" y="38327"/>
                  </a:moveTo>
                  <a:cubicBezTo>
                    <a:pt x="1664719" y="38327"/>
                    <a:pt x="1667366" y="39338"/>
                    <a:pt x="1669386" y="41358"/>
                  </a:cubicBezTo>
                  <a:lnTo>
                    <a:pt x="1680466" y="52438"/>
                  </a:lnTo>
                  <a:cubicBezTo>
                    <a:pt x="1684506" y="56477"/>
                    <a:pt x="1684506" y="63028"/>
                    <a:pt x="1680466" y="67068"/>
                  </a:cubicBezTo>
                  <a:lnTo>
                    <a:pt x="1661024" y="86509"/>
                  </a:lnTo>
                  <a:cubicBezTo>
                    <a:pt x="1656984" y="90549"/>
                    <a:pt x="1650434" y="90549"/>
                    <a:pt x="1646394" y="86510"/>
                  </a:cubicBezTo>
                  <a:lnTo>
                    <a:pt x="1635314" y="75430"/>
                  </a:lnTo>
                  <a:cubicBezTo>
                    <a:pt x="1631274" y="71390"/>
                    <a:pt x="1631274" y="64840"/>
                    <a:pt x="1635314" y="60799"/>
                  </a:cubicBezTo>
                  <a:lnTo>
                    <a:pt x="1654756" y="41358"/>
                  </a:lnTo>
                  <a:cubicBezTo>
                    <a:pt x="1656776" y="39338"/>
                    <a:pt x="1659423" y="38327"/>
                    <a:pt x="1662070" y="38327"/>
                  </a:cubicBezTo>
                  <a:close/>
                  <a:moveTo>
                    <a:pt x="1328925" y="38327"/>
                  </a:moveTo>
                  <a:cubicBezTo>
                    <a:pt x="1331572" y="38327"/>
                    <a:pt x="1334219" y="39338"/>
                    <a:pt x="1336239" y="41358"/>
                  </a:cubicBezTo>
                  <a:lnTo>
                    <a:pt x="1347320" y="52438"/>
                  </a:lnTo>
                  <a:cubicBezTo>
                    <a:pt x="1351360" y="56477"/>
                    <a:pt x="1351360" y="63028"/>
                    <a:pt x="1347320" y="67068"/>
                  </a:cubicBezTo>
                  <a:lnTo>
                    <a:pt x="1327878" y="86509"/>
                  </a:lnTo>
                  <a:cubicBezTo>
                    <a:pt x="1323838" y="90549"/>
                    <a:pt x="1317287" y="90549"/>
                    <a:pt x="1313248" y="86510"/>
                  </a:cubicBezTo>
                  <a:lnTo>
                    <a:pt x="1302167" y="75430"/>
                  </a:lnTo>
                  <a:cubicBezTo>
                    <a:pt x="1298127" y="71390"/>
                    <a:pt x="1298127" y="64840"/>
                    <a:pt x="1302168" y="60799"/>
                  </a:cubicBezTo>
                  <a:lnTo>
                    <a:pt x="1321609" y="41358"/>
                  </a:lnTo>
                  <a:cubicBezTo>
                    <a:pt x="1323629" y="39338"/>
                    <a:pt x="1326277" y="38327"/>
                    <a:pt x="1328925" y="38327"/>
                  </a:cubicBezTo>
                  <a:close/>
                  <a:moveTo>
                    <a:pt x="995778" y="38327"/>
                  </a:moveTo>
                  <a:cubicBezTo>
                    <a:pt x="998425" y="38327"/>
                    <a:pt x="1001073" y="39338"/>
                    <a:pt x="1003093" y="41358"/>
                  </a:cubicBezTo>
                  <a:lnTo>
                    <a:pt x="1014172" y="52438"/>
                  </a:lnTo>
                  <a:cubicBezTo>
                    <a:pt x="1018214" y="56477"/>
                    <a:pt x="1018214" y="63028"/>
                    <a:pt x="1014172" y="67068"/>
                  </a:cubicBezTo>
                  <a:lnTo>
                    <a:pt x="994732" y="86509"/>
                  </a:lnTo>
                  <a:cubicBezTo>
                    <a:pt x="990691" y="90549"/>
                    <a:pt x="984142" y="90549"/>
                    <a:pt x="980101" y="86510"/>
                  </a:cubicBezTo>
                  <a:lnTo>
                    <a:pt x="969021" y="75430"/>
                  </a:lnTo>
                  <a:cubicBezTo>
                    <a:pt x="964981" y="71390"/>
                    <a:pt x="964981" y="64840"/>
                    <a:pt x="969021" y="60799"/>
                  </a:cubicBezTo>
                  <a:lnTo>
                    <a:pt x="988463" y="41358"/>
                  </a:lnTo>
                  <a:cubicBezTo>
                    <a:pt x="990483" y="39338"/>
                    <a:pt x="993130" y="38327"/>
                    <a:pt x="995778" y="38327"/>
                  </a:cubicBezTo>
                  <a:close/>
                  <a:moveTo>
                    <a:pt x="662631" y="38327"/>
                  </a:moveTo>
                  <a:cubicBezTo>
                    <a:pt x="665280" y="38327"/>
                    <a:pt x="667927" y="39338"/>
                    <a:pt x="669947" y="41358"/>
                  </a:cubicBezTo>
                  <a:lnTo>
                    <a:pt x="681026" y="52438"/>
                  </a:lnTo>
                  <a:cubicBezTo>
                    <a:pt x="685067" y="56477"/>
                    <a:pt x="685067" y="63028"/>
                    <a:pt x="681026" y="67068"/>
                  </a:cubicBezTo>
                  <a:lnTo>
                    <a:pt x="661585" y="86509"/>
                  </a:lnTo>
                  <a:cubicBezTo>
                    <a:pt x="657545" y="90549"/>
                    <a:pt x="650995" y="90549"/>
                    <a:pt x="646955" y="86510"/>
                  </a:cubicBezTo>
                  <a:lnTo>
                    <a:pt x="635874" y="75430"/>
                  </a:lnTo>
                  <a:cubicBezTo>
                    <a:pt x="631835" y="71390"/>
                    <a:pt x="631835" y="64840"/>
                    <a:pt x="635875" y="60799"/>
                  </a:cubicBezTo>
                  <a:lnTo>
                    <a:pt x="655317" y="41358"/>
                  </a:lnTo>
                  <a:cubicBezTo>
                    <a:pt x="657336" y="39338"/>
                    <a:pt x="659985" y="38327"/>
                    <a:pt x="662631" y="38327"/>
                  </a:cubicBezTo>
                  <a:close/>
                  <a:moveTo>
                    <a:pt x="329485" y="38327"/>
                  </a:moveTo>
                  <a:cubicBezTo>
                    <a:pt x="332133" y="38327"/>
                    <a:pt x="334781" y="39338"/>
                    <a:pt x="336801" y="41358"/>
                  </a:cubicBezTo>
                  <a:lnTo>
                    <a:pt x="347880" y="52438"/>
                  </a:lnTo>
                  <a:cubicBezTo>
                    <a:pt x="351921" y="56477"/>
                    <a:pt x="351921" y="63028"/>
                    <a:pt x="347880" y="67068"/>
                  </a:cubicBezTo>
                  <a:lnTo>
                    <a:pt x="328439" y="86509"/>
                  </a:lnTo>
                  <a:cubicBezTo>
                    <a:pt x="324399" y="90549"/>
                    <a:pt x="317849" y="90549"/>
                    <a:pt x="313808" y="86510"/>
                  </a:cubicBezTo>
                  <a:lnTo>
                    <a:pt x="302729" y="75430"/>
                  </a:lnTo>
                  <a:cubicBezTo>
                    <a:pt x="298689" y="71390"/>
                    <a:pt x="298689" y="64840"/>
                    <a:pt x="302729" y="60799"/>
                  </a:cubicBezTo>
                  <a:lnTo>
                    <a:pt x="322170" y="41358"/>
                  </a:lnTo>
                  <a:cubicBezTo>
                    <a:pt x="324191" y="39338"/>
                    <a:pt x="326838" y="38327"/>
                    <a:pt x="329485" y="38327"/>
                  </a:cubicBezTo>
                  <a:close/>
                  <a:moveTo>
                    <a:pt x="3205853" y="34494"/>
                  </a:moveTo>
                  <a:lnTo>
                    <a:pt x="3209402" y="48690"/>
                  </a:lnTo>
                  <a:lnTo>
                    <a:pt x="3207033" y="49488"/>
                  </a:lnTo>
                  <a:cubicBezTo>
                    <a:pt x="3204637" y="50296"/>
                    <a:pt x="3202039" y="49007"/>
                    <a:pt x="3201232" y="46611"/>
                  </a:cubicBezTo>
                  <a:lnTo>
                    <a:pt x="3199499" y="41467"/>
                  </a:lnTo>
                  <a:cubicBezTo>
                    <a:pt x="3198691" y="39070"/>
                    <a:pt x="3199979" y="36473"/>
                    <a:pt x="3202376" y="35665"/>
                  </a:cubicBezTo>
                  <a:close/>
                  <a:moveTo>
                    <a:pt x="2874649" y="33840"/>
                  </a:moveTo>
                  <a:cubicBezTo>
                    <a:pt x="2877045" y="33033"/>
                    <a:pt x="2879643" y="34321"/>
                    <a:pt x="2880450" y="36718"/>
                  </a:cubicBezTo>
                  <a:lnTo>
                    <a:pt x="2882183" y="41861"/>
                  </a:lnTo>
                  <a:cubicBezTo>
                    <a:pt x="2882991" y="44258"/>
                    <a:pt x="2881702" y="46855"/>
                    <a:pt x="2879305" y="47663"/>
                  </a:cubicBezTo>
                  <a:lnTo>
                    <a:pt x="2873887" y="49488"/>
                  </a:lnTo>
                  <a:cubicBezTo>
                    <a:pt x="2871490" y="50296"/>
                    <a:pt x="2868893" y="49007"/>
                    <a:pt x="2868086" y="46611"/>
                  </a:cubicBezTo>
                  <a:lnTo>
                    <a:pt x="2866353" y="41467"/>
                  </a:lnTo>
                  <a:cubicBezTo>
                    <a:pt x="2865544" y="39070"/>
                    <a:pt x="2866833" y="36473"/>
                    <a:pt x="2869230" y="35665"/>
                  </a:cubicBezTo>
                  <a:close/>
                  <a:moveTo>
                    <a:pt x="2541502" y="33840"/>
                  </a:moveTo>
                  <a:cubicBezTo>
                    <a:pt x="2543899" y="33033"/>
                    <a:pt x="2546496" y="34321"/>
                    <a:pt x="2547304" y="36718"/>
                  </a:cubicBezTo>
                  <a:lnTo>
                    <a:pt x="2549037" y="41861"/>
                  </a:lnTo>
                  <a:cubicBezTo>
                    <a:pt x="2549844" y="44258"/>
                    <a:pt x="2548556" y="46855"/>
                    <a:pt x="2546160" y="47663"/>
                  </a:cubicBezTo>
                  <a:lnTo>
                    <a:pt x="2540741" y="49488"/>
                  </a:lnTo>
                  <a:cubicBezTo>
                    <a:pt x="2538344" y="50296"/>
                    <a:pt x="2535747" y="49007"/>
                    <a:pt x="2534939" y="46611"/>
                  </a:cubicBezTo>
                  <a:lnTo>
                    <a:pt x="2533206" y="41467"/>
                  </a:lnTo>
                  <a:cubicBezTo>
                    <a:pt x="2532398" y="39070"/>
                    <a:pt x="2533687" y="36473"/>
                    <a:pt x="2536084" y="35665"/>
                  </a:cubicBezTo>
                  <a:close/>
                  <a:moveTo>
                    <a:pt x="2208356" y="33840"/>
                  </a:moveTo>
                  <a:cubicBezTo>
                    <a:pt x="2210752" y="33033"/>
                    <a:pt x="2213350" y="34321"/>
                    <a:pt x="2214158" y="36718"/>
                  </a:cubicBezTo>
                  <a:lnTo>
                    <a:pt x="2215891" y="41861"/>
                  </a:lnTo>
                  <a:cubicBezTo>
                    <a:pt x="2216698" y="44258"/>
                    <a:pt x="2215410" y="46855"/>
                    <a:pt x="2213013" y="47663"/>
                  </a:cubicBezTo>
                  <a:lnTo>
                    <a:pt x="2207595" y="49488"/>
                  </a:lnTo>
                  <a:cubicBezTo>
                    <a:pt x="2205198" y="50296"/>
                    <a:pt x="2202601" y="49007"/>
                    <a:pt x="2201793" y="46611"/>
                  </a:cubicBezTo>
                  <a:lnTo>
                    <a:pt x="2200060" y="41467"/>
                  </a:lnTo>
                  <a:cubicBezTo>
                    <a:pt x="2199252" y="39070"/>
                    <a:pt x="2200541" y="36473"/>
                    <a:pt x="2202937" y="35665"/>
                  </a:cubicBezTo>
                  <a:close/>
                  <a:moveTo>
                    <a:pt x="1875210" y="33840"/>
                  </a:moveTo>
                  <a:cubicBezTo>
                    <a:pt x="1877607" y="33033"/>
                    <a:pt x="1880204" y="34321"/>
                    <a:pt x="1881011" y="36718"/>
                  </a:cubicBezTo>
                  <a:lnTo>
                    <a:pt x="1882744" y="41861"/>
                  </a:lnTo>
                  <a:cubicBezTo>
                    <a:pt x="1883552" y="44258"/>
                    <a:pt x="1882263" y="46855"/>
                    <a:pt x="1879866" y="47663"/>
                  </a:cubicBezTo>
                  <a:lnTo>
                    <a:pt x="1874449" y="49488"/>
                  </a:lnTo>
                  <a:cubicBezTo>
                    <a:pt x="1872052" y="50296"/>
                    <a:pt x="1869454" y="49007"/>
                    <a:pt x="1868647" y="46611"/>
                  </a:cubicBezTo>
                  <a:lnTo>
                    <a:pt x="1866914" y="41467"/>
                  </a:lnTo>
                  <a:cubicBezTo>
                    <a:pt x="1866106" y="39070"/>
                    <a:pt x="1867394" y="36473"/>
                    <a:pt x="1869791" y="35665"/>
                  </a:cubicBezTo>
                  <a:close/>
                  <a:moveTo>
                    <a:pt x="1542063" y="33840"/>
                  </a:moveTo>
                  <a:cubicBezTo>
                    <a:pt x="1544460" y="33033"/>
                    <a:pt x="1547058" y="34321"/>
                    <a:pt x="1547865" y="36718"/>
                  </a:cubicBezTo>
                  <a:lnTo>
                    <a:pt x="1549598" y="41861"/>
                  </a:lnTo>
                  <a:cubicBezTo>
                    <a:pt x="1550406" y="44258"/>
                    <a:pt x="1549117" y="46855"/>
                    <a:pt x="1546720" y="47663"/>
                  </a:cubicBezTo>
                  <a:lnTo>
                    <a:pt x="1541302" y="49488"/>
                  </a:lnTo>
                  <a:cubicBezTo>
                    <a:pt x="1538905" y="50296"/>
                    <a:pt x="1536307" y="49007"/>
                    <a:pt x="1535500" y="46611"/>
                  </a:cubicBezTo>
                  <a:lnTo>
                    <a:pt x="1533767" y="41467"/>
                  </a:lnTo>
                  <a:cubicBezTo>
                    <a:pt x="1532959" y="39070"/>
                    <a:pt x="1534247" y="36473"/>
                    <a:pt x="1536644" y="35665"/>
                  </a:cubicBezTo>
                  <a:close/>
                  <a:moveTo>
                    <a:pt x="1208917" y="33840"/>
                  </a:moveTo>
                  <a:cubicBezTo>
                    <a:pt x="1211313" y="33033"/>
                    <a:pt x="1213911" y="34321"/>
                    <a:pt x="1214719" y="36718"/>
                  </a:cubicBezTo>
                  <a:lnTo>
                    <a:pt x="1216451" y="41861"/>
                  </a:lnTo>
                  <a:cubicBezTo>
                    <a:pt x="1217259" y="44258"/>
                    <a:pt x="1215971" y="46855"/>
                    <a:pt x="1213574" y="47663"/>
                  </a:cubicBezTo>
                  <a:lnTo>
                    <a:pt x="1208155" y="49488"/>
                  </a:lnTo>
                  <a:cubicBezTo>
                    <a:pt x="1205758" y="50296"/>
                    <a:pt x="1203162" y="49007"/>
                    <a:pt x="1202354" y="46611"/>
                  </a:cubicBezTo>
                  <a:lnTo>
                    <a:pt x="1200621" y="41467"/>
                  </a:lnTo>
                  <a:cubicBezTo>
                    <a:pt x="1199813" y="39070"/>
                    <a:pt x="1201101" y="36473"/>
                    <a:pt x="1203498" y="35665"/>
                  </a:cubicBezTo>
                  <a:close/>
                  <a:moveTo>
                    <a:pt x="875770" y="33840"/>
                  </a:moveTo>
                  <a:cubicBezTo>
                    <a:pt x="878167" y="33033"/>
                    <a:pt x="880764" y="34321"/>
                    <a:pt x="881572" y="36718"/>
                  </a:cubicBezTo>
                  <a:lnTo>
                    <a:pt x="883305" y="41861"/>
                  </a:lnTo>
                  <a:cubicBezTo>
                    <a:pt x="884113" y="44258"/>
                    <a:pt x="882824" y="46855"/>
                    <a:pt x="880427" y="47663"/>
                  </a:cubicBezTo>
                  <a:lnTo>
                    <a:pt x="875010" y="49488"/>
                  </a:lnTo>
                  <a:cubicBezTo>
                    <a:pt x="872612" y="50296"/>
                    <a:pt x="870015" y="49007"/>
                    <a:pt x="869207" y="46611"/>
                  </a:cubicBezTo>
                  <a:lnTo>
                    <a:pt x="867474" y="41467"/>
                  </a:lnTo>
                  <a:cubicBezTo>
                    <a:pt x="866667" y="39070"/>
                    <a:pt x="867955" y="36473"/>
                    <a:pt x="870352" y="35665"/>
                  </a:cubicBezTo>
                  <a:close/>
                  <a:moveTo>
                    <a:pt x="542624" y="33840"/>
                  </a:moveTo>
                  <a:cubicBezTo>
                    <a:pt x="545021" y="33033"/>
                    <a:pt x="547619" y="34321"/>
                    <a:pt x="548426" y="36718"/>
                  </a:cubicBezTo>
                  <a:lnTo>
                    <a:pt x="550159" y="41861"/>
                  </a:lnTo>
                  <a:cubicBezTo>
                    <a:pt x="550967" y="44258"/>
                    <a:pt x="549678" y="46855"/>
                    <a:pt x="547281" y="47663"/>
                  </a:cubicBezTo>
                  <a:lnTo>
                    <a:pt x="541863" y="49488"/>
                  </a:lnTo>
                  <a:cubicBezTo>
                    <a:pt x="539467" y="50296"/>
                    <a:pt x="536869" y="49007"/>
                    <a:pt x="536061" y="46611"/>
                  </a:cubicBezTo>
                  <a:lnTo>
                    <a:pt x="534328" y="41467"/>
                  </a:lnTo>
                  <a:cubicBezTo>
                    <a:pt x="533521" y="39070"/>
                    <a:pt x="534809" y="36473"/>
                    <a:pt x="537205" y="35665"/>
                  </a:cubicBezTo>
                  <a:close/>
                  <a:moveTo>
                    <a:pt x="209479" y="33840"/>
                  </a:moveTo>
                  <a:cubicBezTo>
                    <a:pt x="211875" y="33033"/>
                    <a:pt x="214472" y="34321"/>
                    <a:pt x="215280" y="36718"/>
                  </a:cubicBezTo>
                  <a:lnTo>
                    <a:pt x="217012" y="41861"/>
                  </a:lnTo>
                  <a:cubicBezTo>
                    <a:pt x="217821" y="44258"/>
                    <a:pt x="216532" y="46855"/>
                    <a:pt x="214135" y="47663"/>
                  </a:cubicBezTo>
                  <a:lnTo>
                    <a:pt x="208716" y="49488"/>
                  </a:lnTo>
                  <a:cubicBezTo>
                    <a:pt x="206319" y="50296"/>
                    <a:pt x="203722" y="49007"/>
                    <a:pt x="202915" y="46611"/>
                  </a:cubicBezTo>
                  <a:lnTo>
                    <a:pt x="201182" y="41467"/>
                  </a:lnTo>
                  <a:cubicBezTo>
                    <a:pt x="200374" y="39070"/>
                    <a:pt x="201663" y="36473"/>
                    <a:pt x="204059" y="35665"/>
                  </a:cubicBezTo>
                  <a:close/>
                  <a:moveTo>
                    <a:pt x="2910883" y="32449"/>
                  </a:moveTo>
                  <a:cubicBezTo>
                    <a:pt x="2916827" y="32449"/>
                    <a:pt x="2922769" y="34716"/>
                    <a:pt x="2927304" y="39250"/>
                  </a:cubicBezTo>
                  <a:lnTo>
                    <a:pt x="2952177" y="64123"/>
                  </a:lnTo>
                  <a:cubicBezTo>
                    <a:pt x="2961245" y="73192"/>
                    <a:pt x="2961245" y="87895"/>
                    <a:pt x="2952177" y="96964"/>
                  </a:cubicBezTo>
                  <a:lnTo>
                    <a:pt x="2904255" y="144886"/>
                  </a:lnTo>
                  <a:cubicBezTo>
                    <a:pt x="2895186" y="153954"/>
                    <a:pt x="2880482" y="153954"/>
                    <a:pt x="2871413" y="144886"/>
                  </a:cubicBezTo>
                  <a:lnTo>
                    <a:pt x="2846541" y="120014"/>
                  </a:lnTo>
                  <a:cubicBezTo>
                    <a:pt x="2837472" y="110944"/>
                    <a:pt x="2837472" y="96240"/>
                    <a:pt x="2846541" y="87172"/>
                  </a:cubicBezTo>
                  <a:lnTo>
                    <a:pt x="2894463" y="39250"/>
                  </a:lnTo>
                  <a:cubicBezTo>
                    <a:pt x="2898997" y="34715"/>
                    <a:pt x="2904940" y="32449"/>
                    <a:pt x="2910883" y="32449"/>
                  </a:cubicBezTo>
                  <a:close/>
                  <a:moveTo>
                    <a:pt x="2577738" y="32449"/>
                  </a:moveTo>
                  <a:cubicBezTo>
                    <a:pt x="2583680" y="32449"/>
                    <a:pt x="2589624" y="34716"/>
                    <a:pt x="2594158" y="39250"/>
                  </a:cubicBezTo>
                  <a:lnTo>
                    <a:pt x="2619030" y="64123"/>
                  </a:lnTo>
                  <a:cubicBezTo>
                    <a:pt x="2628099" y="73192"/>
                    <a:pt x="2628099" y="87895"/>
                    <a:pt x="2619030" y="96964"/>
                  </a:cubicBezTo>
                  <a:lnTo>
                    <a:pt x="2571109" y="144886"/>
                  </a:lnTo>
                  <a:cubicBezTo>
                    <a:pt x="2562040" y="153954"/>
                    <a:pt x="2547336" y="153954"/>
                    <a:pt x="2538267" y="144886"/>
                  </a:cubicBezTo>
                  <a:lnTo>
                    <a:pt x="2513395" y="120014"/>
                  </a:lnTo>
                  <a:cubicBezTo>
                    <a:pt x="2504325" y="110944"/>
                    <a:pt x="2504325" y="96240"/>
                    <a:pt x="2513395" y="87172"/>
                  </a:cubicBezTo>
                  <a:lnTo>
                    <a:pt x="2561316" y="39250"/>
                  </a:lnTo>
                  <a:cubicBezTo>
                    <a:pt x="2565851" y="34715"/>
                    <a:pt x="2571795" y="32449"/>
                    <a:pt x="2577738" y="32449"/>
                  </a:cubicBezTo>
                  <a:close/>
                  <a:moveTo>
                    <a:pt x="2244591" y="32449"/>
                  </a:moveTo>
                  <a:cubicBezTo>
                    <a:pt x="2250534" y="32449"/>
                    <a:pt x="2256477" y="34716"/>
                    <a:pt x="2261011" y="39250"/>
                  </a:cubicBezTo>
                  <a:lnTo>
                    <a:pt x="2285884" y="64123"/>
                  </a:lnTo>
                  <a:cubicBezTo>
                    <a:pt x="2294953" y="73192"/>
                    <a:pt x="2294953" y="87895"/>
                    <a:pt x="2285884" y="96964"/>
                  </a:cubicBezTo>
                  <a:lnTo>
                    <a:pt x="2237963" y="144886"/>
                  </a:lnTo>
                  <a:cubicBezTo>
                    <a:pt x="2228893" y="153954"/>
                    <a:pt x="2214190" y="153954"/>
                    <a:pt x="2205121" y="144886"/>
                  </a:cubicBezTo>
                  <a:lnTo>
                    <a:pt x="2180248" y="120014"/>
                  </a:lnTo>
                  <a:cubicBezTo>
                    <a:pt x="2171179" y="110944"/>
                    <a:pt x="2171179" y="96240"/>
                    <a:pt x="2180248" y="87172"/>
                  </a:cubicBezTo>
                  <a:lnTo>
                    <a:pt x="2228170" y="39250"/>
                  </a:lnTo>
                  <a:cubicBezTo>
                    <a:pt x="2232705" y="34715"/>
                    <a:pt x="2238647" y="32449"/>
                    <a:pt x="2244591" y="32449"/>
                  </a:cubicBezTo>
                  <a:close/>
                  <a:moveTo>
                    <a:pt x="1911445" y="32449"/>
                  </a:moveTo>
                  <a:cubicBezTo>
                    <a:pt x="1917388" y="32449"/>
                    <a:pt x="1923330" y="34716"/>
                    <a:pt x="1927865" y="39250"/>
                  </a:cubicBezTo>
                  <a:lnTo>
                    <a:pt x="1952738" y="64123"/>
                  </a:lnTo>
                  <a:cubicBezTo>
                    <a:pt x="1961806" y="73192"/>
                    <a:pt x="1961806" y="87895"/>
                    <a:pt x="1952738" y="96964"/>
                  </a:cubicBezTo>
                  <a:lnTo>
                    <a:pt x="1904816" y="144886"/>
                  </a:lnTo>
                  <a:cubicBezTo>
                    <a:pt x="1895747" y="153954"/>
                    <a:pt x="1881043" y="153954"/>
                    <a:pt x="1871975" y="144886"/>
                  </a:cubicBezTo>
                  <a:lnTo>
                    <a:pt x="1847102" y="120014"/>
                  </a:lnTo>
                  <a:cubicBezTo>
                    <a:pt x="1838033" y="110944"/>
                    <a:pt x="1838033" y="96240"/>
                    <a:pt x="1847102" y="87172"/>
                  </a:cubicBezTo>
                  <a:lnTo>
                    <a:pt x="1895024" y="39250"/>
                  </a:lnTo>
                  <a:cubicBezTo>
                    <a:pt x="1899559" y="34715"/>
                    <a:pt x="1905501" y="32449"/>
                    <a:pt x="1911445" y="32449"/>
                  </a:cubicBezTo>
                  <a:close/>
                  <a:moveTo>
                    <a:pt x="1578298" y="32449"/>
                  </a:moveTo>
                  <a:cubicBezTo>
                    <a:pt x="1584242" y="32449"/>
                    <a:pt x="1590184" y="34716"/>
                    <a:pt x="1594719" y="39250"/>
                  </a:cubicBezTo>
                  <a:lnTo>
                    <a:pt x="1619592" y="64123"/>
                  </a:lnTo>
                  <a:cubicBezTo>
                    <a:pt x="1628661" y="73192"/>
                    <a:pt x="1628661" y="87895"/>
                    <a:pt x="1619592" y="96964"/>
                  </a:cubicBezTo>
                  <a:lnTo>
                    <a:pt x="1571670" y="144886"/>
                  </a:lnTo>
                  <a:cubicBezTo>
                    <a:pt x="1562601" y="153954"/>
                    <a:pt x="1547897" y="153954"/>
                    <a:pt x="1538828" y="144886"/>
                  </a:cubicBezTo>
                  <a:lnTo>
                    <a:pt x="1513956" y="120014"/>
                  </a:lnTo>
                  <a:cubicBezTo>
                    <a:pt x="1504887" y="110944"/>
                    <a:pt x="1504887" y="96240"/>
                    <a:pt x="1513956" y="87172"/>
                  </a:cubicBezTo>
                  <a:lnTo>
                    <a:pt x="1561878" y="39250"/>
                  </a:lnTo>
                  <a:cubicBezTo>
                    <a:pt x="1566412" y="34715"/>
                    <a:pt x="1572355" y="32449"/>
                    <a:pt x="1578298" y="32449"/>
                  </a:cubicBezTo>
                  <a:close/>
                  <a:moveTo>
                    <a:pt x="1245151" y="32449"/>
                  </a:moveTo>
                  <a:cubicBezTo>
                    <a:pt x="1251095" y="32449"/>
                    <a:pt x="1257038" y="34716"/>
                    <a:pt x="1261573" y="39250"/>
                  </a:cubicBezTo>
                  <a:lnTo>
                    <a:pt x="1286445" y="64123"/>
                  </a:lnTo>
                  <a:cubicBezTo>
                    <a:pt x="1295513" y="73192"/>
                    <a:pt x="1295513" y="87895"/>
                    <a:pt x="1286445" y="96964"/>
                  </a:cubicBezTo>
                  <a:lnTo>
                    <a:pt x="1238523" y="144886"/>
                  </a:lnTo>
                  <a:cubicBezTo>
                    <a:pt x="1229455" y="153954"/>
                    <a:pt x="1214750" y="153954"/>
                    <a:pt x="1205682" y="144886"/>
                  </a:cubicBezTo>
                  <a:lnTo>
                    <a:pt x="1180809" y="120014"/>
                  </a:lnTo>
                  <a:cubicBezTo>
                    <a:pt x="1171741" y="110944"/>
                    <a:pt x="1171741" y="96240"/>
                    <a:pt x="1180809" y="87172"/>
                  </a:cubicBezTo>
                  <a:lnTo>
                    <a:pt x="1228731" y="39250"/>
                  </a:lnTo>
                  <a:cubicBezTo>
                    <a:pt x="1233265" y="34715"/>
                    <a:pt x="1239209" y="32449"/>
                    <a:pt x="1245151" y="32449"/>
                  </a:cubicBezTo>
                  <a:close/>
                  <a:moveTo>
                    <a:pt x="912006" y="32449"/>
                  </a:moveTo>
                  <a:cubicBezTo>
                    <a:pt x="917948" y="32449"/>
                    <a:pt x="923892" y="34716"/>
                    <a:pt x="928427" y="39250"/>
                  </a:cubicBezTo>
                  <a:lnTo>
                    <a:pt x="953299" y="64123"/>
                  </a:lnTo>
                  <a:cubicBezTo>
                    <a:pt x="962368" y="73192"/>
                    <a:pt x="962368" y="87895"/>
                    <a:pt x="953299" y="96964"/>
                  </a:cubicBezTo>
                  <a:lnTo>
                    <a:pt x="905377" y="144886"/>
                  </a:lnTo>
                  <a:cubicBezTo>
                    <a:pt x="896308" y="153954"/>
                    <a:pt x="881605" y="153954"/>
                    <a:pt x="872535" y="144886"/>
                  </a:cubicBezTo>
                  <a:lnTo>
                    <a:pt x="847663" y="120014"/>
                  </a:lnTo>
                  <a:cubicBezTo>
                    <a:pt x="838594" y="110944"/>
                    <a:pt x="838594" y="96240"/>
                    <a:pt x="847663" y="87172"/>
                  </a:cubicBezTo>
                  <a:lnTo>
                    <a:pt x="895585" y="39250"/>
                  </a:lnTo>
                  <a:cubicBezTo>
                    <a:pt x="900119" y="34715"/>
                    <a:pt x="906062" y="32449"/>
                    <a:pt x="912006" y="32449"/>
                  </a:cubicBezTo>
                  <a:close/>
                  <a:moveTo>
                    <a:pt x="578860" y="32449"/>
                  </a:moveTo>
                  <a:cubicBezTo>
                    <a:pt x="584803" y="32449"/>
                    <a:pt x="590745" y="34716"/>
                    <a:pt x="595280" y="39250"/>
                  </a:cubicBezTo>
                  <a:lnTo>
                    <a:pt x="620152" y="64123"/>
                  </a:lnTo>
                  <a:cubicBezTo>
                    <a:pt x="629221" y="73192"/>
                    <a:pt x="629221" y="87895"/>
                    <a:pt x="620152" y="96964"/>
                  </a:cubicBezTo>
                  <a:lnTo>
                    <a:pt x="572230" y="144886"/>
                  </a:lnTo>
                  <a:cubicBezTo>
                    <a:pt x="563162" y="153954"/>
                    <a:pt x="548457" y="153954"/>
                    <a:pt x="539389" y="144886"/>
                  </a:cubicBezTo>
                  <a:lnTo>
                    <a:pt x="514517" y="120014"/>
                  </a:lnTo>
                  <a:cubicBezTo>
                    <a:pt x="505448" y="110944"/>
                    <a:pt x="505448" y="96240"/>
                    <a:pt x="514517" y="87172"/>
                  </a:cubicBezTo>
                  <a:lnTo>
                    <a:pt x="562439" y="39250"/>
                  </a:lnTo>
                  <a:cubicBezTo>
                    <a:pt x="566974" y="34715"/>
                    <a:pt x="572916" y="32449"/>
                    <a:pt x="578860" y="32449"/>
                  </a:cubicBezTo>
                  <a:close/>
                  <a:moveTo>
                    <a:pt x="245712" y="32449"/>
                  </a:moveTo>
                  <a:cubicBezTo>
                    <a:pt x="251656" y="32449"/>
                    <a:pt x="257599" y="34716"/>
                    <a:pt x="262134" y="39250"/>
                  </a:cubicBezTo>
                  <a:lnTo>
                    <a:pt x="287006" y="64123"/>
                  </a:lnTo>
                  <a:cubicBezTo>
                    <a:pt x="296075" y="73192"/>
                    <a:pt x="296075" y="87895"/>
                    <a:pt x="287006" y="96964"/>
                  </a:cubicBezTo>
                  <a:lnTo>
                    <a:pt x="239084" y="144886"/>
                  </a:lnTo>
                  <a:cubicBezTo>
                    <a:pt x="230016" y="153954"/>
                    <a:pt x="215311" y="153954"/>
                    <a:pt x="206243" y="144886"/>
                  </a:cubicBezTo>
                  <a:lnTo>
                    <a:pt x="181371" y="120014"/>
                  </a:lnTo>
                  <a:cubicBezTo>
                    <a:pt x="172302" y="110944"/>
                    <a:pt x="172302" y="96240"/>
                    <a:pt x="181371" y="87172"/>
                  </a:cubicBezTo>
                  <a:lnTo>
                    <a:pt x="229292" y="39250"/>
                  </a:lnTo>
                  <a:cubicBezTo>
                    <a:pt x="233827" y="34715"/>
                    <a:pt x="239769" y="32449"/>
                    <a:pt x="245712" y="32449"/>
                  </a:cubicBezTo>
                  <a:close/>
                  <a:moveTo>
                    <a:pt x="53403" y="31468"/>
                  </a:moveTo>
                  <a:lnTo>
                    <a:pt x="56027" y="34092"/>
                  </a:lnTo>
                  <a:cubicBezTo>
                    <a:pt x="57926" y="35992"/>
                    <a:pt x="57926" y="39070"/>
                    <a:pt x="56027" y="40969"/>
                  </a:cubicBezTo>
                  <a:lnTo>
                    <a:pt x="49361" y="47635"/>
                  </a:lnTo>
                  <a:close/>
                  <a:moveTo>
                    <a:pt x="3005858" y="20820"/>
                  </a:moveTo>
                  <a:cubicBezTo>
                    <a:pt x="3006829" y="20862"/>
                    <a:pt x="3007786" y="21277"/>
                    <a:pt x="3008494" y="22051"/>
                  </a:cubicBezTo>
                  <a:lnTo>
                    <a:pt x="3011538" y="25378"/>
                  </a:lnTo>
                  <a:cubicBezTo>
                    <a:pt x="3012956" y="26927"/>
                    <a:pt x="3012849" y="29333"/>
                    <a:pt x="3011299" y="30750"/>
                  </a:cubicBezTo>
                  <a:lnTo>
                    <a:pt x="3007973" y="33794"/>
                  </a:lnTo>
                  <a:cubicBezTo>
                    <a:pt x="3006424" y="35212"/>
                    <a:pt x="3004018" y="35105"/>
                    <a:pt x="3002601" y="33555"/>
                  </a:cubicBezTo>
                  <a:lnTo>
                    <a:pt x="2999557" y="30229"/>
                  </a:lnTo>
                  <a:cubicBezTo>
                    <a:pt x="2998139" y="28680"/>
                    <a:pt x="2998246" y="26274"/>
                    <a:pt x="2999796" y="24857"/>
                  </a:cubicBezTo>
                  <a:lnTo>
                    <a:pt x="3003121" y="21814"/>
                  </a:lnTo>
                  <a:cubicBezTo>
                    <a:pt x="3003897" y="21104"/>
                    <a:pt x="3004885" y="20776"/>
                    <a:pt x="3005858" y="20820"/>
                  </a:cubicBezTo>
                  <a:close/>
                  <a:moveTo>
                    <a:pt x="2672711" y="20820"/>
                  </a:moveTo>
                  <a:cubicBezTo>
                    <a:pt x="2673684" y="20862"/>
                    <a:pt x="2674639" y="21277"/>
                    <a:pt x="2675348" y="22051"/>
                  </a:cubicBezTo>
                  <a:lnTo>
                    <a:pt x="2678391" y="25378"/>
                  </a:lnTo>
                  <a:cubicBezTo>
                    <a:pt x="2679810" y="26927"/>
                    <a:pt x="2679702" y="29333"/>
                    <a:pt x="2678154" y="30750"/>
                  </a:cubicBezTo>
                  <a:lnTo>
                    <a:pt x="2674827" y="33794"/>
                  </a:lnTo>
                  <a:cubicBezTo>
                    <a:pt x="2673278" y="35212"/>
                    <a:pt x="2670872" y="35105"/>
                    <a:pt x="2669455" y="33555"/>
                  </a:cubicBezTo>
                  <a:lnTo>
                    <a:pt x="2666412" y="30229"/>
                  </a:lnTo>
                  <a:cubicBezTo>
                    <a:pt x="2664992" y="28680"/>
                    <a:pt x="2665100" y="26274"/>
                    <a:pt x="2666649" y="24857"/>
                  </a:cubicBezTo>
                  <a:lnTo>
                    <a:pt x="2669975" y="21814"/>
                  </a:lnTo>
                  <a:cubicBezTo>
                    <a:pt x="2670750" y="21104"/>
                    <a:pt x="2671739" y="20776"/>
                    <a:pt x="2672711" y="20820"/>
                  </a:cubicBezTo>
                  <a:close/>
                  <a:moveTo>
                    <a:pt x="2339565" y="20820"/>
                  </a:moveTo>
                  <a:cubicBezTo>
                    <a:pt x="2340537" y="20862"/>
                    <a:pt x="2341494" y="21277"/>
                    <a:pt x="2342202" y="22051"/>
                  </a:cubicBezTo>
                  <a:lnTo>
                    <a:pt x="2345245" y="25378"/>
                  </a:lnTo>
                  <a:cubicBezTo>
                    <a:pt x="2346663" y="26927"/>
                    <a:pt x="2346556" y="29333"/>
                    <a:pt x="2345007" y="30750"/>
                  </a:cubicBezTo>
                  <a:lnTo>
                    <a:pt x="2341681" y="33794"/>
                  </a:lnTo>
                  <a:cubicBezTo>
                    <a:pt x="2340131" y="35212"/>
                    <a:pt x="2337726" y="35105"/>
                    <a:pt x="2336308" y="33555"/>
                  </a:cubicBezTo>
                  <a:lnTo>
                    <a:pt x="2333264" y="30229"/>
                  </a:lnTo>
                  <a:cubicBezTo>
                    <a:pt x="2331846" y="28680"/>
                    <a:pt x="2331953" y="26274"/>
                    <a:pt x="2333503" y="24857"/>
                  </a:cubicBezTo>
                  <a:lnTo>
                    <a:pt x="2336829" y="21814"/>
                  </a:lnTo>
                  <a:cubicBezTo>
                    <a:pt x="2337603" y="21104"/>
                    <a:pt x="2338592" y="20776"/>
                    <a:pt x="2339565" y="20820"/>
                  </a:cubicBezTo>
                  <a:close/>
                  <a:moveTo>
                    <a:pt x="2006418" y="20820"/>
                  </a:moveTo>
                  <a:cubicBezTo>
                    <a:pt x="2007390" y="20862"/>
                    <a:pt x="2008347" y="21277"/>
                    <a:pt x="2009056" y="22051"/>
                  </a:cubicBezTo>
                  <a:lnTo>
                    <a:pt x="2012099" y="25378"/>
                  </a:lnTo>
                  <a:cubicBezTo>
                    <a:pt x="2013517" y="26927"/>
                    <a:pt x="2013410" y="29333"/>
                    <a:pt x="2011860" y="30750"/>
                  </a:cubicBezTo>
                  <a:lnTo>
                    <a:pt x="2008535" y="33794"/>
                  </a:lnTo>
                  <a:cubicBezTo>
                    <a:pt x="2006985" y="35212"/>
                    <a:pt x="2004580" y="35105"/>
                    <a:pt x="2003161" y="33555"/>
                  </a:cubicBezTo>
                  <a:lnTo>
                    <a:pt x="2000118" y="30229"/>
                  </a:lnTo>
                  <a:cubicBezTo>
                    <a:pt x="1998701" y="28680"/>
                    <a:pt x="1998807" y="26274"/>
                    <a:pt x="2000357" y="24857"/>
                  </a:cubicBezTo>
                  <a:lnTo>
                    <a:pt x="2003682" y="21814"/>
                  </a:lnTo>
                  <a:cubicBezTo>
                    <a:pt x="2004458" y="21104"/>
                    <a:pt x="2005446" y="20776"/>
                    <a:pt x="2006418" y="20820"/>
                  </a:cubicBezTo>
                  <a:close/>
                  <a:moveTo>
                    <a:pt x="1673273" y="20820"/>
                  </a:moveTo>
                  <a:cubicBezTo>
                    <a:pt x="1674244" y="20862"/>
                    <a:pt x="1675201" y="21277"/>
                    <a:pt x="1675910" y="22051"/>
                  </a:cubicBezTo>
                  <a:lnTo>
                    <a:pt x="1678953" y="25378"/>
                  </a:lnTo>
                  <a:cubicBezTo>
                    <a:pt x="1680370" y="26927"/>
                    <a:pt x="1680264" y="29333"/>
                    <a:pt x="1678714" y="30750"/>
                  </a:cubicBezTo>
                  <a:lnTo>
                    <a:pt x="1675388" y="33794"/>
                  </a:lnTo>
                  <a:cubicBezTo>
                    <a:pt x="1673838" y="35212"/>
                    <a:pt x="1671432" y="35105"/>
                    <a:pt x="1670014" y="33555"/>
                  </a:cubicBezTo>
                  <a:lnTo>
                    <a:pt x="1666972" y="30229"/>
                  </a:lnTo>
                  <a:cubicBezTo>
                    <a:pt x="1665554" y="28680"/>
                    <a:pt x="1665661" y="26274"/>
                    <a:pt x="1667210" y="24857"/>
                  </a:cubicBezTo>
                  <a:lnTo>
                    <a:pt x="1670535" y="21814"/>
                  </a:lnTo>
                  <a:cubicBezTo>
                    <a:pt x="1671311" y="21104"/>
                    <a:pt x="1672299" y="20776"/>
                    <a:pt x="1673273" y="20820"/>
                  </a:cubicBezTo>
                  <a:close/>
                  <a:moveTo>
                    <a:pt x="1340125" y="20820"/>
                  </a:moveTo>
                  <a:cubicBezTo>
                    <a:pt x="1341098" y="20862"/>
                    <a:pt x="1342054" y="21277"/>
                    <a:pt x="1342763" y="22051"/>
                  </a:cubicBezTo>
                  <a:lnTo>
                    <a:pt x="1345806" y="25378"/>
                  </a:lnTo>
                  <a:cubicBezTo>
                    <a:pt x="1347224" y="26927"/>
                    <a:pt x="1347117" y="29333"/>
                    <a:pt x="1345568" y="30750"/>
                  </a:cubicBezTo>
                  <a:lnTo>
                    <a:pt x="1342242" y="33794"/>
                  </a:lnTo>
                  <a:cubicBezTo>
                    <a:pt x="1340692" y="35212"/>
                    <a:pt x="1338287" y="35105"/>
                    <a:pt x="1336869" y="33555"/>
                  </a:cubicBezTo>
                  <a:lnTo>
                    <a:pt x="1333826" y="30229"/>
                  </a:lnTo>
                  <a:cubicBezTo>
                    <a:pt x="1332408" y="28680"/>
                    <a:pt x="1332515" y="26274"/>
                    <a:pt x="1334064" y="24857"/>
                  </a:cubicBezTo>
                  <a:lnTo>
                    <a:pt x="1337390" y="21814"/>
                  </a:lnTo>
                  <a:cubicBezTo>
                    <a:pt x="1338165" y="21104"/>
                    <a:pt x="1339153" y="20776"/>
                    <a:pt x="1340125" y="20820"/>
                  </a:cubicBezTo>
                  <a:close/>
                  <a:moveTo>
                    <a:pt x="1006979" y="20820"/>
                  </a:moveTo>
                  <a:cubicBezTo>
                    <a:pt x="1007952" y="20862"/>
                    <a:pt x="1008907" y="21277"/>
                    <a:pt x="1009616" y="22051"/>
                  </a:cubicBezTo>
                  <a:lnTo>
                    <a:pt x="1012659" y="25378"/>
                  </a:lnTo>
                  <a:cubicBezTo>
                    <a:pt x="1014078" y="26927"/>
                    <a:pt x="1013971" y="29333"/>
                    <a:pt x="1012422" y="30750"/>
                  </a:cubicBezTo>
                  <a:lnTo>
                    <a:pt x="1009096" y="33794"/>
                  </a:lnTo>
                  <a:cubicBezTo>
                    <a:pt x="1007546" y="35212"/>
                    <a:pt x="1005140" y="35105"/>
                    <a:pt x="1003723" y="33555"/>
                  </a:cubicBezTo>
                  <a:lnTo>
                    <a:pt x="1000680" y="30229"/>
                  </a:lnTo>
                  <a:cubicBezTo>
                    <a:pt x="999261" y="28680"/>
                    <a:pt x="999368" y="26274"/>
                    <a:pt x="1000917" y="24857"/>
                  </a:cubicBezTo>
                  <a:lnTo>
                    <a:pt x="1004243" y="21814"/>
                  </a:lnTo>
                  <a:cubicBezTo>
                    <a:pt x="1005019" y="21104"/>
                    <a:pt x="1006007" y="20776"/>
                    <a:pt x="1006979" y="20820"/>
                  </a:cubicBezTo>
                  <a:close/>
                  <a:moveTo>
                    <a:pt x="673833" y="20820"/>
                  </a:moveTo>
                  <a:cubicBezTo>
                    <a:pt x="674805" y="20862"/>
                    <a:pt x="675762" y="21277"/>
                    <a:pt x="676470" y="22051"/>
                  </a:cubicBezTo>
                  <a:lnTo>
                    <a:pt x="679513" y="25378"/>
                  </a:lnTo>
                  <a:cubicBezTo>
                    <a:pt x="680931" y="26927"/>
                    <a:pt x="680825" y="29333"/>
                    <a:pt x="679275" y="30750"/>
                  </a:cubicBezTo>
                  <a:lnTo>
                    <a:pt x="675949" y="33794"/>
                  </a:lnTo>
                  <a:cubicBezTo>
                    <a:pt x="674399" y="35212"/>
                    <a:pt x="671994" y="35105"/>
                    <a:pt x="670576" y="33555"/>
                  </a:cubicBezTo>
                  <a:lnTo>
                    <a:pt x="667533" y="30229"/>
                  </a:lnTo>
                  <a:cubicBezTo>
                    <a:pt x="666115" y="28680"/>
                    <a:pt x="666222" y="26274"/>
                    <a:pt x="667771" y="24857"/>
                  </a:cubicBezTo>
                  <a:lnTo>
                    <a:pt x="671098" y="21814"/>
                  </a:lnTo>
                  <a:cubicBezTo>
                    <a:pt x="671871" y="21104"/>
                    <a:pt x="672861" y="20776"/>
                    <a:pt x="673833" y="20820"/>
                  </a:cubicBezTo>
                  <a:close/>
                  <a:moveTo>
                    <a:pt x="340687" y="20820"/>
                  </a:moveTo>
                  <a:cubicBezTo>
                    <a:pt x="341659" y="20862"/>
                    <a:pt x="342616" y="21277"/>
                    <a:pt x="343325" y="22051"/>
                  </a:cubicBezTo>
                  <a:lnTo>
                    <a:pt x="346368" y="25378"/>
                  </a:lnTo>
                  <a:cubicBezTo>
                    <a:pt x="347785" y="26927"/>
                    <a:pt x="347678" y="29333"/>
                    <a:pt x="346129" y="30750"/>
                  </a:cubicBezTo>
                  <a:lnTo>
                    <a:pt x="342803" y="33794"/>
                  </a:lnTo>
                  <a:cubicBezTo>
                    <a:pt x="341253" y="35212"/>
                    <a:pt x="338848" y="35105"/>
                    <a:pt x="337430" y="33555"/>
                  </a:cubicBezTo>
                  <a:lnTo>
                    <a:pt x="334387" y="30229"/>
                  </a:lnTo>
                  <a:cubicBezTo>
                    <a:pt x="332969" y="28680"/>
                    <a:pt x="333075" y="26274"/>
                    <a:pt x="334625" y="24857"/>
                  </a:cubicBezTo>
                  <a:lnTo>
                    <a:pt x="337951" y="21814"/>
                  </a:lnTo>
                  <a:cubicBezTo>
                    <a:pt x="338726" y="21104"/>
                    <a:pt x="339714" y="20776"/>
                    <a:pt x="340687" y="20820"/>
                  </a:cubicBezTo>
                  <a:close/>
                  <a:moveTo>
                    <a:pt x="3162301" y="18415"/>
                  </a:moveTo>
                  <a:cubicBezTo>
                    <a:pt x="3165237" y="18415"/>
                    <a:pt x="3168173" y="19535"/>
                    <a:pt x="3170415" y="21776"/>
                  </a:cubicBezTo>
                  <a:lnTo>
                    <a:pt x="3194568" y="45930"/>
                  </a:lnTo>
                  <a:cubicBezTo>
                    <a:pt x="3199049" y="50411"/>
                    <a:pt x="3199049" y="57676"/>
                    <a:pt x="3194568" y="62157"/>
                  </a:cubicBezTo>
                  <a:lnTo>
                    <a:pt x="3178617" y="78109"/>
                  </a:lnTo>
                  <a:cubicBezTo>
                    <a:pt x="3174136" y="82589"/>
                    <a:pt x="3166870" y="82589"/>
                    <a:pt x="3162389" y="78109"/>
                  </a:cubicBezTo>
                  <a:lnTo>
                    <a:pt x="3138236" y="53955"/>
                  </a:lnTo>
                  <a:cubicBezTo>
                    <a:pt x="3133754" y="49474"/>
                    <a:pt x="3133754" y="42209"/>
                    <a:pt x="3138236" y="37727"/>
                  </a:cubicBezTo>
                  <a:lnTo>
                    <a:pt x="3154187" y="21776"/>
                  </a:lnTo>
                  <a:cubicBezTo>
                    <a:pt x="3156427" y="19535"/>
                    <a:pt x="3159364" y="18416"/>
                    <a:pt x="3162301" y="18415"/>
                  </a:cubicBezTo>
                  <a:close/>
                  <a:moveTo>
                    <a:pt x="2829154" y="18415"/>
                  </a:moveTo>
                  <a:cubicBezTo>
                    <a:pt x="2832091" y="18415"/>
                    <a:pt x="2835028" y="19535"/>
                    <a:pt x="2837268" y="21776"/>
                  </a:cubicBezTo>
                  <a:lnTo>
                    <a:pt x="2861421" y="45930"/>
                  </a:lnTo>
                  <a:cubicBezTo>
                    <a:pt x="2865902" y="50411"/>
                    <a:pt x="2865902" y="57676"/>
                    <a:pt x="2861421" y="62157"/>
                  </a:cubicBezTo>
                  <a:lnTo>
                    <a:pt x="2845471" y="78109"/>
                  </a:lnTo>
                  <a:cubicBezTo>
                    <a:pt x="2840989" y="82589"/>
                    <a:pt x="2833724" y="82589"/>
                    <a:pt x="2829242" y="78109"/>
                  </a:cubicBezTo>
                  <a:lnTo>
                    <a:pt x="2805089" y="53955"/>
                  </a:lnTo>
                  <a:cubicBezTo>
                    <a:pt x="2800608" y="49474"/>
                    <a:pt x="2800608" y="42209"/>
                    <a:pt x="2805089" y="37727"/>
                  </a:cubicBezTo>
                  <a:lnTo>
                    <a:pt x="2821040" y="21776"/>
                  </a:lnTo>
                  <a:cubicBezTo>
                    <a:pt x="2823281" y="19535"/>
                    <a:pt x="2826218" y="18416"/>
                    <a:pt x="2829154" y="18415"/>
                  </a:cubicBezTo>
                  <a:close/>
                  <a:moveTo>
                    <a:pt x="2496007" y="18415"/>
                  </a:moveTo>
                  <a:cubicBezTo>
                    <a:pt x="2498945" y="18415"/>
                    <a:pt x="2501881" y="19535"/>
                    <a:pt x="2504122" y="21776"/>
                  </a:cubicBezTo>
                  <a:lnTo>
                    <a:pt x="2528275" y="45930"/>
                  </a:lnTo>
                  <a:cubicBezTo>
                    <a:pt x="2532756" y="50411"/>
                    <a:pt x="2532756" y="57676"/>
                    <a:pt x="2528275" y="62157"/>
                  </a:cubicBezTo>
                  <a:lnTo>
                    <a:pt x="2512324" y="78109"/>
                  </a:lnTo>
                  <a:cubicBezTo>
                    <a:pt x="2507844" y="82589"/>
                    <a:pt x="2500578" y="82589"/>
                    <a:pt x="2496096" y="78109"/>
                  </a:cubicBezTo>
                  <a:lnTo>
                    <a:pt x="2471943" y="53955"/>
                  </a:lnTo>
                  <a:cubicBezTo>
                    <a:pt x="2467461" y="49474"/>
                    <a:pt x="2467461" y="42209"/>
                    <a:pt x="2471943" y="37727"/>
                  </a:cubicBezTo>
                  <a:lnTo>
                    <a:pt x="2487894" y="21776"/>
                  </a:lnTo>
                  <a:cubicBezTo>
                    <a:pt x="2490135" y="19535"/>
                    <a:pt x="2493072" y="18416"/>
                    <a:pt x="2496007" y="18415"/>
                  </a:cubicBezTo>
                  <a:close/>
                  <a:moveTo>
                    <a:pt x="2162862" y="18415"/>
                  </a:moveTo>
                  <a:cubicBezTo>
                    <a:pt x="2165799" y="18415"/>
                    <a:pt x="2168735" y="19535"/>
                    <a:pt x="2170976" y="21776"/>
                  </a:cubicBezTo>
                  <a:lnTo>
                    <a:pt x="2195128" y="45930"/>
                  </a:lnTo>
                  <a:cubicBezTo>
                    <a:pt x="2199610" y="50411"/>
                    <a:pt x="2199610" y="57676"/>
                    <a:pt x="2195128" y="62157"/>
                  </a:cubicBezTo>
                  <a:lnTo>
                    <a:pt x="2179177" y="78109"/>
                  </a:lnTo>
                  <a:cubicBezTo>
                    <a:pt x="2174697" y="82589"/>
                    <a:pt x="2167431" y="82589"/>
                    <a:pt x="2162951" y="78109"/>
                  </a:cubicBezTo>
                  <a:lnTo>
                    <a:pt x="2138797" y="53955"/>
                  </a:lnTo>
                  <a:cubicBezTo>
                    <a:pt x="2134315" y="49474"/>
                    <a:pt x="2134315" y="42209"/>
                    <a:pt x="2138797" y="37727"/>
                  </a:cubicBezTo>
                  <a:lnTo>
                    <a:pt x="2154748" y="21776"/>
                  </a:lnTo>
                  <a:cubicBezTo>
                    <a:pt x="2156988" y="19535"/>
                    <a:pt x="2159925" y="18416"/>
                    <a:pt x="2162862" y="18415"/>
                  </a:cubicBezTo>
                  <a:close/>
                  <a:moveTo>
                    <a:pt x="1829715" y="18415"/>
                  </a:moveTo>
                  <a:cubicBezTo>
                    <a:pt x="1832653" y="18415"/>
                    <a:pt x="1835589" y="19535"/>
                    <a:pt x="1837829" y="21776"/>
                  </a:cubicBezTo>
                  <a:lnTo>
                    <a:pt x="1861982" y="45930"/>
                  </a:lnTo>
                  <a:cubicBezTo>
                    <a:pt x="1866464" y="50411"/>
                    <a:pt x="1866464" y="57676"/>
                    <a:pt x="1861982" y="62157"/>
                  </a:cubicBezTo>
                  <a:lnTo>
                    <a:pt x="1846032" y="78109"/>
                  </a:lnTo>
                  <a:cubicBezTo>
                    <a:pt x="1841550" y="82589"/>
                    <a:pt x="1834285" y="82589"/>
                    <a:pt x="1829804" y="78109"/>
                  </a:cubicBezTo>
                  <a:lnTo>
                    <a:pt x="1805651" y="53955"/>
                  </a:lnTo>
                  <a:cubicBezTo>
                    <a:pt x="1801169" y="49474"/>
                    <a:pt x="1801169" y="42209"/>
                    <a:pt x="1805651" y="37727"/>
                  </a:cubicBezTo>
                  <a:lnTo>
                    <a:pt x="1821602" y="21776"/>
                  </a:lnTo>
                  <a:cubicBezTo>
                    <a:pt x="1823843" y="19535"/>
                    <a:pt x="1826779" y="18416"/>
                    <a:pt x="1829715" y="18415"/>
                  </a:cubicBezTo>
                  <a:close/>
                  <a:moveTo>
                    <a:pt x="1496569" y="18415"/>
                  </a:moveTo>
                  <a:cubicBezTo>
                    <a:pt x="1499505" y="18415"/>
                    <a:pt x="1502442" y="19535"/>
                    <a:pt x="1504683" y="21776"/>
                  </a:cubicBezTo>
                  <a:lnTo>
                    <a:pt x="1528837" y="45930"/>
                  </a:lnTo>
                  <a:cubicBezTo>
                    <a:pt x="1533317" y="50411"/>
                    <a:pt x="1533317" y="57676"/>
                    <a:pt x="1528837" y="62157"/>
                  </a:cubicBezTo>
                  <a:lnTo>
                    <a:pt x="1512885" y="78109"/>
                  </a:lnTo>
                  <a:cubicBezTo>
                    <a:pt x="1508404" y="82589"/>
                    <a:pt x="1501138" y="82589"/>
                    <a:pt x="1496657" y="78109"/>
                  </a:cubicBezTo>
                  <a:lnTo>
                    <a:pt x="1472504" y="53955"/>
                  </a:lnTo>
                  <a:cubicBezTo>
                    <a:pt x="1468023" y="49474"/>
                    <a:pt x="1468023" y="42209"/>
                    <a:pt x="1472504" y="37727"/>
                  </a:cubicBezTo>
                  <a:lnTo>
                    <a:pt x="1488455" y="21776"/>
                  </a:lnTo>
                  <a:cubicBezTo>
                    <a:pt x="1490695" y="19535"/>
                    <a:pt x="1493633" y="18416"/>
                    <a:pt x="1496569" y="18415"/>
                  </a:cubicBezTo>
                  <a:close/>
                  <a:moveTo>
                    <a:pt x="1163422" y="18415"/>
                  </a:moveTo>
                  <a:cubicBezTo>
                    <a:pt x="1166359" y="18415"/>
                    <a:pt x="1169296" y="19535"/>
                    <a:pt x="1171537" y="21776"/>
                  </a:cubicBezTo>
                  <a:lnTo>
                    <a:pt x="1195690" y="45930"/>
                  </a:lnTo>
                  <a:cubicBezTo>
                    <a:pt x="1200171" y="50411"/>
                    <a:pt x="1200171" y="57676"/>
                    <a:pt x="1195690" y="62157"/>
                  </a:cubicBezTo>
                  <a:lnTo>
                    <a:pt x="1179739" y="78109"/>
                  </a:lnTo>
                  <a:cubicBezTo>
                    <a:pt x="1175258" y="82589"/>
                    <a:pt x="1167992" y="82589"/>
                    <a:pt x="1163511" y="78109"/>
                  </a:cubicBezTo>
                  <a:lnTo>
                    <a:pt x="1139357" y="53955"/>
                  </a:lnTo>
                  <a:cubicBezTo>
                    <a:pt x="1134877" y="49474"/>
                    <a:pt x="1134877" y="42209"/>
                    <a:pt x="1139357" y="37727"/>
                  </a:cubicBezTo>
                  <a:lnTo>
                    <a:pt x="1155308" y="21776"/>
                  </a:lnTo>
                  <a:cubicBezTo>
                    <a:pt x="1157549" y="19535"/>
                    <a:pt x="1160486" y="18416"/>
                    <a:pt x="1163422" y="18415"/>
                  </a:cubicBezTo>
                  <a:close/>
                  <a:moveTo>
                    <a:pt x="830276" y="18415"/>
                  </a:moveTo>
                  <a:cubicBezTo>
                    <a:pt x="833213" y="18415"/>
                    <a:pt x="836150" y="19535"/>
                    <a:pt x="838390" y="21776"/>
                  </a:cubicBezTo>
                  <a:lnTo>
                    <a:pt x="862543" y="45930"/>
                  </a:lnTo>
                  <a:cubicBezTo>
                    <a:pt x="867025" y="50411"/>
                    <a:pt x="867025" y="57676"/>
                    <a:pt x="862543" y="62157"/>
                  </a:cubicBezTo>
                  <a:lnTo>
                    <a:pt x="846592" y="78109"/>
                  </a:lnTo>
                  <a:cubicBezTo>
                    <a:pt x="842112" y="82589"/>
                    <a:pt x="834846" y="82589"/>
                    <a:pt x="830365" y="78109"/>
                  </a:cubicBezTo>
                  <a:lnTo>
                    <a:pt x="806211" y="53955"/>
                  </a:lnTo>
                  <a:cubicBezTo>
                    <a:pt x="801730" y="49474"/>
                    <a:pt x="801730" y="42209"/>
                    <a:pt x="806211" y="37727"/>
                  </a:cubicBezTo>
                  <a:lnTo>
                    <a:pt x="822163" y="21776"/>
                  </a:lnTo>
                  <a:cubicBezTo>
                    <a:pt x="824403" y="19535"/>
                    <a:pt x="827340" y="18416"/>
                    <a:pt x="830276" y="18415"/>
                  </a:cubicBezTo>
                  <a:close/>
                  <a:moveTo>
                    <a:pt x="497130" y="18415"/>
                  </a:moveTo>
                  <a:cubicBezTo>
                    <a:pt x="500067" y="18415"/>
                    <a:pt x="503003" y="19535"/>
                    <a:pt x="505244" y="21776"/>
                  </a:cubicBezTo>
                  <a:lnTo>
                    <a:pt x="529397" y="45930"/>
                  </a:lnTo>
                  <a:cubicBezTo>
                    <a:pt x="533879" y="50411"/>
                    <a:pt x="533879" y="57676"/>
                    <a:pt x="529397" y="62157"/>
                  </a:cubicBezTo>
                  <a:lnTo>
                    <a:pt x="513446" y="78109"/>
                  </a:lnTo>
                  <a:cubicBezTo>
                    <a:pt x="508965" y="82589"/>
                    <a:pt x="501699" y="82589"/>
                    <a:pt x="497219" y="78109"/>
                  </a:cubicBezTo>
                  <a:lnTo>
                    <a:pt x="473065" y="53955"/>
                  </a:lnTo>
                  <a:cubicBezTo>
                    <a:pt x="468584" y="49474"/>
                    <a:pt x="468584" y="42209"/>
                    <a:pt x="473065" y="37727"/>
                  </a:cubicBezTo>
                  <a:lnTo>
                    <a:pt x="489017" y="21776"/>
                  </a:lnTo>
                  <a:cubicBezTo>
                    <a:pt x="491257" y="19535"/>
                    <a:pt x="494194" y="18416"/>
                    <a:pt x="497130" y="18415"/>
                  </a:cubicBezTo>
                  <a:close/>
                  <a:moveTo>
                    <a:pt x="163985" y="18415"/>
                  </a:moveTo>
                  <a:cubicBezTo>
                    <a:pt x="166920" y="18415"/>
                    <a:pt x="169857" y="19535"/>
                    <a:pt x="172098" y="21776"/>
                  </a:cubicBezTo>
                  <a:lnTo>
                    <a:pt x="196251" y="45930"/>
                  </a:lnTo>
                  <a:cubicBezTo>
                    <a:pt x="200732" y="50411"/>
                    <a:pt x="200732" y="57676"/>
                    <a:pt x="196251" y="62157"/>
                  </a:cubicBezTo>
                  <a:lnTo>
                    <a:pt x="180300" y="78109"/>
                  </a:lnTo>
                  <a:cubicBezTo>
                    <a:pt x="175819" y="82589"/>
                    <a:pt x="168554" y="82589"/>
                    <a:pt x="164073" y="78109"/>
                  </a:cubicBezTo>
                  <a:lnTo>
                    <a:pt x="139919" y="53955"/>
                  </a:lnTo>
                  <a:cubicBezTo>
                    <a:pt x="135438" y="49474"/>
                    <a:pt x="135438" y="42209"/>
                    <a:pt x="139919" y="37727"/>
                  </a:cubicBezTo>
                  <a:lnTo>
                    <a:pt x="155870" y="21776"/>
                  </a:lnTo>
                  <a:cubicBezTo>
                    <a:pt x="158110" y="19535"/>
                    <a:pt x="161047" y="18416"/>
                    <a:pt x="163985" y="18415"/>
                  </a:cubicBezTo>
                  <a:close/>
                  <a:moveTo>
                    <a:pt x="3037750" y="17498"/>
                  </a:moveTo>
                  <a:lnTo>
                    <a:pt x="3054343" y="34092"/>
                  </a:lnTo>
                  <a:cubicBezTo>
                    <a:pt x="3056243" y="35992"/>
                    <a:pt x="3056243" y="39070"/>
                    <a:pt x="3054343" y="40969"/>
                  </a:cubicBezTo>
                  <a:lnTo>
                    <a:pt x="3037750" y="57563"/>
                  </a:lnTo>
                  <a:lnTo>
                    <a:pt x="3037750" y="56430"/>
                  </a:lnTo>
                  <a:lnTo>
                    <a:pt x="3022290" y="40969"/>
                  </a:lnTo>
                  <a:cubicBezTo>
                    <a:pt x="3020391" y="39070"/>
                    <a:pt x="3020391" y="35992"/>
                    <a:pt x="3022290" y="34092"/>
                  </a:cubicBezTo>
                  <a:lnTo>
                    <a:pt x="3037750" y="18633"/>
                  </a:lnTo>
                  <a:close/>
                  <a:moveTo>
                    <a:pt x="2704603" y="17498"/>
                  </a:moveTo>
                  <a:lnTo>
                    <a:pt x="2721197" y="34092"/>
                  </a:lnTo>
                  <a:cubicBezTo>
                    <a:pt x="2723097" y="35992"/>
                    <a:pt x="2723097" y="39070"/>
                    <a:pt x="2721197" y="40969"/>
                  </a:cubicBezTo>
                  <a:lnTo>
                    <a:pt x="2704603" y="57563"/>
                  </a:lnTo>
                  <a:lnTo>
                    <a:pt x="2704603" y="56430"/>
                  </a:lnTo>
                  <a:lnTo>
                    <a:pt x="2689144" y="40969"/>
                  </a:lnTo>
                  <a:cubicBezTo>
                    <a:pt x="2687245" y="39070"/>
                    <a:pt x="2687245" y="35992"/>
                    <a:pt x="2689144" y="34092"/>
                  </a:cubicBezTo>
                  <a:lnTo>
                    <a:pt x="2704603" y="18633"/>
                  </a:lnTo>
                  <a:close/>
                  <a:moveTo>
                    <a:pt x="2371457" y="17498"/>
                  </a:moveTo>
                  <a:lnTo>
                    <a:pt x="2388051" y="34092"/>
                  </a:lnTo>
                  <a:cubicBezTo>
                    <a:pt x="2389950" y="35992"/>
                    <a:pt x="2389950" y="39070"/>
                    <a:pt x="2388051" y="40969"/>
                  </a:cubicBezTo>
                  <a:lnTo>
                    <a:pt x="2371457" y="57563"/>
                  </a:lnTo>
                  <a:lnTo>
                    <a:pt x="2371457" y="56430"/>
                  </a:lnTo>
                  <a:lnTo>
                    <a:pt x="2355997" y="40969"/>
                  </a:lnTo>
                  <a:cubicBezTo>
                    <a:pt x="2354099" y="39070"/>
                    <a:pt x="2354099" y="35992"/>
                    <a:pt x="2355997" y="34092"/>
                  </a:cubicBezTo>
                  <a:lnTo>
                    <a:pt x="2371457" y="18633"/>
                  </a:lnTo>
                  <a:close/>
                  <a:moveTo>
                    <a:pt x="2038311" y="17498"/>
                  </a:moveTo>
                  <a:lnTo>
                    <a:pt x="2054905" y="34092"/>
                  </a:lnTo>
                  <a:cubicBezTo>
                    <a:pt x="2056804" y="35992"/>
                    <a:pt x="2056804" y="39070"/>
                    <a:pt x="2054905" y="40969"/>
                  </a:cubicBezTo>
                  <a:lnTo>
                    <a:pt x="2038311" y="57563"/>
                  </a:lnTo>
                  <a:lnTo>
                    <a:pt x="2038311" y="56430"/>
                  </a:lnTo>
                  <a:lnTo>
                    <a:pt x="2022851" y="40969"/>
                  </a:lnTo>
                  <a:cubicBezTo>
                    <a:pt x="2020951" y="39070"/>
                    <a:pt x="2020951" y="35992"/>
                    <a:pt x="2022851" y="34092"/>
                  </a:cubicBezTo>
                  <a:lnTo>
                    <a:pt x="2038311" y="18633"/>
                  </a:lnTo>
                  <a:close/>
                  <a:moveTo>
                    <a:pt x="1705164" y="17498"/>
                  </a:moveTo>
                  <a:lnTo>
                    <a:pt x="1721758" y="34092"/>
                  </a:lnTo>
                  <a:cubicBezTo>
                    <a:pt x="1723658" y="35992"/>
                    <a:pt x="1723658" y="39070"/>
                    <a:pt x="1721758" y="40969"/>
                  </a:cubicBezTo>
                  <a:lnTo>
                    <a:pt x="1705164" y="57563"/>
                  </a:lnTo>
                  <a:lnTo>
                    <a:pt x="1705164" y="56430"/>
                  </a:lnTo>
                  <a:lnTo>
                    <a:pt x="1689705" y="40969"/>
                  </a:lnTo>
                  <a:cubicBezTo>
                    <a:pt x="1687805" y="39070"/>
                    <a:pt x="1687805" y="35992"/>
                    <a:pt x="1689705" y="34092"/>
                  </a:cubicBezTo>
                  <a:lnTo>
                    <a:pt x="1705164" y="18633"/>
                  </a:lnTo>
                  <a:close/>
                  <a:moveTo>
                    <a:pt x="1372018" y="17498"/>
                  </a:moveTo>
                  <a:lnTo>
                    <a:pt x="1388612" y="34092"/>
                  </a:lnTo>
                  <a:cubicBezTo>
                    <a:pt x="1390512" y="35992"/>
                    <a:pt x="1390512" y="39070"/>
                    <a:pt x="1388612" y="40969"/>
                  </a:cubicBezTo>
                  <a:lnTo>
                    <a:pt x="1372018" y="57563"/>
                  </a:lnTo>
                  <a:lnTo>
                    <a:pt x="1372018" y="56430"/>
                  </a:lnTo>
                  <a:lnTo>
                    <a:pt x="1356558" y="40969"/>
                  </a:lnTo>
                  <a:cubicBezTo>
                    <a:pt x="1354659" y="39070"/>
                    <a:pt x="1354659" y="35992"/>
                    <a:pt x="1356558" y="34092"/>
                  </a:cubicBezTo>
                  <a:lnTo>
                    <a:pt x="1372018" y="18633"/>
                  </a:lnTo>
                  <a:close/>
                  <a:moveTo>
                    <a:pt x="1038871" y="17498"/>
                  </a:moveTo>
                  <a:lnTo>
                    <a:pt x="1055466" y="34092"/>
                  </a:lnTo>
                  <a:cubicBezTo>
                    <a:pt x="1057365" y="35992"/>
                    <a:pt x="1057365" y="39070"/>
                    <a:pt x="1055466" y="40969"/>
                  </a:cubicBezTo>
                  <a:lnTo>
                    <a:pt x="1038871" y="57563"/>
                  </a:lnTo>
                  <a:lnTo>
                    <a:pt x="1038871" y="56430"/>
                  </a:lnTo>
                  <a:lnTo>
                    <a:pt x="1023411" y="40969"/>
                  </a:lnTo>
                  <a:cubicBezTo>
                    <a:pt x="1021513" y="39070"/>
                    <a:pt x="1021513" y="35992"/>
                    <a:pt x="1023411" y="34092"/>
                  </a:cubicBezTo>
                  <a:lnTo>
                    <a:pt x="1038871" y="18633"/>
                  </a:lnTo>
                  <a:close/>
                  <a:moveTo>
                    <a:pt x="705725" y="17498"/>
                  </a:moveTo>
                  <a:lnTo>
                    <a:pt x="722319" y="34092"/>
                  </a:lnTo>
                  <a:cubicBezTo>
                    <a:pt x="724218" y="35992"/>
                    <a:pt x="724218" y="39070"/>
                    <a:pt x="722319" y="40969"/>
                  </a:cubicBezTo>
                  <a:lnTo>
                    <a:pt x="705725" y="57563"/>
                  </a:lnTo>
                  <a:lnTo>
                    <a:pt x="705725" y="56430"/>
                  </a:lnTo>
                  <a:lnTo>
                    <a:pt x="690265" y="40969"/>
                  </a:lnTo>
                  <a:cubicBezTo>
                    <a:pt x="688367" y="39070"/>
                    <a:pt x="688367" y="35992"/>
                    <a:pt x="690265" y="34092"/>
                  </a:cubicBezTo>
                  <a:lnTo>
                    <a:pt x="705725" y="18633"/>
                  </a:lnTo>
                  <a:close/>
                  <a:moveTo>
                    <a:pt x="372579" y="17498"/>
                  </a:moveTo>
                  <a:lnTo>
                    <a:pt x="389173" y="34092"/>
                  </a:lnTo>
                  <a:cubicBezTo>
                    <a:pt x="391073" y="35992"/>
                    <a:pt x="391073" y="39070"/>
                    <a:pt x="389173" y="40969"/>
                  </a:cubicBezTo>
                  <a:lnTo>
                    <a:pt x="372579" y="57563"/>
                  </a:lnTo>
                  <a:lnTo>
                    <a:pt x="372579" y="56430"/>
                  </a:lnTo>
                  <a:lnTo>
                    <a:pt x="357119" y="40969"/>
                  </a:lnTo>
                  <a:cubicBezTo>
                    <a:pt x="355220" y="39070"/>
                    <a:pt x="355220" y="35992"/>
                    <a:pt x="357119" y="34092"/>
                  </a:cubicBezTo>
                  <a:lnTo>
                    <a:pt x="372579" y="18633"/>
                  </a:lnTo>
                  <a:close/>
                  <a:moveTo>
                    <a:pt x="2908689" y="15772"/>
                  </a:moveTo>
                  <a:cubicBezTo>
                    <a:pt x="2909662" y="15814"/>
                    <a:pt x="2910617" y="16229"/>
                    <a:pt x="2911326" y="17004"/>
                  </a:cubicBezTo>
                  <a:lnTo>
                    <a:pt x="2914369" y="20330"/>
                  </a:lnTo>
                  <a:cubicBezTo>
                    <a:pt x="2915788" y="21879"/>
                    <a:pt x="2915681" y="24285"/>
                    <a:pt x="2914131" y="25703"/>
                  </a:cubicBezTo>
                  <a:lnTo>
                    <a:pt x="2910806" y="28746"/>
                  </a:lnTo>
                  <a:cubicBezTo>
                    <a:pt x="2909256" y="30164"/>
                    <a:pt x="2906850" y="30057"/>
                    <a:pt x="2905433" y="28508"/>
                  </a:cubicBezTo>
                  <a:lnTo>
                    <a:pt x="2902390" y="25182"/>
                  </a:lnTo>
                  <a:cubicBezTo>
                    <a:pt x="2900971" y="23632"/>
                    <a:pt x="2901079" y="21227"/>
                    <a:pt x="2902628" y="19808"/>
                  </a:cubicBezTo>
                  <a:lnTo>
                    <a:pt x="2905953" y="16765"/>
                  </a:lnTo>
                  <a:cubicBezTo>
                    <a:pt x="2906729" y="16056"/>
                    <a:pt x="2907717" y="15728"/>
                    <a:pt x="2908689" y="15772"/>
                  </a:cubicBezTo>
                  <a:close/>
                  <a:moveTo>
                    <a:pt x="2575543" y="15772"/>
                  </a:moveTo>
                  <a:cubicBezTo>
                    <a:pt x="2576516" y="15814"/>
                    <a:pt x="2577472" y="16229"/>
                    <a:pt x="2578180" y="17004"/>
                  </a:cubicBezTo>
                  <a:lnTo>
                    <a:pt x="2581224" y="20330"/>
                  </a:lnTo>
                  <a:cubicBezTo>
                    <a:pt x="2582642" y="21879"/>
                    <a:pt x="2582535" y="24285"/>
                    <a:pt x="2580985" y="25703"/>
                  </a:cubicBezTo>
                  <a:lnTo>
                    <a:pt x="2577660" y="28746"/>
                  </a:lnTo>
                  <a:cubicBezTo>
                    <a:pt x="2576110" y="30164"/>
                    <a:pt x="2573704" y="30057"/>
                    <a:pt x="2572286" y="28508"/>
                  </a:cubicBezTo>
                  <a:lnTo>
                    <a:pt x="2569243" y="25182"/>
                  </a:lnTo>
                  <a:cubicBezTo>
                    <a:pt x="2567824" y="23632"/>
                    <a:pt x="2567932" y="21227"/>
                    <a:pt x="2569482" y="19808"/>
                  </a:cubicBezTo>
                  <a:lnTo>
                    <a:pt x="2572808" y="16765"/>
                  </a:lnTo>
                  <a:cubicBezTo>
                    <a:pt x="2573582" y="16056"/>
                    <a:pt x="2574571" y="15728"/>
                    <a:pt x="2575543" y="15772"/>
                  </a:cubicBezTo>
                  <a:close/>
                  <a:moveTo>
                    <a:pt x="2242397" y="15772"/>
                  </a:moveTo>
                  <a:cubicBezTo>
                    <a:pt x="2243369" y="15814"/>
                    <a:pt x="2244326" y="16229"/>
                    <a:pt x="2245034" y="17004"/>
                  </a:cubicBezTo>
                  <a:lnTo>
                    <a:pt x="2248077" y="20330"/>
                  </a:lnTo>
                  <a:cubicBezTo>
                    <a:pt x="2249495" y="21879"/>
                    <a:pt x="2249388" y="24285"/>
                    <a:pt x="2247839" y="25703"/>
                  </a:cubicBezTo>
                  <a:lnTo>
                    <a:pt x="2244513" y="28746"/>
                  </a:lnTo>
                  <a:cubicBezTo>
                    <a:pt x="2242964" y="30164"/>
                    <a:pt x="2240558" y="30057"/>
                    <a:pt x="2239140" y="28508"/>
                  </a:cubicBezTo>
                  <a:lnTo>
                    <a:pt x="2236097" y="25182"/>
                  </a:lnTo>
                  <a:cubicBezTo>
                    <a:pt x="2234679" y="23632"/>
                    <a:pt x="2234786" y="21227"/>
                    <a:pt x="2236336" y="19808"/>
                  </a:cubicBezTo>
                  <a:lnTo>
                    <a:pt x="2239661" y="16765"/>
                  </a:lnTo>
                  <a:cubicBezTo>
                    <a:pt x="2240436" y="16056"/>
                    <a:pt x="2241424" y="15728"/>
                    <a:pt x="2242397" y="15772"/>
                  </a:cubicBezTo>
                  <a:close/>
                  <a:moveTo>
                    <a:pt x="1909251" y="15772"/>
                  </a:moveTo>
                  <a:cubicBezTo>
                    <a:pt x="1910223" y="15814"/>
                    <a:pt x="1911179" y="16229"/>
                    <a:pt x="1911888" y="17004"/>
                  </a:cubicBezTo>
                  <a:lnTo>
                    <a:pt x="1914931" y="20330"/>
                  </a:lnTo>
                  <a:cubicBezTo>
                    <a:pt x="1916349" y="21879"/>
                    <a:pt x="1916243" y="24285"/>
                    <a:pt x="1914692" y="25703"/>
                  </a:cubicBezTo>
                  <a:lnTo>
                    <a:pt x="1911367" y="28746"/>
                  </a:lnTo>
                  <a:cubicBezTo>
                    <a:pt x="1909817" y="30164"/>
                    <a:pt x="1907411" y="30057"/>
                    <a:pt x="1905994" y="28508"/>
                  </a:cubicBezTo>
                  <a:lnTo>
                    <a:pt x="1902951" y="25182"/>
                  </a:lnTo>
                  <a:cubicBezTo>
                    <a:pt x="1901533" y="23632"/>
                    <a:pt x="1901640" y="21227"/>
                    <a:pt x="1903189" y="19808"/>
                  </a:cubicBezTo>
                  <a:lnTo>
                    <a:pt x="1906514" y="16765"/>
                  </a:lnTo>
                  <a:cubicBezTo>
                    <a:pt x="1907290" y="16056"/>
                    <a:pt x="1908278" y="15728"/>
                    <a:pt x="1909251" y="15772"/>
                  </a:cubicBezTo>
                  <a:close/>
                  <a:moveTo>
                    <a:pt x="1576104" y="15772"/>
                  </a:moveTo>
                  <a:cubicBezTo>
                    <a:pt x="1577076" y="15814"/>
                    <a:pt x="1578032" y="16229"/>
                    <a:pt x="1578741" y="17004"/>
                  </a:cubicBezTo>
                  <a:lnTo>
                    <a:pt x="1581785" y="20330"/>
                  </a:lnTo>
                  <a:cubicBezTo>
                    <a:pt x="1583203" y="21879"/>
                    <a:pt x="1583096" y="24285"/>
                    <a:pt x="1581546" y="25703"/>
                  </a:cubicBezTo>
                  <a:lnTo>
                    <a:pt x="1578219" y="28746"/>
                  </a:lnTo>
                  <a:cubicBezTo>
                    <a:pt x="1576672" y="30164"/>
                    <a:pt x="1574265" y="30057"/>
                    <a:pt x="1572848" y="28508"/>
                  </a:cubicBezTo>
                  <a:lnTo>
                    <a:pt x="1569804" y="25182"/>
                  </a:lnTo>
                  <a:cubicBezTo>
                    <a:pt x="1568386" y="23632"/>
                    <a:pt x="1568494" y="21227"/>
                    <a:pt x="1570043" y="19808"/>
                  </a:cubicBezTo>
                  <a:lnTo>
                    <a:pt x="1573368" y="16765"/>
                  </a:lnTo>
                  <a:cubicBezTo>
                    <a:pt x="1574144" y="16056"/>
                    <a:pt x="1575132" y="15728"/>
                    <a:pt x="1576104" y="15772"/>
                  </a:cubicBezTo>
                  <a:close/>
                  <a:moveTo>
                    <a:pt x="1242958" y="15772"/>
                  </a:moveTo>
                  <a:cubicBezTo>
                    <a:pt x="1243931" y="15814"/>
                    <a:pt x="1244886" y="16229"/>
                    <a:pt x="1245595" y="17004"/>
                  </a:cubicBezTo>
                  <a:lnTo>
                    <a:pt x="1248638" y="20330"/>
                  </a:lnTo>
                  <a:cubicBezTo>
                    <a:pt x="1250057" y="21879"/>
                    <a:pt x="1249949" y="24285"/>
                    <a:pt x="1248400" y="25703"/>
                  </a:cubicBezTo>
                  <a:lnTo>
                    <a:pt x="1245074" y="28746"/>
                  </a:lnTo>
                  <a:cubicBezTo>
                    <a:pt x="1243525" y="30164"/>
                    <a:pt x="1241119" y="30057"/>
                    <a:pt x="1239702" y="28508"/>
                  </a:cubicBezTo>
                  <a:lnTo>
                    <a:pt x="1236658" y="25182"/>
                  </a:lnTo>
                  <a:cubicBezTo>
                    <a:pt x="1235239" y="23632"/>
                    <a:pt x="1235347" y="21227"/>
                    <a:pt x="1236896" y="19808"/>
                  </a:cubicBezTo>
                  <a:lnTo>
                    <a:pt x="1240222" y="16765"/>
                  </a:lnTo>
                  <a:cubicBezTo>
                    <a:pt x="1240997" y="16056"/>
                    <a:pt x="1241985" y="15728"/>
                    <a:pt x="1242958" y="15772"/>
                  </a:cubicBezTo>
                  <a:close/>
                  <a:moveTo>
                    <a:pt x="909811" y="15772"/>
                  </a:moveTo>
                  <a:cubicBezTo>
                    <a:pt x="910783" y="15814"/>
                    <a:pt x="911740" y="16229"/>
                    <a:pt x="912448" y="17004"/>
                  </a:cubicBezTo>
                  <a:lnTo>
                    <a:pt x="915492" y="20330"/>
                  </a:lnTo>
                  <a:cubicBezTo>
                    <a:pt x="916909" y="21879"/>
                    <a:pt x="916803" y="24285"/>
                    <a:pt x="915253" y="25703"/>
                  </a:cubicBezTo>
                  <a:lnTo>
                    <a:pt x="911927" y="28746"/>
                  </a:lnTo>
                  <a:cubicBezTo>
                    <a:pt x="910378" y="30164"/>
                    <a:pt x="907973" y="30057"/>
                    <a:pt x="906554" y="28508"/>
                  </a:cubicBezTo>
                  <a:lnTo>
                    <a:pt x="903511" y="25182"/>
                  </a:lnTo>
                  <a:cubicBezTo>
                    <a:pt x="902093" y="23632"/>
                    <a:pt x="902200" y="21227"/>
                    <a:pt x="903750" y="19808"/>
                  </a:cubicBezTo>
                  <a:lnTo>
                    <a:pt x="907076" y="16765"/>
                  </a:lnTo>
                  <a:cubicBezTo>
                    <a:pt x="907850" y="16056"/>
                    <a:pt x="908839" y="15728"/>
                    <a:pt x="909811" y="15772"/>
                  </a:cubicBezTo>
                  <a:close/>
                  <a:moveTo>
                    <a:pt x="576665" y="15772"/>
                  </a:moveTo>
                  <a:cubicBezTo>
                    <a:pt x="577638" y="15814"/>
                    <a:pt x="578594" y="16229"/>
                    <a:pt x="579303" y="17004"/>
                  </a:cubicBezTo>
                  <a:lnTo>
                    <a:pt x="582346" y="20330"/>
                  </a:lnTo>
                  <a:cubicBezTo>
                    <a:pt x="583764" y="21879"/>
                    <a:pt x="583657" y="24285"/>
                    <a:pt x="582107" y="25703"/>
                  </a:cubicBezTo>
                  <a:lnTo>
                    <a:pt x="578782" y="28746"/>
                  </a:lnTo>
                  <a:cubicBezTo>
                    <a:pt x="577232" y="30164"/>
                    <a:pt x="574826" y="30057"/>
                    <a:pt x="573409" y="28508"/>
                  </a:cubicBezTo>
                  <a:lnTo>
                    <a:pt x="570366" y="25182"/>
                  </a:lnTo>
                  <a:cubicBezTo>
                    <a:pt x="568947" y="23632"/>
                    <a:pt x="569054" y="21227"/>
                    <a:pt x="570604" y="19808"/>
                  </a:cubicBezTo>
                  <a:lnTo>
                    <a:pt x="573929" y="16765"/>
                  </a:lnTo>
                  <a:cubicBezTo>
                    <a:pt x="574704" y="16056"/>
                    <a:pt x="575693" y="15728"/>
                    <a:pt x="576665" y="15772"/>
                  </a:cubicBezTo>
                  <a:close/>
                  <a:moveTo>
                    <a:pt x="243519" y="15772"/>
                  </a:moveTo>
                  <a:cubicBezTo>
                    <a:pt x="244492" y="15814"/>
                    <a:pt x="245447" y="16229"/>
                    <a:pt x="246156" y="17004"/>
                  </a:cubicBezTo>
                  <a:lnTo>
                    <a:pt x="249200" y="20330"/>
                  </a:lnTo>
                  <a:cubicBezTo>
                    <a:pt x="250617" y="21879"/>
                    <a:pt x="250511" y="24285"/>
                    <a:pt x="248961" y="25703"/>
                  </a:cubicBezTo>
                  <a:lnTo>
                    <a:pt x="245635" y="28746"/>
                  </a:lnTo>
                  <a:cubicBezTo>
                    <a:pt x="244086" y="30164"/>
                    <a:pt x="241679" y="30057"/>
                    <a:pt x="240262" y="28508"/>
                  </a:cubicBezTo>
                  <a:lnTo>
                    <a:pt x="237219" y="25182"/>
                  </a:lnTo>
                  <a:cubicBezTo>
                    <a:pt x="235801" y="23632"/>
                    <a:pt x="235908" y="21227"/>
                    <a:pt x="237457" y="19808"/>
                  </a:cubicBezTo>
                  <a:lnTo>
                    <a:pt x="240783" y="16765"/>
                  </a:lnTo>
                  <a:cubicBezTo>
                    <a:pt x="241558" y="16056"/>
                    <a:pt x="242546" y="15728"/>
                    <a:pt x="243519" y="15772"/>
                  </a:cubicBezTo>
                  <a:close/>
                  <a:moveTo>
                    <a:pt x="3017675" y="878"/>
                  </a:moveTo>
                  <a:cubicBezTo>
                    <a:pt x="3018845" y="-292"/>
                    <a:pt x="3020741" y="-292"/>
                    <a:pt x="3021911" y="878"/>
                  </a:cubicBezTo>
                  <a:lnTo>
                    <a:pt x="3031301" y="10268"/>
                  </a:lnTo>
                  <a:cubicBezTo>
                    <a:pt x="3032470" y="11437"/>
                    <a:pt x="3032470" y="13334"/>
                    <a:pt x="3031301" y="14503"/>
                  </a:cubicBezTo>
                  <a:lnTo>
                    <a:pt x="3022948" y="22856"/>
                  </a:lnTo>
                  <a:cubicBezTo>
                    <a:pt x="3021779" y="24025"/>
                    <a:pt x="3019882" y="24025"/>
                    <a:pt x="3018712" y="22856"/>
                  </a:cubicBezTo>
                  <a:lnTo>
                    <a:pt x="3009323" y="13466"/>
                  </a:lnTo>
                  <a:cubicBezTo>
                    <a:pt x="3008153" y="12296"/>
                    <a:pt x="3008153" y="10399"/>
                    <a:pt x="3009323" y="9231"/>
                  </a:cubicBezTo>
                  <a:close/>
                  <a:moveTo>
                    <a:pt x="2684529" y="878"/>
                  </a:moveTo>
                  <a:cubicBezTo>
                    <a:pt x="2685699" y="-292"/>
                    <a:pt x="2687595" y="-292"/>
                    <a:pt x="2688764" y="878"/>
                  </a:cubicBezTo>
                  <a:lnTo>
                    <a:pt x="2698155" y="10268"/>
                  </a:lnTo>
                  <a:cubicBezTo>
                    <a:pt x="2699324" y="11437"/>
                    <a:pt x="2699324" y="13334"/>
                    <a:pt x="2698155" y="14503"/>
                  </a:cubicBezTo>
                  <a:lnTo>
                    <a:pt x="2689802" y="22856"/>
                  </a:lnTo>
                  <a:cubicBezTo>
                    <a:pt x="2688633" y="24025"/>
                    <a:pt x="2686736" y="24025"/>
                    <a:pt x="2685566" y="22856"/>
                  </a:cubicBezTo>
                  <a:lnTo>
                    <a:pt x="2676177" y="13466"/>
                  </a:lnTo>
                  <a:cubicBezTo>
                    <a:pt x="2675007" y="12296"/>
                    <a:pt x="2675007" y="10399"/>
                    <a:pt x="2676177" y="9231"/>
                  </a:cubicBezTo>
                  <a:close/>
                  <a:moveTo>
                    <a:pt x="2351383" y="878"/>
                  </a:moveTo>
                  <a:cubicBezTo>
                    <a:pt x="2352553" y="-292"/>
                    <a:pt x="2354449" y="-292"/>
                    <a:pt x="2355618" y="878"/>
                  </a:cubicBezTo>
                  <a:lnTo>
                    <a:pt x="2365009" y="10268"/>
                  </a:lnTo>
                  <a:cubicBezTo>
                    <a:pt x="2366179" y="11437"/>
                    <a:pt x="2366179" y="13334"/>
                    <a:pt x="2365009" y="14503"/>
                  </a:cubicBezTo>
                  <a:lnTo>
                    <a:pt x="2356656" y="22856"/>
                  </a:lnTo>
                  <a:cubicBezTo>
                    <a:pt x="2355487" y="24025"/>
                    <a:pt x="2353590" y="24025"/>
                    <a:pt x="2352421" y="22856"/>
                  </a:cubicBezTo>
                  <a:lnTo>
                    <a:pt x="2343031" y="13466"/>
                  </a:lnTo>
                  <a:cubicBezTo>
                    <a:pt x="2341861" y="12296"/>
                    <a:pt x="2341861" y="10399"/>
                    <a:pt x="2343031" y="9231"/>
                  </a:cubicBezTo>
                  <a:close/>
                  <a:moveTo>
                    <a:pt x="2018236" y="878"/>
                  </a:moveTo>
                  <a:cubicBezTo>
                    <a:pt x="2019406" y="-292"/>
                    <a:pt x="2021303" y="-292"/>
                    <a:pt x="2022473" y="878"/>
                  </a:cubicBezTo>
                  <a:lnTo>
                    <a:pt x="2031862" y="10268"/>
                  </a:lnTo>
                  <a:cubicBezTo>
                    <a:pt x="2033031" y="11437"/>
                    <a:pt x="2033031" y="13334"/>
                    <a:pt x="2031862" y="14503"/>
                  </a:cubicBezTo>
                  <a:lnTo>
                    <a:pt x="2023510" y="22856"/>
                  </a:lnTo>
                  <a:cubicBezTo>
                    <a:pt x="2022340" y="24025"/>
                    <a:pt x="2020444" y="24025"/>
                    <a:pt x="2019274" y="22856"/>
                  </a:cubicBezTo>
                  <a:lnTo>
                    <a:pt x="2009884" y="13466"/>
                  </a:lnTo>
                  <a:cubicBezTo>
                    <a:pt x="2008715" y="12296"/>
                    <a:pt x="2008715" y="10399"/>
                    <a:pt x="2009884" y="9231"/>
                  </a:cubicBezTo>
                  <a:close/>
                  <a:moveTo>
                    <a:pt x="1685090" y="878"/>
                  </a:moveTo>
                  <a:cubicBezTo>
                    <a:pt x="1686260" y="-292"/>
                    <a:pt x="1688156" y="-292"/>
                    <a:pt x="1689325" y="878"/>
                  </a:cubicBezTo>
                  <a:lnTo>
                    <a:pt x="1698715" y="10268"/>
                  </a:lnTo>
                  <a:cubicBezTo>
                    <a:pt x="1699885" y="11437"/>
                    <a:pt x="1699885" y="13334"/>
                    <a:pt x="1698715" y="14503"/>
                  </a:cubicBezTo>
                  <a:lnTo>
                    <a:pt x="1690363" y="22856"/>
                  </a:lnTo>
                  <a:cubicBezTo>
                    <a:pt x="1689193" y="24025"/>
                    <a:pt x="1687297" y="24025"/>
                    <a:pt x="1686127" y="22856"/>
                  </a:cubicBezTo>
                  <a:lnTo>
                    <a:pt x="1676738" y="13466"/>
                  </a:lnTo>
                  <a:cubicBezTo>
                    <a:pt x="1675568" y="12296"/>
                    <a:pt x="1675568" y="10399"/>
                    <a:pt x="1676738" y="9231"/>
                  </a:cubicBezTo>
                  <a:close/>
                  <a:moveTo>
                    <a:pt x="1351944" y="878"/>
                  </a:moveTo>
                  <a:cubicBezTo>
                    <a:pt x="1353113" y="-292"/>
                    <a:pt x="1355010" y="-292"/>
                    <a:pt x="1356179" y="878"/>
                  </a:cubicBezTo>
                  <a:lnTo>
                    <a:pt x="1365569" y="10268"/>
                  </a:lnTo>
                  <a:cubicBezTo>
                    <a:pt x="1366739" y="11437"/>
                    <a:pt x="1366739" y="13334"/>
                    <a:pt x="1365569" y="14503"/>
                  </a:cubicBezTo>
                  <a:lnTo>
                    <a:pt x="1357217" y="22856"/>
                  </a:lnTo>
                  <a:cubicBezTo>
                    <a:pt x="1356048" y="24025"/>
                    <a:pt x="1354151" y="24025"/>
                    <a:pt x="1352981" y="22856"/>
                  </a:cubicBezTo>
                  <a:lnTo>
                    <a:pt x="1343591" y="13466"/>
                  </a:lnTo>
                  <a:cubicBezTo>
                    <a:pt x="1342422" y="12296"/>
                    <a:pt x="1342422" y="10399"/>
                    <a:pt x="1343591" y="9231"/>
                  </a:cubicBezTo>
                  <a:close/>
                  <a:moveTo>
                    <a:pt x="1018798" y="878"/>
                  </a:moveTo>
                  <a:cubicBezTo>
                    <a:pt x="1019967" y="-292"/>
                    <a:pt x="1021863" y="-292"/>
                    <a:pt x="1023033" y="878"/>
                  </a:cubicBezTo>
                  <a:lnTo>
                    <a:pt x="1032423" y="10268"/>
                  </a:lnTo>
                  <a:cubicBezTo>
                    <a:pt x="1033592" y="11437"/>
                    <a:pt x="1033592" y="13334"/>
                    <a:pt x="1032423" y="14503"/>
                  </a:cubicBezTo>
                  <a:lnTo>
                    <a:pt x="1024070" y="22856"/>
                  </a:lnTo>
                  <a:cubicBezTo>
                    <a:pt x="1022901" y="24025"/>
                    <a:pt x="1021004" y="24025"/>
                    <a:pt x="1019835" y="22856"/>
                  </a:cubicBezTo>
                  <a:lnTo>
                    <a:pt x="1010445" y="13466"/>
                  </a:lnTo>
                  <a:cubicBezTo>
                    <a:pt x="1009276" y="12296"/>
                    <a:pt x="1009276" y="10399"/>
                    <a:pt x="1010445" y="9231"/>
                  </a:cubicBezTo>
                  <a:close/>
                  <a:moveTo>
                    <a:pt x="685651" y="878"/>
                  </a:moveTo>
                  <a:cubicBezTo>
                    <a:pt x="686821" y="-292"/>
                    <a:pt x="688717" y="-292"/>
                    <a:pt x="689887" y="878"/>
                  </a:cubicBezTo>
                  <a:lnTo>
                    <a:pt x="699276" y="10268"/>
                  </a:lnTo>
                  <a:cubicBezTo>
                    <a:pt x="700447" y="11437"/>
                    <a:pt x="700447" y="13334"/>
                    <a:pt x="699276" y="14503"/>
                  </a:cubicBezTo>
                  <a:lnTo>
                    <a:pt x="690925" y="22856"/>
                  </a:lnTo>
                  <a:cubicBezTo>
                    <a:pt x="689755" y="24025"/>
                    <a:pt x="687858" y="24025"/>
                    <a:pt x="686689" y="22856"/>
                  </a:cubicBezTo>
                  <a:lnTo>
                    <a:pt x="677299" y="13466"/>
                  </a:lnTo>
                  <a:cubicBezTo>
                    <a:pt x="676130" y="12296"/>
                    <a:pt x="676130" y="10399"/>
                    <a:pt x="677299" y="9231"/>
                  </a:cubicBezTo>
                  <a:close/>
                  <a:moveTo>
                    <a:pt x="352505" y="878"/>
                  </a:moveTo>
                  <a:cubicBezTo>
                    <a:pt x="353674" y="-292"/>
                    <a:pt x="355571" y="-292"/>
                    <a:pt x="356740" y="878"/>
                  </a:cubicBezTo>
                  <a:lnTo>
                    <a:pt x="366130" y="10268"/>
                  </a:lnTo>
                  <a:cubicBezTo>
                    <a:pt x="367299" y="11437"/>
                    <a:pt x="367299" y="13334"/>
                    <a:pt x="366130" y="14503"/>
                  </a:cubicBezTo>
                  <a:lnTo>
                    <a:pt x="357778" y="22856"/>
                  </a:lnTo>
                  <a:cubicBezTo>
                    <a:pt x="356608" y="24025"/>
                    <a:pt x="354712" y="24025"/>
                    <a:pt x="353542" y="22856"/>
                  </a:cubicBezTo>
                  <a:lnTo>
                    <a:pt x="344153" y="13466"/>
                  </a:lnTo>
                  <a:cubicBezTo>
                    <a:pt x="342982" y="12296"/>
                    <a:pt x="342982" y="10399"/>
                    <a:pt x="344153" y="9231"/>
                  </a:cubicBezTo>
                  <a:close/>
                  <a:moveTo>
                    <a:pt x="3159627" y="602"/>
                  </a:moveTo>
                  <a:lnTo>
                    <a:pt x="3197380" y="602"/>
                  </a:lnTo>
                  <a:lnTo>
                    <a:pt x="3204600" y="29479"/>
                  </a:lnTo>
                  <a:lnTo>
                    <a:pt x="3204323" y="29594"/>
                  </a:lnTo>
                  <a:cubicBezTo>
                    <a:pt x="3194620" y="29594"/>
                    <a:pt x="3184916" y="25892"/>
                    <a:pt x="3177513" y="18489"/>
                  </a:cubicBezTo>
                  <a:close/>
                  <a:moveTo>
                    <a:pt x="3046873" y="602"/>
                  </a:moveTo>
                  <a:lnTo>
                    <a:pt x="3142301" y="602"/>
                  </a:lnTo>
                  <a:lnTo>
                    <a:pt x="3144119" y="2421"/>
                  </a:lnTo>
                  <a:cubicBezTo>
                    <a:pt x="3149282" y="7584"/>
                    <a:pt x="3149282" y="15954"/>
                    <a:pt x="3144119" y="21117"/>
                  </a:cubicBezTo>
                  <a:lnTo>
                    <a:pt x="3106661" y="58576"/>
                  </a:lnTo>
                  <a:cubicBezTo>
                    <a:pt x="3101498" y="63739"/>
                    <a:pt x="3093126" y="63739"/>
                    <a:pt x="3087964" y="58576"/>
                  </a:cubicBezTo>
                  <a:lnTo>
                    <a:pt x="3046873" y="17484"/>
                  </a:lnTo>
                  <a:close/>
                  <a:moveTo>
                    <a:pt x="2978343" y="602"/>
                  </a:moveTo>
                  <a:lnTo>
                    <a:pt x="3007110" y="602"/>
                  </a:lnTo>
                  <a:lnTo>
                    <a:pt x="2994697" y="13015"/>
                  </a:lnTo>
                  <a:cubicBezTo>
                    <a:pt x="2993177" y="14534"/>
                    <a:pt x="2990713" y="14534"/>
                    <a:pt x="2989193" y="13015"/>
                  </a:cubicBezTo>
                  <a:lnTo>
                    <a:pt x="2978343" y="2164"/>
                  </a:lnTo>
                  <a:close/>
                  <a:moveTo>
                    <a:pt x="2929841" y="602"/>
                  </a:moveTo>
                  <a:lnTo>
                    <a:pt x="2968711" y="602"/>
                  </a:lnTo>
                  <a:lnTo>
                    <a:pt x="2982961" y="14600"/>
                  </a:lnTo>
                  <a:cubicBezTo>
                    <a:pt x="2988560" y="20100"/>
                    <a:pt x="2988640" y="29097"/>
                    <a:pt x="2983141" y="34696"/>
                  </a:cubicBezTo>
                  <a:lnTo>
                    <a:pt x="2968057" y="50051"/>
                  </a:lnTo>
                  <a:cubicBezTo>
                    <a:pt x="2962556" y="55650"/>
                    <a:pt x="2953560" y="55730"/>
                    <a:pt x="2947961" y="50231"/>
                  </a:cubicBezTo>
                  <a:lnTo>
                    <a:pt x="2924067" y="26760"/>
                  </a:lnTo>
                  <a:cubicBezTo>
                    <a:pt x="2918467" y="21260"/>
                    <a:pt x="2918387" y="12262"/>
                    <a:pt x="2923887" y="6663"/>
                  </a:cubicBezTo>
                  <a:close/>
                  <a:moveTo>
                    <a:pt x="2826480" y="602"/>
                  </a:moveTo>
                  <a:lnTo>
                    <a:pt x="2915874" y="602"/>
                  </a:lnTo>
                  <a:lnTo>
                    <a:pt x="2897987" y="18489"/>
                  </a:lnTo>
                  <a:cubicBezTo>
                    <a:pt x="2883179" y="33295"/>
                    <a:pt x="2859174" y="33295"/>
                    <a:pt x="2844367" y="18489"/>
                  </a:cubicBezTo>
                  <a:close/>
                  <a:moveTo>
                    <a:pt x="2713725" y="602"/>
                  </a:moveTo>
                  <a:lnTo>
                    <a:pt x="2809155" y="602"/>
                  </a:lnTo>
                  <a:lnTo>
                    <a:pt x="2810973" y="2421"/>
                  </a:lnTo>
                  <a:cubicBezTo>
                    <a:pt x="2816136" y="7584"/>
                    <a:pt x="2816136" y="15954"/>
                    <a:pt x="2810973" y="21117"/>
                  </a:cubicBezTo>
                  <a:lnTo>
                    <a:pt x="2773514" y="58576"/>
                  </a:lnTo>
                  <a:cubicBezTo>
                    <a:pt x="2768351" y="63739"/>
                    <a:pt x="2759981" y="63739"/>
                    <a:pt x="2754818" y="58576"/>
                  </a:cubicBezTo>
                  <a:lnTo>
                    <a:pt x="2713725" y="17484"/>
                  </a:lnTo>
                  <a:close/>
                  <a:moveTo>
                    <a:pt x="2645196" y="602"/>
                  </a:moveTo>
                  <a:lnTo>
                    <a:pt x="2673964" y="602"/>
                  </a:lnTo>
                  <a:lnTo>
                    <a:pt x="2661551" y="13015"/>
                  </a:lnTo>
                  <a:cubicBezTo>
                    <a:pt x="2660031" y="14534"/>
                    <a:pt x="2657567" y="14534"/>
                    <a:pt x="2656048" y="13015"/>
                  </a:cubicBezTo>
                  <a:lnTo>
                    <a:pt x="2645196" y="2164"/>
                  </a:lnTo>
                  <a:close/>
                  <a:moveTo>
                    <a:pt x="2596695" y="602"/>
                  </a:moveTo>
                  <a:lnTo>
                    <a:pt x="2635564" y="602"/>
                  </a:lnTo>
                  <a:lnTo>
                    <a:pt x="2649814" y="14600"/>
                  </a:lnTo>
                  <a:cubicBezTo>
                    <a:pt x="2655414" y="20100"/>
                    <a:pt x="2655494" y="29097"/>
                    <a:pt x="2649994" y="34696"/>
                  </a:cubicBezTo>
                  <a:lnTo>
                    <a:pt x="2634910" y="50051"/>
                  </a:lnTo>
                  <a:cubicBezTo>
                    <a:pt x="2629411" y="55650"/>
                    <a:pt x="2620414" y="55730"/>
                    <a:pt x="2614815" y="50231"/>
                  </a:cubicBezTo>
                  <a:lnTo>
                    <a:pt x="2590921" y="26760"/>
                  </a:lnTo>
                  <a:cubicBezTo>
                    <a:pt x="2585321" y="21260"/>
                    <a:pt x="2585241" y="12262"/>
                    <a:pt x="2590742" y="6663"/>
                  </a:cubicBezTo>
                  <a:close/>
                  <a:moveTo>
                    <a:pt x="2493334" y="602"/>
                  </a:moveTo>
                  <a:lnTo>
                    <a:pt x="2582728" y="602"/>
                  </a:lnTo>
                  <a:lnTo>
                    <a:pt x="2564841" y="18489"/>
                  </a:lnTo>
                  <a:cubicBezTo>
                    <a:pt x="2550033" y="33295"/>
                    <a:pt x="2526027" y="33295"/>
                    <a:pt x="2511221" y="18489"/>
                  </a:cubicBezTo>
                  <a:close/>
                  <a:moveTo>
                    <a:pt x="2380580" y="602"/>
                  </a:moveTo>
                  <a:lnTo>
                    <a:pt x="2476009" y="602"/>
                  </a:lnTo>
                  <a:lnTo>
                    <a:pt x="2477827" y="2421"/>
                  </a:lnTo>
                  <a:cubicBezTo>
                    <a:pt x="2482990" y="7584"/>
                    <a:pt x="2482990" y="15954"/>
                    <a:pt x="2477827" y="21117"/>
                  </a:cubicBezTo>
                  <a:lnTo>
                    <a:pt x="2440368" y="58576"/>
                  </a:lnTo>
                  <a:cubicBezTo>
                    <a:pt x="2435205" y="63739"/>
                    <a:pt x="2426834" y="63739"/>
                    <a:pt x="2421671" y="58576"/>
                  </a:cubicBezTo>
                  <a:lnTo>
                    <a:pt x="2380580" y="17484"/>
                  </a:lnTo>
                  <a:close/>
                  <a:moveTo>
                    <a:pt x="2312050" y="602"/>
                  </a:moveTo>
                  <a:lnTo>
                    <a:pt x="2340817" y="602"/>
                  </a:lnTo>
                  <a:lnTo>
                    <a:pt x="2328404" y="13015"/>
                  </a:lnTo>
                  <a:cubicBezTo>
                    <a:pt x="2326885" y="14534"/>
                    <a:pt x="2324422" y="14534"/>
                    <a:pt x="2322901" y="13015"/>
                  </a:cubicBezTo>
                  <a:lnTo>
                    <a:pt x="2312050" y="2164"/>
                  </a:lnTo>
                  <a:close/>
                  <a:moveTo>
                    <a:pt x="2263548" y="602"/>
                  </a:moveTo>
                  <a:lnTo>
                    <a:pt x="2302418" y="602"/>
                  </a:lnTo>
                  <a:lnTo>
                    <a:pt x="2316669" y="14600"/>
                  </a:lnTo>
                  <a:cubicBezTo>
                    <a:pt x="2322268" y="20100"/>
                    <a:pt x="2322348" y="29097"/>
                    <a:pt x="2316848" y="34696"/>
                  </a:cubicBezTo>
                  <a:lnTo>
                    <a:pt x="2301764" y="50051"/>
                  </a:lnTo>
                  <a:cubicBezTo>
                    <a:pt x="2296265" y="55650"/>
                    <a:pt x="2287267" y="55730"/>
                    <a:pt x="2281668" y="50231"/>
                  </a:cubicBezTo>
                  <a:lnTo>
                    <a:pt x="2257774" y="26760"/>
                  </a:lnTo>
                  <a:cubicBezTo>
                    <a:pt x="2252175" y="21260"/>
                    <a:pt x="2252094" y="12262"/>
                    <a:pt x="2257594" y="6663"/>
                  </a:cubicBezTo>
                  <a:close/>
                  <a:moveTo>
                    <a:pt x="2160188" y="602"/>
                  </a:moveTo>
                  <a:lnTo>
                    <a:pt x="2249580" y="602"/>
                  </a:lnTo>
                  <a:lnTo>
                    <a:pt x="2231693" y="18489"/>
                  </a:lnTo>
                  <a:cubicBezTo>
                    <a:pt x="2216888" y="33295"/>
                    <a:pt x="2192881" y="33295"/>
                    <a:pt x="2178075" y="18489"/>
                  </a:cubicBezTo>
                  <a:close/>
                  <a:moveTo>
                    <a:pt x="2047434" y="602"/>
                  </a:moveTo>
                  <a:lnTo>
                    <a:pt x="2142862" y="602"/>
                  </a:lnTo>
                  <a:lnTo>
                    <a:pt x="2144680" y="2421"/>
                  </a:lnTo>
                  <a:cubicBezTo>
                    <a:pt x="2149843" y="7584"/>
                    <a:pt x="2149843" y="15954"/>
                    <a:pt x="2144680" y="21117"/>
                  </a:cubicBezTo>
                  <a:lnTo>
                    <a:pt x="2107221" y="58576"/>
                  </a:lnTo>
                  <a:cubicBezTo>
                    <a:pt x="2102059" y="63739"/>
                    <a:pt x="2093688" y="63739"/>
                    <a:pt x="2088525" y="58576"/>
                  </a:cubicBezTo>
                  <a:lnTo>
                    <a:pt x="2047434" y="17484"/>
                  </a:lnTo>
                  <a:close/>
                  <a:moveTo>
                    <a:pt x="1978904" y="602"/>
                  </a:moveTo>
                  <a:lnTo>
                    <a:pt x="2007671" y="602"/>
                  </a:lnTo>
                  <a:lnTo>
                    <a:pt x="1995258" y="13015"/>
                  </a:lnTo>
                  <a:cubicBezTo>
                    <a:pt x="1993738" y="14534"/>
                    <a:pt x="1991275" y="14534"/>
                    <a:pt x="1989754" y="13015"/>
                  </a:cubicBezTo>
                  <a:lnTo>
                    <a:pt x="1978904" y="2164"/>
                  </a:lnTo>
                  <a:close/>
                  <a:moveTo>
                    <a:pt x="1930402" y="602"/>
                  </a:moveTo>
                  <a:lnTo>
                    <a:pt x="1969272" y="602"/>
                  </a:lnTo>
                  <a:lnTo>
                    <a:pt x="1983522" y="14600"/>
                  </a:lnTo>
                  <a:cubicBezTo>
                    <a:pt x="1989121" y="20100"/>
                    <a:pt x="1989201" y="29097"/>
                    <a:pt x="1983702" y="34696"/>
                  </a:cubicBezTo>
                  <a:lnTo>
                    <a:pt x="1968618" y="50051"/>
                  </a:lnTo>
                  <a:cubicBezTo>
                    <a:pt x="1963119" y="55650"/>
                    <a:pt x="1954122" y="55730"/>
                    <a:pt x="1948522" y="50231"/>
                  </a:cubicBezTo>
                  <a:lnTo>
                    <a:pt x="1924628" y="26760"/>
                  </a:lnTo>
                  <a:cubicBezTo>
                    <a:pt x="1919029" y="21260"/>
                    <a:pt x="1918948" y="12262"/>
                    <a:pt x="1924448" y="6663"/>
                  </a:cubicBezTo>
                  <a:close/>
                  <a:moveTo>
                    <a:pt x="1827041" y="602"/>
                  </a:moveTo>
                  <a:lnTo>
                    <a:pt x="1916435" y="602"/>
                  </a:lnTo>
                  <a:lnTo>
                    <a:pt x="1898548" y="18489"/>
                  </a:lnTo>
                  <a:cubicBezTo>
                    <a:pt x="1883741" y="33295"/>
                    <a:pt x="1859735" y="33295"/>
                    <a:pt x="1844928" y="18489"/>
                  </a:cubicBezTo>
                  <a:close/>
                  <a:moveTo>
                    <a:pt x="1714287" y="602"/>
                  </a:moveTo>
                  <a:lnTo>
                    <a:pt x="1809716" y="602"/>
                  </a:lnTo>
                  <a:lnTo>
                    <a:pt x="1811535" y="2421"/>
                  </a:lnTo>
                  <a:cubicBezTo>
                    <a:pt x="1816697" y="7584"/>
                    <a:pt x="1816697" y="15954"/>
                    <a:pt x="1811535" y="21117"/>
                  </a:cubicBezTo>
                  <a:lnTo>
                    <a:pt x="1774075" y="58576"/>
                  </a:lnTo>
                  <a:cubicBezTo>
                    <a:pt x="1768913" y="63739"/>
                    <a:pt x="1760541" y="63739"/>
                    <a:pt x="1755379" y="58576"/>
                  </a:cubicBezTo>
                  <a:lnTo>
                    <a:pt x="1714287" y="17484"/>
                  </a:lnTo>
                  <a:close/>
                  <a:moveTo>
                    <a:pt x="1645758" y="602"/>
                  </a:moveTo>
                  <a:lnTo>
                    <a:pt x="1674524" y="602"/>
                  </a:lnTo>
                  <a:lnTo>
                    <a:pt x="1662111" y="13015"/>
                  </a:lnTo>
                  <a:cubicBezTo>
                    <a:pt x="1660592" y="14534"/>
                    <a:pt x="1658128" y="14534"/>
                    <a:pt x="1656609" y="13015"/>
                  </a:cubicBezTo>
                  <a:lnTo>
                    <a:pt x="1645758" y="2164"/>
                  </a:lnTo>
                  <a:close/>
                  <a:moveTo>
                    <a:pt x="1597256" y="602"/>
                  </a:moveTo>
                  <a:lnTo>
                    <a:pt x="1636125" y="602"/>
                  </a:lnTo>
                  <a:lnTo>
                    <a:pt x="1650376" y="14600"/>
                  </a:lnTo>
                  <a:cubicBezTo>
                    <a:pt x="1655974" y="20100"/>
                    <a:pt x="1656055" y="29097"/>
                    <a:pt x="1650556" y="34696"/>
                  </a:cubicBezTo>
                  <a:lnTo>
                    <a:pt x="1635471" y="50051"/>
                  </a:lnTo>
                  <a:cubicBezTo>
                    <a:pt x="1629972" y="55650"/>
                    <a:pt x="1620974" y="55730"/>
                    <a:pt x="1615376" y="50231"/>
                  </a:cubicBezTo>
                  <a:lnTo>
                    <a:pt x="1591481" y="26760"/>
                  </a:lnTo>
                  <a:cubicBezTo>
                    <a:pt x="1585882" y="21260"/>
                    <a:pt x="1585802" y="12262"/>
                    <a:pt x="1591302" y="6663"/>
                  </a:cubicBezTo>
                  <a:close/>
                  <a:moveTo>
                    <a:pt x="1493895" y="602"/>
                  </a:moveTo>
                  <a:lnTo>
                    <a:pt x="1583288" y="602"/>
                  </a:lnTo>
                  <a:lnTo>
                    <a:pt x="1565401" y="18489"/>
                  </a:lnTo>
                  <a:cubicBezTo>
                    <a:pt x="1550594" y="33295"/>
                    <a:pt x="1526588" y="33295"/>
                    <a:pt x="1511782" y="18489"/>
                  </a:cubicBezTo>
                  <a:close/>
                  <a:moveTo>
                    <a:pt x="1381141" y="602"/>
                  </a:moveTo>
                  <a:lnTo>
                    <a:pt x="1476569" y="602"/>
                  </a:lnTo>
                  <a:lnTo>
                    <a:pt x="1478388" y="2421"/>
                  </a:lnTo>
                  <a:cubicBezTo>
                    <a:pt x="1483551" y="7584"/>
                    <a:pt x="1483551" y="15954"/>
                    <a:pt x="1478388" y="21117"/>
                  </a:cubicBezTo>
                  <a:lnTo>
                    <a:pt x="1440929" y="58576"/>
                  </a:lnTo>
                  <a:cubicBezTo>
                    <a:pt x="1435766" y="63739"/>
                    <a:pt x="1427395" y="63739"/>
                    <a:pt x="1422233" y="58576"/>
                  </a:cubicBezTo>
                  <a:lnTo>
                    <a:pt x="1381141" y="17484"/>
                  </a:lnTo>
                  <a:close/>
                  <a:moveTo>
                    <a:pt x="1312610" y="602"/>
                  </a:moveTo>
                  <a:lnTo>
                    <a:pt x="1341379" y="602"/>
                  </a:lnTo>
                  <a:lnTo>
                    <a:pt x="1328966" y="13015"/>
                  </a:lnTo>
                  <a:cubicBezTo>
                    <a:pt x="1327445" y="14534"/>
                    <a:pt x="1324982" y="14534"/>
                    <a:pt x="1323462" y="13015"/>
                  </a:cubicBezTo>
                  <a:lnTo>
                    <a:pt x="1312610" y="2164"/>
                  </a:lnTo>
                  <a:close/>
                  <a:moveTo>
                    <a:pt x="1264109" y="602"/>
                  </a:moveTo>
                  <a:lnTo>
                    <a:pt x="1302979" y="602"/>
                  </a:lnTo>
                  <a:lnTo>
                    <a:pt x="1317230" y="14600"/>
                  </a:lnTo>
                  <a:cubicBezTo>
                    <a:pt x="1322829" y="20100"/>
                    <a:pt x="1322909" y="29097"/>
                    <a:pt x="1317409" y="34696"/>
                  </a:cubicBezTo>
                  <a:lnTo>
                    <a:pt x="1302325" y="50051"/>
                  </a:lnTo>
                  <a:cubicBezTo>
                    <a:pt x="1296825" y="55650"/>
                    <a:pt x="1287828" y="55730"/>
                    <a:pt x="1282230" y="50231"/>
                  </a:cubicBezTo>
                  <a:lnTo>
                    <a:pt x="1258335" y="26760"/>
                  </a:lnTo>
                  <a:cubicBezTo>
                    <a:pt x="1252735" y="21260"/>
                    <a:pt x="1252656" y="12262"/>
                    <a:pt x="1258156" y="6663"/>
                  </a:cubicBezTo>
                  <a:close/>
                  <a:moveTo>
                    <a:pt x="1160749" y="602"/>
                  </a:moveTo>
                  <a:lnTo>
                    <a:pt x="1250142" y="602"/>
                  </a:lnTo>
                  <a:lnTo>
                    <a:pt x="1232255" y="18489"/>
                  </a:lnTo>
                  <a:cubicBezTo>
                    <a:pt x="1217448" y="33295"/>
                    <a:pt x="1193442" y="33295"/>
                    <a:pt x="1178635" y="18489"/>
                  </a:cubicBezTo>
                  <a:close/>
                  <a:moveTo>
                    <a:pt x="1047994" y="602"/>
                  </a:moveTo>
                  <a:lnTo>
                    <a:pt x="1143423" y="602"/>
                  </a:lnTo>
                  <a:lnTo>
                    <a:pt x="1145241" y="2421"/>
                  </a:lnTo>
                  <a:cubicBezTo>
                    <a:pt x="1150405" y="7584"/>
                    <a:pt x="1150405" y="15954"/>
                    <a:pt x="1145241" y="21117"/>
                  </a:cubicBezTo>
                  <a:lnTo>
                    <a:pt x="1107783" y="58576"/>
                  </a:lnTo>
                  <a:cubicBezTo>
                    <a:pt x="1102619" y="63739"/>
                    <a:pt x="1094249" y="63739"/>
                    <a:pt x="1089086" y="58576"/>
                  </a:cubicBezTo>
                  <a:lnTo>
                    <a:pt x="1047994" y="17484"/>
                  </a:lnTo>
                  <a:close/>
                  <a:moveTo>
                    <a:pt x="979464" y="602"/>
                  </a:moveTo>
                  <a:lnTo>
                    <a:pt x="1008231" y="602"/>
                  </a:lnTo>
                  <a:lnTo>
                    <a:pt x="995818" y="13015"/>
                  </a:lnTo>
                  <a:cubicBezTo>
                    <a:pt x="994299" y="14534"/>
                    <a:pt x="991835" y="14534"/>
                    <a:pt x="990316" y="13015"/>
                  </a:cubicBezTo>
                  <a:lnTo>
                    <a:pt x="979464" y="2164"/>
                  </a:lnTo>
                  <a:close/>
                  <a:moveTo>
                    <a:pt x="930963" y="602"/>
                  </a:moveTo>
                  <a:lnTo>
                    <a:pt x="969833" y="602"/>
                  </a:lnTo>
                  <a:lnTo>
                    <a:pt x="984083" y="14600"/>
                  </a:lnTo>
                  <a:cubicBezTo>
                    <a:pt x="989682" y="20100"/>
                    <a:pt x="989763" y="29097"/>
                    <a:pt x="984262" y="34696"/>
                  </a:cubicBezTo>
                  <a:lnTo>
                    <a:pt x="969178" y="50051"/>
                  </a:lnTo>
                  <a:cubicBezTo>
                    <a:pt x="963679" y="55650"/>
                    <a:pt x="954682" y="55730"/>
                    <a:pt x="949083" y="50231"/>
                  </a:cubicBezTo>
                  <a:lnTo>
                    <a:pt x="925188" y="26760"/>
                  </a:lnTo>
                  <a:cubicBezTo>
                    <a:pt x="919589" y="21260"/>
                    <a:pt x="919509" y="12262"/>
                    <a:pt x="925009" y="6663"/>
                  </a:cubicBezTo>
                  <a:close/>
                  <a:moveTo>
                    <a:pt x="827602" y="602"/>
                  </a:moveTo>
                  <a:lnTo>
                    <a:pt x="916995" y="602"/>
                  </a:lnTo>
                  <a:lnTo>
                    <a:pt x="899109" y="18489"/>
                  </a:lnTo>
                  <a:cubicBezTo>
                    <a:pt x="884302" y="33295"/>
                    <a:pt x="860295" y="33295"/>
                    <a:pt x="845489" y="18489"/>
                  </a:cubicBezTo>
                  <a:close/>
                  <a:moveTo>
                    <a:pt x="714848" y="602"/>
                  </a:moveTo>
                  <a:lnTo>
                    <a:pt x="810277" y="602"/>
                  </a:lnTo>
                  <a:lnTo>
                    <a:pt x="812095" y="2421"/>
                  </a:lnTo>
                  <a:cubicBezTo>
                    <a:pt x="817258" y="7584"/>
                    <a:pt x="817258" y="15954"/>
                    <a:pt x="812095" y="21117"/>
                  </a:cubicBezTo>
                  <a:lnTo>
                    <a:pt x="774636" y="58576"/>
                  </a:lnTo>
                  <a:cubicBezTo>
                    <a:pt x="769473" y="63739"/>
                    <a:pt x="761103" y="63739"/>
                    <a:pt x="755939" y="58576"/>
                  </a:cubicBezTo>
                  <a:lnTo>
                    <a:pt x="714848" y="17484"/>
                  </a:lnTo>
                  <a:close/>
                  <a:moveTo>
                    <a:pt x="646318" y="602"/>
                  </a:moveTo>
                  <a:lnTo>
                    <a:pt x="675085" y="602"/>
                  </a:lnTo>
                  <a:lnTo>
                    <a:pt x="662673" y="13015"/>
                  </a:lnTo>
                  <a:cubicBezTo>
                    <a:pt x="661153" y="14534"/>
                    <a:pt x="658690" y="14534"/>
                    <a:pt x="657169" y="13015"/>
                  </a:cubicBezTo>
                  <a:lnTo>
                    <a:pt x="646318" y="2164"/>
                  </a:lnTo>
                  <a:close/>
                  <a:moveTo>
                    <a:pt x="597817" y="602"/>
                  </a:moveTo>
                  <a:lnTo>
                    <a:pt x="636686" y="602"/>
                  </a:lnTo>
                  <a:lnTo>
                    <a:pt x="650936" y="14600"/>
                  </a:lnTo>
                  <a:cubicBezTo>
                    <a:pt x="656536" y="20100"/>
                    <a:pt x="656615" y="29097"/>
                    <a:pt x="651116" y="34696"/>
                  </a:cubicBezTo>
                  <a:lnTo>
                    <a:pt x="636033" y="50051"/>
                  </a:lnTo>
                  <a:cubicBezTo>
                    <a:pt x="630533" y="55650"/>
                    <a:pt x="621536" y="55730"/>
                    <a:pt x="615936" y="50231"/>
                  </a:cubicBezTo>
                  <a:lnTo>
                    <a:pt x="592042" y="26760"/>
                  </a:lnTo>
                  <a:cubicBezTo>
                    <a:pt x="586444" y="21260"/>
                    <a:pt x="586363" y="12262"/>
                    <a:pt x="591863" y="6663"/>
                  </a:cubicBezTo>
                  <a:close/>
                  <a:moveTo>
                    <a:pt x="494456" y="602"/>
                  </a:moveTo>
                  <a:lnTo>
                    <a:pt x="583849" y="602"/>
                  </a:lnTo>
                  <a:lnTo>
                    <a:pt x="565962" y="18489"/>
                  </a:lnTo>
                  <a:cubicBezTo>
                    <a:pt x="551156" y="33295"/>
                    <a:pt x="527149" y="33295"/>
                    <a:pt x="512343" y="18489"/>
                  </a:cubicBezTo>
                  <a:close/>
                  <a:moveTo>
                    <a:pt x="381702" y="602"/>
                  </a:moveTo>
                  <a:lnTo>
                    <a:pt x="477130" y="602"/>
                  </a:lnTo>
                  <a:lnTo>
                    <a:pt x="478949" y="2421"/>
                  </a:lnTo>
                  <a:cubicBezTo>
                    <a:pt x="484112" y="7584"/>
                    <a:pt x="484112" y="15954"/>
                    <a:pt x="478949" y="21117"/>
                  </a:cubicBezTo>
                  <a:lnTo>
                    <a:pt x="441490" y="58576"/>
                  </a:lnTo>
                  <a:cubicBezTo>
                    <a:pt x="436328" y="63739"/>
                    <a:pt x="427956" y="63739"/>
                    <a:pt x="422794" y="58576"/>
                  </a:cubicBezTo>
                  <a:lnTo>
                    <a:pt x="381702" y="17484"/>
                  </a:lnTo>
                  <a:close/>
                  <a:moveTo>
                    <a:pt x="313172" y="602"/>
                  </a:moveTo>
                  <a:lnTo>
                    <a:pt x="341939" y="602"/>
                  </a:lnTo>
                  <a:lnTo>
                    <a:pt x="329526" y="13015"/>
                  </a:lnTo>
                  <a:cubicBezTo>
                    <a:pt x="328007" y="14534"/>
                    <a:pt x="325543" y="14534"/>
                    <a:pt x="324023" y="13015"/>
                  </a:cubicBezTo>
                  <a:lnTo>
                    <a:pt x="313172" y="2164"/>
                  </a:lnTo>
                  <a:close/>
                  <a:moveTo>
                    <a:pt x="264670" y="602"/>
                  </a:moveTo>
                  <a:lnTo>
                    <a:pt x="303540" y="602"/>
                  </a:lnTo>
                  <a:lnTo>
                    <a:pt x="317790" y="14600"/>
                  </a:lnTo>
                  <a:cubicBezTo>
                    <a:pt x="323390" y="20100"/>
                    <a:pt x="323470" y="29097"/>
                    <a:pt x="317970" y="34696"/>
                  </a:cubicBezTo>
                  <a:lnTo>
                    <a:pt x="302886" y="50051"/>
                  </a:lnTo>
                  <a:cubicBezTo>
                    <a:pt x="297386" y="55650"/>
                    <a:pt x="288389" y="55730"/>
                    <a:pt x="282791" y="50231"/>
                  </a:cubicBezTo>
                  <a:lnTo>
                    <a:pt x="258896" y="26760"/>
                  </a:lnTo>
                  <a:cubicBezTo>
                    <a:pt x="253297" y="21260"/>
                    <a:pt x="253217" y="12262"/>
                    <a:pt x="258716" y="6663"/>
                  </a:cubicBezTo>
                  <a:close/>
                  <a:moveTo>
                    <a:pt x="161310" y="602"/>
                  </a:moveTo>
                  <a:lnTo>
                    <a:pt x="250703" y="602"/>
                  </a:lnTo>
                  <a:lnTo>
                    <a:pt x="232816" y="18489"/>
                  </a:lnTo>
                  <a:cubicBezTo>
                    <a:pt x="218009" y="33295"/>
                    <a:pt x="194003" y="33295"/>
                    <a:pt x="179197" y="18489"/>
                  </a:cubicBezTo>
                  <a:close/>
                  <a:moveTo>
                    <a:pt x="61119" y="602"/>
                  </a:moveTo>
                  <a:lnTo>
                    <a:pt x="143984" y="602"/>
                  </a:lnTo>
                  <a:lnTo>
                    <a:pt x="145803" y="2421"/>
                  </a:lnTo>
                  <a:cubicBezTo>
                    <a:pt x="150965" y="7584"/>
                    <a:pt x="150965" y="15954"/>
                    <a:pt x="145803" y="21117"/>
                  </a:cubicBezTo>
                  <a:lnTo>
                    <a:pt x="108344" y="58576"/>
                  </a:lnTo>
                  <a:cubicBezTo>
                    <a:pt x="103181" y="63739"/>
                    <a:pt x="94810" y="63739"/>
                    <a:pt x="89647" y="58576"/>
                  </a:cubicBezTo>
                  <a:lnTo>
                    <a:pt x="55230" y="24158"/>
                  </a:lnTo>
                  <a:close/>
                </a:path>
              </a:pathLst>
            </a:custGeom>
            <a:pattFill prst="lgConfetti">
              <a:fgClr>
                <a:sysClr val="window" lastClr="FFFFFF">
                  <a:lumMod val="65000"/>
                </a:sysClr>
              </a:fgClr>
              <a:bgClr>
                <a:srgbClr val="ED7D31">
                  <a:lumMod val="40000"/>
                  <a:lumOff val="6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0" name="正方形/長方形 999">
              <a:extLst>
                <a:ext uri="{FF2B5EF4-FFF2-40B4-BE49-F238E27FC236}">
                  <a16:creationId xmlns:a16="http://schemas.microsoft.com/office/drawing/2014/main" id="{E0BC9E13-EA57-43CF-B601-A4DF3BA6D3CD}"/>
                </a:ext>
              </a:extLst>
            </p:cNvPr>
            <p:cNvSpPr/>
            <p:nvPr/>
          </p:nvSpPr>
          <p:spPr>
            <a:xfrm>
              <a:off x="3857768" y="4396828"/>
              <a:ext cx="1907238" cy="196995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1" name="正方形/長方形 1000">
              <a:extLst>
                <a:ext uri="{FF2B5EF4-FFF2-40B4-BE49-F238E27FC236}">
                  <a16:creationId xmlns:a16="http://schemas.microsoft.com/office/drawing/2014/main" id="{E387CA46-2F4B-4C32-AB43-55F6ABC15543}"/>
                </a:ext>
              </a:extLst>
            </p:cNvPr>
            <p:cNvSpPr/>
            <p:nvPr/>
          </p:nvSpPr>
          <p:spPr>
            <a:xfrm>
              <a:off x="3380723" y="3622273"/>
              <a:ext cx="2861327" cy="4571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2" name="フリーフォーム: 図形 1001">
              <a:extLst>
                <a:ext uri="{FF2B5EF4-FFF2-40B4-BE49-F238E27FC236}">
                  <a16:creationId xmlns:a16="http://schemas.microsoft.com/office/drawing/2014/main" id="{306C01D8-C53C-40D9-AE65-EC93076FE510}"/>
                </a:ext>
              </a:extLst>
            </p:cNvPr>
            <p:cNvSpPr/>
            <p:nvPr/>
          </p:nvSpPr>
          <p:spPr>
            <a:xfrm flipV="1">
              <a:off x="2828925" y="3366110"/>
              <a:ext cx="3917950" cy="135914"/>
            </a:xfrm>
            <a:custGeom>
              <a:avLst/>
              <a:gdLst>
                <a:gd name="connsiteX0" fmla="*/ 3917950 w 3917950"/>
                <a:gd name="connsiteY0" fmla="*/ 135914 h 135914"/>
                <a:gd name="connsiteX1" fmla="*/ 3917950 w 3917950"/>
                <a:gd name="connsiteY1" fmla="*/ 86358 h 135914"/>
                <a:gd name="connsiteX2" fmla="*/ 3646214 w 3917950"/>
                <a:gd name="connsiteY2" fmla="*/ 3 h 135914"/>
                <a:gd name="connsiteX3" fmla="*/ 3423168 w 3917950"/>
                <a:gd name="connsiteY3" fmla="*/ 3 h 135914"/>
                <a:gd name="connsiteX4" fmla="*/ 3423177 w 3917950"/>
                <a:gd name="connsiteY4" fmla="*/ 0 h 135914"/>
                <a:gd name="connsiteX5" fmla="*/ 494773 w 3917950"/>
                <a:gd name="connsiteY5" fmla="*/ 0 h 135914"/>
                <a:gd name="connsiteX6" fmla="*/ 494782 w 3917950"/>
                <a:gd name="connsiteY6" fmla="*/ 3 h 135914"/>
                <a:gd name="connsiteX7" fmla="*/ 271736 w 3917950"/>
                <a:gd name="connsiteY7" fmla="*/ 3 h 135914"/>
                <a:gd name="connsiteX8" fmla="*/ 0 w 3917950"/>
                <a:gd name="connsiteY8" fmla="*/ 86358 h 135914"/>
                <a:gd name="connsiteX9" fmla="*/ 0 w 3917950"/>
                <a:gd name="connsiteY9" fmla="*/ 135173 h 135914"/>
                <a:gd name="connsiteX10" fmla="*/ 45365 w 3917950"/>
                <a:gd name="connsiteY10" fmla="*/ 128501 h 135914"/>
                <a:gd name="connsiteX11" fmla="*/ 161991 w 3917950"/>
                <a:gd name="connsiteY11" fmla="*/ 120603 h 135914"/>
                <a:gd name="connsiteX12" fmla="*/ 271736 w 3917950"/>
                <a:gd name="connsiteY12" fmla="*/ 85728 h 135914"/>
                <a:gd name="connsiteX13" fmla="*/ 494782 w 3917950"/>
                <a:gd name="connsiteY13" fmla="*/ 85728 h 135914"/>
                <a:gd name="connsiteX14" fmla="*/ 494773 w 3917950"/>
                <a:gd name="connsiteY14" fmla="*/ 85725 h 135914"/>
                <a:gd name="connsiteX15" fmla="*/ 3423177 w 3917950"/>
                <a:gd name="connsiteY15" fmla="*/ 85725 h 135914"/>
                <a:gd name="connsiteX16" fmla="*/ 3423168 w 3917950"/>
                <a:gd name="connsiteY16" fmla="*/ 85728 h 135914"/>
                <a:gd name="connsiteX17" fmla="*/ 3646214 w 3917950"/>
                <a:gd name="connsiteY17" fmla="*/ 85728 h 135914"/>
                <a:gd name="connsiteX18" fmla="*/ 3757320 w 3917950"/>
                <a:gd name="connsiteY18" fmla="*/ 121036 h 135914"/>
                <a:gd name="connsiteX19" fmla="*/ 3867556 w 3917950"/>
                <a:gd name="connsiteY19" fmla="*/ 128501 h 135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917950" h="135914">
                  <a:moveTo>
                    <a:pt x="3917950" y="135914"/>
                  </a:moveTo>
                  <a:lnTo>
                    <a:pt x="3917950" y="86358"/>
                  </a:lnTo>
                  <a:lnTo>
                    <a:pt x="3646214" y="3"/>
                  </a:lnTo>
                  <a:lnTo>
                    <a:pt x="3423168" y="3"/>
                  </a:lnTo>
                  <a:lnTo>
                    <a:pt x="3423177" y="0"/>
                  </a:lnTo>
                  <a:lnTo>
                    <a:pt x="494773" y="0"/>
                  </a:lnTo>
                  <a:lnTo>
                    <a:pt x="494782" y="3"/>
                  </a:lnTo>
                  <a:lnTo>
                    <a:pt x="271736" y="3"/>
                  </a:lnTo>
                  <a:lnTo>
                    <a:pt x="0" y="86358"/>
                  </a:lnTo>
                  <a:lnTo>
                    <a:pt x="0" y="135173"/>
                  </a:lnTo>
                  <a:lnTo>
                    <a:pt x="45365" y="128501"/>
                  </a:lnTo>
                  <a:lnTo>
                    <a:pt x="161991" y="120603"/>
                  </a:lnTo>
                  <a:lnTo>
                    <a:pt x="271736" y="85728"/>
                  </a:lnTo>
                  <a:lnTo>
                    <a:pt x="494782" y="85728"/>
                  </a:lnTo>
                  <a:lnTo>
                    <a:pt x="494773" y="85725"/>
                  </a:lnTo>
                  <a:lnTo>
                    <a:pt x="3423177" y="85725"/>
                  </a:lnTo>
                  <a:lnTo>
                    <a:pt x="3423168" y="85728"/>
                  </a:lnTo>
                  <a:lnTo>
                    <a:pt x="3646214" y="85728"/>
                  </a:lnTo>
                  <a:lnTo>
                    <a:pt x="3757320" y="121036"/>
                  </a:lnTo>
                  <a:lnTo>
                    <a:pt x="3867556" y="128501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3" name="フリーフォーム: 図形 1002">
              <a:extLst>
                <a:ext uri="{FF2B5EF4-FFF2-40B4-BE49-F238E27FC236}">
                  <a16:creationId xmlns:a16="http://schemas.microsoft.com/office/drawing/2014/main" id="{2F676855-FB93-4708-B4DB-58E67755BAE8}"/>
                </a:ext>
              </a:extLst>
            </p:cNvPr>
            <p:cNvSpPr/>
            <p:nvPr/>
          </p:nvSpPr>
          <p:spPr>
            <a:xfrm flipV="1">
              <a:off x="2739125" y="3188567"/>
              <a:ext cx="4096650" cy="278530"/>
            </a:xfrm>
            <a:custGeom>
              <a:avLst/>
              <a:gdLst>
                <a:gd name="connsiteX0" fmla="*/ 1578917 w 3425447"/>
                <a:gd name="connsiteY0" fmla="*/ 288925 h 288925"/>
                <a:gd name="connsiteX1" fmla="*/ 1847433 w 3425447"/>
                <a:gd name="connsiteY1" fmla="*/ 288925 h 288925"/>
                <a:gd name="connsiteX2" fmla="*/ 2374988 w 3425447"/>
                <a:gd name="connsiteY2" fmla="*/ 139701 h 288925"/>
                <a:gd name="connsiteX3" fmla="*/ 2384582 w 3425447"/>
                <a:gd name="connsiteY3" fmla="*/ 139701 h 288925"/>
                <a:gd name="connsiteX4" fmla="*/ 2401609 w 3425447"/>
                <a:gd name="connsiteY4" fmla="*/ 134274 h 288925"/>
                <a:gd name="connsiteX5" fmla="*/ 2929199 w 3425447"/>
                <a:gd name="connsiteY5" fmla="*/ 87312 h 288925"/>
                <a:gd name="connsiteX6" fmla="*/ 3219625 w 3425447"/>
                <a:gd name="connsiteY6" fmla="*/ 99913 h 288925"/>
                <a:gd name="connsiteX7" fmla="*/ 3417295 w 3425447"/>
                <a:gd name="connsiteY7" fmla="*/ 128552 h 288925"/>
                <a:gd name="connsiteX8" fmla="*/ 3425447 w 3425447"/>
                <a:gd name="connsiteY8" fmla="*/ 119125 h 288925"/>
                <a:gd name="connsiteX9" fmla="*/ 3044919 w 3425447"/>
                <a:gd name="connsiteY9" fmla="*/ 2 h 288925"/>
                <a:gd name="connsiteX10" fmla="*/ 2868868 w 3425447"/>
                <a:gd name="connsiteY10" fmla="*/ 2 h 288925"/>
                <a:gd name="connsiteX11" fmla="*/ 2868875 w 3425447"/>
                <a:gd name="connsiteY11" fmla="*/ 0 h 288925"/>
                <a:gd name="connsiteX12" fmla="*/ 557475 w 3425447"/>
                <a:gd name="connsiteY12" fmla="*/ 0 h 288925"/>
                <a:gd name="connsiteX13" fmla="*/ 557482 w 3425447"/>
                <a:gd name="connsiteY13" fmla="*/ 2 h 288925"/>
                <a:gd name="connsiteX14" fmla="*/ 381431 w 3425447"/>
                <a:gd name="connsiteY14" fmla="*/ 2 h 288925"/>
                <a:gd name="connsiteX15" fmla="*/ 0 w 3425447"/>
                <a:gd name="connsiteY15" fmla="*/ 119408 h 288925"/>
                <a:gd name="connsiteX16" fmla="*/ 7593 w 3425447"/>
                <a:gd name="connsiteY16" fmla="*/ 128189 h 288925"/>
                <a:gd name="connsiteX17" fmla="*/ 202756 w 3425447"/>
                <a:gd name="connsiteY17" fmla="*/ 99913 h 288925"/>
                <a:gd name="connsiteX18" fmla="*/ 493181 w 3425447"/>
                <a:gd name="connsiteY18" fmla="*/ 87312 h 288925"/>
                <a:gd name="connsiteX19" fmla="*/ 1020771 w 3425447"/>
                <a:gd name="connsiteY19" fmla="*/ 134274 h 288925"/>
                <a:gd name="connsiteX20" fmla="*/ 1037798 w 3425447"/>
                <a:gd name="connsiteY20" fmla="*/ 139701 h 288925"/>
                <a:gd name="connsiteX21" fmla="*/ 1051363 w 3425447"/>
                <a:gd name="connsiteY21" fmla="*/ 139701 h 28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425447" h="288925">
                  <a:moveTo>
                    <a:pt x="1578917" y="288925"/>
                  </a:moveTo>
                  <a:lnTo>
                    <a:pt x="1847433" y="288925"/>
                  </a:lnTo>
                  <a:lnTo>
                    <a:pt x="2374988" y="139701"/>
                  </a:lnTo>
                  <a:lnTo>
                    <a:pt x="2384582" y="139701"/>
                  </a:lnTo>
                  <a:lnTo>
                    <a:pt x="2401609" y="134274"/>
                  </a:lnTo>
                  <a:cubicBezTo>
                    <a:pt x="2536632" y="105259"/>
                    <a:pt x="2723163" y="87312"/>
                    <a:pt x="2929199" y="87312"/>
                  </a:cubicBezTo>
                  <a:cubicBezTo>
                    <a:pt x="3032218" y="87312"/>
                    <a:pt x="3130360" y="91799"/>
                    <a:pt x="3219625" y="99913"/>
                  </a:cubicBezTo>
                  <a:lnTo>
                    <a:pt x="3417295" y="128552"/>
                  </a:lnTo>
                  <a:lnTo>
                    <a:pt x="3425447" y="119125"/>
                  </a:lnTo>
                  <a:lnTo>
                    <a:pt x="3044919" y="2"/>
                  </a:lnTo>
                  <a:lnTo>
                    <a:pt x="2868868" y="2"/>
                  </a:lnTo>
                  <a:lnTo>
                    <a:pt x="2868875" y="0"/>
                  </a:lnTo>
                  <a:lnTo>
                    <a:pt x="557475" y="0"/>
                  </a:lnTo>
                  <a:lnTo>
                    <a:pt x="557482" y="2"/>
                  </a:lnTo>
                  <a:lnTo>
                    <a:pt x="381431" y="2"/>
                  </a:lnTo>
                  <a:lnTo>
                    <a:pt x="0" y="119408"/>
                  </a:lnTo>
                  <a:lnTo>
                    <a:pt x="7593" y="128189"/>
                  </a:lnTo>
                  <a:lnTo>
                    <a:pt x="202756" y="99913"/>
                  </a:lnTo>
                  <a:cubicBezTo>
                    <a:pt x="292021" y="91799"/>
                    <a:pt x="390163" y="87312"/>
                    <a:pt x="493181" y="87312"/>
                  </a:cubicBezTo>
                  <a:cubicBezTo>
                    <a:pt x="699218" y="87312"/>
                    <a:pt x="885749" y="105259"/>
                    <a:pt x="1020771" y="134274"/>
                  </a:cubicBezTo>
                  <a:lnTo>
                    <a:pt x="1037798" y="139701"/>
                  </a:lnTo>
                  <a:lnTo>
                    <a:pt x="1051363" y="139701"/>
                  </a:lnTo>
                  <a:close/>
                </a:path>
              </a:pathLst>
            </a:custGeom>
            <a:pattFill prst="narHorz">
              <a:fgClr>
                <a:srgbClr val="70AD47">
                  <a:lumMod val="75000"/>
                </a:srgbClr>
              </a:fgClr>
              <a:bgClr>
                <a:srgbClr val="70AD47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4" name="正方形/長方形 1003">
              <a:extLst>
                <a:ext uri="{FF2B5EF4-FFF2-40B4-BE49-F238E27FC236}">
                  <a16:creationId xmlns:a16="http://schemas.microsoft.com/office/drawing/2014/main" id="{EED3715F-1B99-41DF-874B-DAC008807FAA}"/>
                </a:ext>
              </a:extLst>
            </p:cNvPr>
            <p:cNvSpPr/>
            <p:nvPr/>
          </p:nvSpPr>
          <p:spPr>
            <a:xfrm>
              <a:off x="3783454" y="3140866"/>
              <a:ext cx="2020446" cy="181053"/>
            </a:xfrm>
            <a:prstGeom prst="rect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5" name="台形 1004">
              <a:extLst>
                <a:ext uri="{FF2B5EF4-FFF2-40B4-BE49-F238E27FC236}">
                  <a16:creationId xmlns:a16="http://schemas.microsoft.com/office/drawing/2014/main" id="{4400DE99-7997-4479-86B8-5E3908C9244A}"/>
                </a:ext>
              </a:extLst>
            </p:cNvPr>
            <p:cNvSpPr/>
            <p:nvPr/>
          </p:nvSpPr>
          <p:spPr>
            <a:xfrm rot="10800000">
              <a:off x="3281803" y="2871785"/>
              <a:ext cx="3011046" cy="503239"/>
            </a:xfrm>
            <a:prstGeom prst="trapezoid">
              <a:avLst>
                <a:gd name="adj" fmla="val 86468"/>
              </a:avLst>
            </a:prstGeom>
            <a:pattFill prst="dkVert">
              <a:fgClr>
                <a:srgbClr val="C00000"/>
              </a:fgClr>
              <a:bgClr>
                <a:srgbClr val="FF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6" name="フリーフォーム: 図形 1005">
              <a:extLst>
                <a:ext uri="{FF2B5EF4-FFF2-40B4-BE49-F238E27FC236}">
                  <a16:creationId xmlns:a16="http://schemas.microsoft.com/office/drawing/2014/main" id="{627377C1-D8D7-4350-A012-6337B7224440}"/>
                </a:ext>
              </a:extLst>
            </p:cNvPr>
            <p:cNvSpPr/>
            <p:nvPr/>
          </p:nvSpPr>
          <p:spPr>
            <a:xfrm flipV="1">
              <a:off x="3241674" y="2667000"/>
              <a:ext cx="3092452" cy="269082"/>
            </a:xfrm>
            <a:custGeom>
              <a:avLst/>
              <a:gdLst>
                <a:gd name="connsiteX0" fmla="*/ 1341817 w 3092452"/>
                <a:gd name="connsiteY0" fmla="*/ 269082 h 269082"/>
                <a:gd name="connsiteX1" fmla="*/ 1750636 w 3092452"/>
                <a:gd name="connsiteY1" fmla="*/ 269082 h 269082"/>
                <a:gd name="connsiteX2" fmla="*/ 2208039 w 3092452"/>
                <a:gd name="connsiteY2" fmla="*/ 139701 h 269082"/>
                <a:gd name="connsiteX3" fmla="*/ 2217633 w 3092452"/>
                <a:gd name="connsiteY3" fmla="*/ 139701 h 269082"/>
                <a:gd name="connsiteX4" fmla="*/ 2234660 w 3092452"/>
                <a:gd name="connsiteY4" fmla="*/ 134274 h 269082"/>
                <a:gd name="connsiteX5" fmla="*/ 2762250 w 3092452"/>
                <a:gd name="connsiteY5" fmla="*/ 87312 h 269082"/>
                <a:gd name="connsiteX6" fmla="*/ 3052676 w 3092452"/>
                <a:gd name="connsiteY6" fmla="*/ 99912 h 269082"/>
                <a:gd name="connsiteX7" fmla="*/ 3092452 w 3092452"/>
                <a:gd name="connsiteY7" fmla="*/ 105676 h 269082"/>
                <a:gd name="connsiteX8" fmla="*/ 3092452 w 3092452"/>
                <a:gd name="connsiteY8" fmla="*/ 67145 h 269082"/>
                <a:gd name="connsiteX9" fmla="*/ 2877970 w 3092452"/>
                <a:gd name="connsiteY9" fmla="*/ 2 h 269082"/>
                <a:gd name="connsiteX10" fmla="*/ 2701919 w 3092452"/>
                <a:gd name="connsiteY10" fmla="*/ 2 h 269082"/>
                <a:gd name="connsiteX11" fmla="*/ 2701926 w 3092452"/>
                <a:gd name="connsiteY11" fmla="*/ 0 h 269082"/>
                <a:gd name="connsiteX12" fmla="*/ 390526 w 3092452"/>
                <a:gd name="connsiteY12" fmla="*/ 0 h 269082"/>
                <a:gd name="connsiteX13" fmla="*/ 390533 w 3092452"/>
                <a:gd name="connsiteY13" fmla="*/ 2 h 269082"/>
                <a:gd name="connsiteX14" fmla="*/ 214482 w 3092452"/>
                <a:gd name="connsiteY14" fmla="*/ 2 h 269082"/>
                <a:gd name="connsiteX15" fmla="*/ 0 w 3092452"/>
                <a:gd name="connsiteY15" fmla="*/ 67145 h 269082"/>
                <a:gd name="connsiteX16" fmla="*/ 0 w 3092452"/>
                <a:gd name="connsiteY16" fmla="*/ 105100 h 269082"/>
                <a:gd name="connsiteX17" fmla="*/ 35807 w 3092452"/>
                <a:gd name="connsiteY17" fmla="*/ 99912 h 269082"/>
                <a:gd name="connsiteX18" fmla="*/ 326232 w 3092452"/>
                <a:gd name="connsiteY18" fmla="*/ 87312 h 269082"/>
                <a:gd name="connsiteX19" fmla="*/ 853822 w 3092452"/>
                <a:gd name="connsiteY19" fmla="*/ 134274 h 269082"/>
                <a:gd name="connsiteX20" fmla="*/ 870849 w 3092452"/>
                <a:gd name="connsiteY20" fmla="*/ 139701 h 269082"/>
                <a:gd name="connsiteX21" fmla="*/ 884414 w 3092452"/>
                <a:gd name="connsiteY21" fmla="*/ 139701 h 269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92452" h="269082">
                  <a:moveTo>
                    <a:pt x="1341817" y="269082"/>
                  </a:moveTo>
                  <a:lnTo>
                    <a:pt x="1750636" y="269082"/>
                  </a:lnTo>
                  <a:lnTo>
                    <a:pt x="2208039" y="139701"/>
                  </a:lnTo>
                  <a:lnTo>
                    <a:pt x="2217633" y="139701"/>
                  </a:lnTo>
                  <a:lnTo>
                    <a:pt x="2234660" y="134274"/>
                  </a:lnTo>
                  <a:cubicBezTo>
                    <a:pt x="2369683" y="105259"/>
                    <a:pt x="2556214" y="87312"/>
                    <a:pt x="2762250" y="87312"/>
                  </a:cubicBezTo>
                  <a:cubicBezTo>
                    <a:pt x="2865269" y="87312"/>
                    <a:pt x="2963411" y="91799"/>
                    <a:pt x="3052676" y="99912"/>
                  </a:cubicBezTo>
                  <a:lnTo>
                    <a:pt x="3092452" y="105676"/>
                  </a:lnTo>
                  <a:lnTo>
                    <a:pt x="3092452" y="67145"/>
                  </a:lnTo>
                  <a:lnTo>
                    <a:pt x="2877970" y="2"/>
                  </a:lnTo>
                  <a:lnTo>
                    <a:pt x="2701919" y="2"/>
                  </a:lnTo>
                  <a:lnTo>
                    <a:pt x="2701926" y="0"/>
                  </a:lnTo>
                  <a:lnTo>
                    <a:pt x="390526" y="0"/>
                  </a:lnTo>
                  <a:lnTo>
                    <a:pt x="390533" y="2"/>
                  </a:lnTo>
                  <a:lnTo>
                    <a:pt x="214482" y="2"/>
                  </a:lnTo>
                  <a:lnTo>
                    <a:pt x="0" y="67145"/>
                  </a:lnTo>
                  <a:lnTo>
                    <a:pt x="0" y="105100"/>
                  </a:lnTo>
                  <a:lnTo>
                    <a:pt x="35807" y="99912"/>
                  </a:lnTo>
                  <a:cubicBezTo>
                    <a:pt x="125072" y="91799"/>
                    <a:pt x="223214" y="87312"/>
                    <a:pt x="326232" y="87312"/>
                  </a:cubicBezTo>
                  <a:cubicBezTo>
                    <a:pt x="532269" y="87312"/>
                    <a:pt x="718800" y="105259"/>
                    <a:pt x="853822" y="134274"/>
                  </a:cubicBezTo>
                  <a:lnTo>
                    <a:pt x="870849" y="139701"/>
                  </a:lnTo>
                  <a:lnTo>
                    <a:pt x="884414" y="139701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07" name="グループ化 1006">
              <a:extLst>
                <a:ext uri="{FF2B5EF4-FFF2-40B4-BE49-F238E27FC236}">
                  <a16:creationId xmlns:a16="http://schemas.microsoft.com/office/drawing/2014/main" id="{07C5AE9C-CE50-4DFC-A52B-D52A3753B8B5}"/>
                </a:ext>
              </a:extLst>
            </p:cNvPr>
            <p:cNvGrpSpPr/>
            <p:nvPr/>
          </p:nvGrpSpPr>
          <p:grpSpPr>
            <a:xfrm>
              <a:off x="4646612" y="2240757"/>
              <a:ext cx="282575" cy="407193"/>
              <a:chOff x="4646612" y="2240757"/>
              <a:chExt cx="282575" cy="407193"/>
            </a:xfrm>
            <a:solidFill>
              <a:srgbClr val="70AD47">
                <a:lumMod val="60000"/>
                <a:lumOff val="40000"/>
              </a:srgbClr>
            </a:solidFill>
          </p:grpSpPr>
          <p:sp>
            <p:nvSpPr>
              <p:cNvPr id="1036" name="フリーフォーム: 図形 1035">
                <a:extLst>
                  <a:ext uri="{FF2B5EF4-FFF2-40B4-BE49-F238E27FC236}">
                    <a16:creationId xmlns:a16="http://schemas.microsoft.com/office/drawing/2014/main" id="{D0E450F7-6CB7-410E-9D34-D913000D717E}"/>
                  </a:ext>
                </a:extLst>
              </p:cNvPr>
              <p:cNvSpPr/>
              <p:nvPr/>
            </p:nvSpPr>
            <p:spPr>
              <a:xfrm>
                <a:off x="4731543" y="2240757"/>
                <a:ext cx="111569" cy="354012"/>
              </a:xfrm>
              <a:custGeom>
                <a:avLst/>
                <a:gdLst>
                  <a:gd name="connsiteX0" fmla="*/ 66209 w 111569"/>
                  <a:gd name="connsiteY0" fmla="*/ 152590 h 354012"/>
                  <a:gd name="connsiteX1" fmla="*/ 67647 w 111569"/>
                  <a:gd name="connsiteY1" fmla="*/ 174864 h 354012"/>
                  <a:gd name="connsiteX2" fmla="*/ 69565 w 111569"/>
                  <a:gd name="connsiteY2" fmla="*/ 166764 h 354012"/>
                  <a:gd name="connsiteX3" fmla="*/ 46720 w 111569"/>
                  <a:gd name="connsiteY3" fmla="*/ 149223 h 354012"/>
                  <a:gd name="connsiteX4" fmla="*/ 46041 w 111569"/>
                  <a:gd name="connsiteY4" fmla="*/ 149716 h 354012"/>
                  <a:gd name="connsiteX5" fmla="*/ 42005 w 111569"/>
                  <a:gd name="connsiteY5" fmla="*/ 166764 h 354012"/>
                  <a:gd name="connsiteX6" fmla="*/ 44820 w 111569"/>
                  <a:gd name="connsiteY6" fmla="*/ 178655 h 354012"/>
                  <a:gd name="connsiteX7" fmla="*/ 64488 w 111569"/>
                  <a:gd name="connsiteY7" fmla="*/ 125931 h 354012"/>
                  <a:gd name="connsiteX8" fmla="*/ 65590 w 111569"/>
                  <a:gd name="connsiteY8" fmla="*/ 143005 h 354012"/>
                  <a:gd name="connsiteX9" fmla="*/ 69664 w 111569"/>
                  <a:gd name="connsiteY9" fmla="*/ 145581 h 354012"/>
                  <a:gd name="connsiteX10" fmla="*/ 75413 w 111569"/>
                  <a:gd name="connsiteY10" fmla="*/ 166764 h 354012"/>
                  <a:gd name="connsiteX11" fmla="*/ 69664 w 111569"/>
                  <a:gd name="connsiteY11" fmla="*/ 187948 h 354012"/>
                  <a:gd name="connsiteX12" fmla="*/ 68538 w 111569"/>
                  <a:gd name="connsiteY12" fmla="*/ 188660 h 354012"/>
                  <a:gd name="connsiteX13" fmla="*/ 69233 w 111569"/>
                  <a:gd name="connsiteY13" fmla="*/ 199415 h 354012"/>
                  <a:gd name="connsiteX14" fmla="*/ 78140 w 111569"/>
                  <a:gd name="connsiteY14" fmla="*/ 194399 h 354012"/>
                  <a:gd name="connsiteX15" fmla="*/ 87400 w 111569"/>
                  <a:gd name="connsiteY15" fmla="*/ 164009 h 354012"/>
                  <a:gd name="connsiteX16" fmla="*/ 78140 w 111569"/>
                  <a:gd name="connsiteY16" fmla="*/ 133619 h 354012"/>
                  <a:gd name="connsiteX17" fmla="*/ 48267 w 111569"/>
                  <a:gd name="connsiteY17" fmla="*/ 125264 h 354012"/>
                  <a:gd name="connsiteX18" fmla="*/ 33430 w 111569"/>
                  <a:gd name="connsiteY18" fmla="*/ 133619 h 354012"/>
                  <a:gd name="connsiteX19" fmla="*/ 24170 w 111569"/>
                  <a:gd name="connsiteY19" fmla="*/ 164009 h 354012"/>
                  <a:gd name="connsiteX20" fmla="*/ 33430 w 111569"/>
                  <a:gd name="connsiteY20" fmla="*/ 194399 h 354012"/>
                  <a:gd name="connsiteX21" fmla="*/ 43439 w 111569"/>
                  <a:gd name="connsiteY21" fmla="*/ 200036 h 354012"/>
                  <a:gd name="connsiteX22" fmla="*/ 44129 w 111569"/>
                  <a:gd name="connsiteY22" fmla="*/ 189354 h 354012"/>
                  <a:gd name="connsiteX23" fmla="*/ 41906 w 111569"/>
                  <a:gd name="connsiteY23" fmla="*/ 187948 h 354012"/>
                  <a:gd name="connsiteX24" fmla="*/ 36157 w 111569"/>
                  <a:gd name="connsiteY24" fmla="*/ 166764 h 354012"/>
                  <a:gd name="connsiteX25" fmla="*/ 41906 w 111569"/>
                  <a:gd name="connsiteY25" fmla="*/ 145581 h 354012"/>
                  <a:gd name="connsiteX26" fmla="*/ 47170 w 111569"/>
                  <a:gd name="connsiteY26" fmla="*/ 142252 h 354012"/>
                  <a:gd name="connsiteX27" fmla="*/ 61983 w 111569"/>
                  <a:gd name="connsiteY27" fmla="*/ 87143 h 354012"/>
                  <a:gd name="connsiteX28" fmla="*/ 63960 w 111569"/>
                  <a:gd name="connsiteY28" fmla="*/ 117756 h 354012"/>
                  <a:gd name="connsiteX29" fmla="*/ 83543 w 111569"/>
                  <a:gd name="connsiteY29" fmla="*/ 128216 h 354012"/>
                  <a:gd name="connsiteX30" fmla="*/ 95041 w 111569"/>
                  <a:gd name="connsiteY30" fmla="*/ 164009 h 354012"/>
                  <a:gd name="connsiteX31" fmla="*/ 91956 w 111569"/>
                  <a:gd name="connsiteY31" fmla="*/ 183713 h 354012"/>
                  <a:gd name="connsiteX32" fmla="*/ 86949 w 111569"/>
                  <a:gd name="connsiteY32" fmla="*/ 193288 h 354012"/>
                  <a:gd name="connsiteX33" fmla="*/ 89853 w 111569"/>
                  <a:gd name="connsiteY33" fmla="*/ 190742 h 354012"/>
                  <a:gd name="connsiteX34" fmla="*/ 103965 w 111569"/>
                  <a:gd name="connsiteY34" fmla="*/ 146447 h 354012"/>
                  <a:gd name="connsiteX35" fmla="*/ 89853 w 111569"/>
                  <a:gd name="connsiteY35" fmla="*/ 102152 h 354012"/>
                  <a:gd name="connsiteX36" fmla="*/ 50770 w 111569"/>
                  <a:gd name="connsiteY36" fmla="*/ 86505 h 354012"/>
                  <a:gd name="connsiteX37" fmla="*/ 21716 w 111569"/>
                  <a:gd name="connsiteY37" fmla="*/ 102152 h 354012"/>
                  <a:gd name="connsiteX38" fmla="*/ 7605 w 111569"/>
                  <a:gd name="connsiteY38" fmla="*/ 146447 h 354012"/>
                  <a:gd name="connsiteX39" fmla="*/ 21716 w 111569"/>
                  <a:gd name="connsiteY39" fmla="*/ 190742 h 354012"/>
                  <a:gd name="connsiteX40" fmla="*/ 24620 w 111569"/>
                  <a:gd name="connsiteY40" fmla="*/ 193288 h 354012"/>
                  <a:gd name="connsiteX41" fmla="*/ 19614 w 111569"/>
                  <a:gd name="connsiteY41" fmla="*/ 183713 h 354012"/>
                  <a:gd name="connsiteX42" fmla="*/ 16529 w 111569"/>
                  <a:gd name="connsiteY42" fmla="*/ 164009 h 354012"/>
                  <a:gd name="connsiteX43" fmla="*/ 28027 w 111569"/>
                  <a:gd name="connsiteY43" fmla="*/ 128216 h 354012"/>
                  <a:gd name="connsiteX44" fmla="*/ 48793 w 111569"/>
                  <a:gd name="connsiteY44" fmla="*/ 117124 h 354012"/>
                  <a:gd name="connsiteX45" fmla="*/ 56356 w 111569"/>
                  <a:gd name="connsiteY45" fmla="*/ 0 h 354012"/>
                  <a:gd name="connsiteX46" fmla="*/ 61468 w 111569"/>
                  <a:gd name="connsiteY46" fmla="*/ 79165 h 354012"/>
                  <a:gd name="connsiteX47" fmla="*/ 95230 w 111569"/>
                  <a:gd name="connsiteY47" fmla="*/ 96775 h 354012"/>
                  <a:gd name="connsiteX48" fmla="*/ 111569 w 111569"/>
                  <a:gd name="connsiteY48" fmla="*/ 146447 h 354012"/>
                  <a:gd name="connsiteX49" fmla="*/ 95230 w 111569"/>
                  <a:gd name="connsiteY49" fmla="*/ 196119 h 354012"/>
                  <a:gd name="connsiteX50" fmla="*/ 71202 w 111569"/>
                  <a:gd name="connsiteY50" fmla="*/ 208652 h 354012"/>
                  <a:gd name="connsiteX51" fmla="*/ 71377 w 111569"/>
                  <a:gd name="connsiteY51" fmla="*/ 208941 h 354012"/>
                  <a:gd name="connsiteX52" fmla="*/ 109933 w 111569"/>
                  <a:gd name="connsiteY52" fmla="*/ 250324 h 354012"/>
                  <a:gd name="connsiteX53" fmla="*/ 94240 w 111569"/>
                  <a:gd name="connsiteY53" fmla="*/ 277618 h 354012"/>
                  <a:gd name="connsiteX54" fmla="*/ 74660 w 111569"/>
                  <a:gd name="connsiteY54" fmla="*/ 283462 h 354012"/>
                  <a:gd name="connsiteX55" fmla="*/ 79215 w 111569"/>
                  <a:gd name="connsiteY55" fmla="*/ 354012 h 354012"/>
                  <a:gd name="connsiteX56" fmla="*/ 33496 w 111569"/>
                  <a:gd name="connsiteY56" fmla="*/ 354012 h 354012"/>
                  <a:gd name="connsiteX57" fmla="*/ 38052 w 111569"/>
                  <a:gd name="connsiteY57" fmla="*/ 283462 h 354012"/>
                  <a:gd name="connsiteX58" fmla="*/ 18470 w 111569"/>
                  <a:gd name="connsiteY58" fmla="*/ 277618 h 354012"/>
                  <a:gd name="connsiteX59" fmla="*/ 2777 w 111569"/>
                  <a:gd name="connsiteY59" fmla="*/ 250324 h 354012"/>
                  <a:gd name="connsiteX60" fmla="*/ 41819 w 111569"/>
                  <a:gd name="connsiteY60" fmla="*/ 209523 h 354012"/>
                  <a:gd name="connsiteX61" fmla="*/ 41869 w 111569"/>
                  <a:gd name="connsiteY61" fmla="*/ 209436 h 354012"/>
                  <a:gd name="connsiteX62" fmla="*/ 16339 w 111569"/>
                  <a:gd name="connsiteY62" fmla="*/ 196119 h 354012"/>
                  <a:gd name="connsiteX63" fmla="*/ 0 w 111569"/>
                  <a:gd name="connsiteY63" fmla="*/ 146447 h 354012"/>
                  <a:gd name="connsiteX64" fmla="*/ 16339 w 111569"/>
                  <a:gd name="connsiteY64" fmla="*/ 96775 h 354012"/>
                  <a:gd name="connsiteX65" fmla="*/ 51284 w 111569"/>
                  <a:gd name="connsiteY65" fmla="*/ 78548 h 354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11569" h="354012">
                    <a:moveTo>
                      <a:pt x="66209" y="152590"/>
                    </a:moveTo>
                    <a:lnTo>
                      <a:pt x="67647" y="174864"/>
                    </a:lnTo>
                    <a:lnTo>
                      <a:pt x="69565" y="166764"/>
                    </a:lnTo>
                    <a:close/>
                    <a:moveTo>
                      <a:pt x="46720" y="149223"/>
                    </a:moveTo>
                    <a:lnTo>
                      <a:pt x="46041" y="149716"/>
                    </a:lnTo>
                    <a:cubicBezTo>
                      <a:pt x="43547" y="154079"/>
                      <a:pt x="42005" y="160107"/>
                      <a:pt x="42005" y="166764"/>
                    </a:cubicBezTo>
                    <a:lnTo>
                      <a:pt x="44820" y="178655"/>
                    </a:lnTo>
                    <a:close/>
                    <a:moveTo>
                      <a:pt x="64488" y="125931"/>
                    </a:moveTo>
                    <a:lnTo>
                      <a:pt x="65590" y="143005"/>
                    </a:lnTo>
                    <a:lnTo>
                      <a:pt x="69664" y="145581"/>
                    </a:lnTo>
                    <a:cubicBezTo>
                      <a:pt x="73216" y="151002"/>
                      <a:pt x="75413" y="158492"/>
                      <a:pt x="75413" y="166764"/>
                    </a:cubicBezTo>
                    <a:cubicBezTo>
                      <a:pt x="75413" y="175037"/>
                      <a:pt x="73216" y="182527"/>
                      <a:pt x="69664" y="187948"/>
                    </a:cubicBezTo>
                    <a:lnTo>
                      <a:pt x="68538" y="188660"/>
                    </a:lnTo>
                    <a:lnTo>
                      <a:pt x="69233" y="199415"/>
                    </a:lnTo>
                    <a:lnTo>
                      <a:pt x="78140" y="194399"/>
                    </a:lnTo>
                    <a:cubicBezTo>
                      <a:pt x="83861" y="186622"/>
                      <a:pt x="87400" y="175877"/>
                      <a:pt x="87400" y="164009"/>
                    </a:cubicBezTo>
                    <a:cubicBezTo>
                      <a:pt x="87400" y="152141"/>
                      <a:pt x="83861" y="141396"/>
                      <a:pt x="78140" y="133619"/>
                    </a:cubicBezTo>
                    <a:close/>
                    <a:moveTo>
                      <a:pt x="48267" y="125264"/>
                    </a:moveTo>
                    <a:lnTo>
                      <a:pt x="33430" y="133619"/>
                    </a:lnTo>
                    <a:cubicBezTo>
                      <a:pt x="27708" y="141396"/>
                      <a:pt x="24170" y="152141"/>
                      <a:pt x="24170" y="164009"/>
                    </a:cubicBezTo>
                    <a:cubicBezTo>
                      <a:pt x="24170" y="175877"/>
                      <a:pt x="27708" y="186622"/>
                      <a:pt x="33430" y="194399"/>
                    </a:cubicBezTo>
                    <a:lnTo>
                      <a:pt x="43439" y="200036"/>
                    </a:lnTo>
                    <a:lnTo>
                      <a:pt x="44129" y="189354"/>
                    </a:lnTo>
                    <a:lnTo>
                      <a:pt x="41906" y="187948"/>
                    </a:lnTo>
                    <a:cubicBezTo>
                      <a:pt x="38354" y="182527"/>
                      <a:pt x="36157" y="175037"/>
                      <a:pt x="36157" y="166764"/>
                    </a:cubicBezTo>
                    <a:cubicBezTo>
                      <a:pt x="36157" y="158492"/>
                      <a:pt x="38354" y="151002"/>
                      <a:pt x="41906" y="145581"/>
                    </a:cubicBezTo>
                    <a:lnTo>
                      <a:pt x="47170" y="142252"/>
                    </a:lnTo>
                    <a:close/>
                    <a:moveTo>
                      <a:pt x="61983" y="87143"/>
                    </a:moveTo>
                    <a:lnTo>
                      <a:pt x="63960" y="117756"/>
                    </a:lnTo>
                    <a:lnTo>
                      <a:pt x="83543" y="128216"/>
                    </a:lnTo>
                    <a:cubicBezTo>
                      <a:pt x="90647" y="137376"/>
                      <a:pt x="95041" y="150031"/>
                      <a:pt x="95041" y="164009"/>
                    </a:cubicBezTo>
                    <a:cubicBezTo>
                      <a:pt x="95041" y="170999"/>
                      <a:pt x="93942" y="177656"/>
                      <a:pt x="91956" y="183713"/>
                    </a:cubicBezTo>
                    <a:lnTo>
                      <a:pt x="86949" y="193288"/>
                    </a:lnTo>
                    <a:lnTo>
                      <a:pt x="89853" y="190742"/>
                    </a:lnTo>
                    <a:cubicBezTo>
                      <a:pt x="98572" y="179406"/>
                      <a:pt x="103965" y="163745"/>
                      <a:pt x="103965" y="146447"/>
                    </a:cubicBezTo>
                    <a:cubicBezTo>
                      <a:pt x="103965" y="129149"/>
                      <a:pt x="98572" y="113488"/>
                      <a:pt x="89853" y="102152"/>
                    </a:cubicBezTo>
                    <a:close/>
                    <a:moveTo>
                      <a:pt x="50770" y="86505"/>
                    </a:moveTo>
                    <a:lnTo>
                      <a:pt x="21716" y="102152"/>
                    </a:lnTo>
                    <a:cubicBezTo>
                      <a:pt x="12998" y="113488"/>
                      <a:pt x="7605" y="129149"/>
                      <a:pt x="7605" y="146447"/>
                    </a:cubicBezTo>
                    <a:cubicBezTo>
                      <a:pt x="7605" y="163745"/>
                      <a:pt x="12998" y="179406"/>
                      <a:pt x="21716" y="190742"/>
                    </a:cubicBezTo>
                    <a:lnTo>
                      <a:pt x="24620" y="193288"/>
                    </a:lnTo>
                    <a:lnTo>
                      <a:pt x="19614" y="183713"/>
                    </a:lnTo>
                    <a:cubicBezTo>
                      <a:pt x="17627" y="177656"/>
                      <a:pt x="16529" y="170999"/>
                      <a:pt x="16529" y="164009"/>
                    </a:cubicBezTo>
                    <a:cubicBezTo>
                      <a:pt x="16529" y="150031"/>
                      <a:pt x="20923" y="137376"/>
                      <a:pt x="28027" y="128216"/>
                    </a:cubicBezTo>
                    <a:lnTo>
                      <a:pt x="48793" y="117124"/>
                    </a:lnTo>
                    <a:close/>
                    <a:moveTo>
                      <a:pt x="56356" y="0"/>
                    </a:moveTo>
                    <a:lnTo>
                      <a:pt x="61468" y="79165"/>
                    </a:lnTo>
                    <a:lnTo>
                      <a:pt x="95230" y="96775"/>
                    </a:lnTo>
                    <a:cubicBezTo>
                      <a:pt x="105325" y="109487"/>
                      <a:pt x="111569" y="127049"/>
                      <a:pt x="111569" y="146447"/>
                    </a:cubicBezTo>
                    <a:cubicBezTo>
                      <a:pt x="111569" y="165845"/>
                      <a:pt x="105325" y="183407"/>
                      <a:pt x="95230" y="196119"/>
                    </a:cubicBezTo>
                    <a:lnTo>
                      <a:pt x="71202" y="208652"/>
                    </a:lnTo>
                    <a:lnTo>
                      <a:pt x="71377" y="208941"/>
                    </a:lnTo>
                    <a:cubicBezTo>
                      <a:pt x="88663" y="228371"/>
                      <a:pt x="109933" y="234335"/>
                      <a:pt x="109933" y="250324"/>
                    </a:cubicBezTo>
                    <a:cubicBezTo>
                      <a:pt x="109933" y="260983"/>
                      <a:pt x="103936" y="270633"/>
                      <a:pt x="94240" y="277618"/>
                    </a:cubicBezTo>
                    <a:lnTo>
                      <a:pt x="74660" y="283462"/>
                    </a:lnTo>
                    <a:lnTo>
                      <a:pt x="79215" y="354012"/>
                    </a:lnTo>
                    <a:lnTo>
                      <a:pt x="33496" y="354012"/>
                    </a:lnTo>
                    <a:lnTo>
                      <a:pt x="38052" y="283462"/>
                    </a:lnTo>
                    <a:lnTo>
                      <a:pt x="18470" y="277618"/>
                    </a:lnTo>
                    <a:cubicBezTo>
                      <a:pt x="8774" y="270633"/>
                      <a:pt x="2777" y="260983"/>
                      <a:pt x="2777" y="250324"/>
                    </a:cubicBezTo>
                    <a:cubicBezTo>
                      <a:pt x="2777" y="234335"/>
                      <a:pt x="24696" y="229147"/>
                      <a:pt x="41819" y="209523"/>
                    </a:cubicBezTo>
                    <a:lnTo>
                      <a:pt x="41869" y="209436"/>
                    </a:lnTo>
                    <a:lnTo>
                      <a:pt x="16339" y="196119"/>
                    </a:lnTo>
                    <a:cubicBezTo>
                      <a:pt x="6244" y="183407"/>
                      <a:pt x="0" y="165845"/>
                      <a:pt x="0" y="146447"/>
                    </a:cubicBezTo>
                    <a:cubicBezTo>
                      <a:pt x="0" y="127049"/>
                      <a:pt x="6244" y="109487"/>
                      <a:pt x="16339" y="96775"/>
                    </a:cubicBezTo>
                    <a:lnTo>
                      <a:pt x="51284" y="78548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7" name="正方形/長方形 1036">
                <a:extLst>
                  <a:ext uri="{FF2B5EF4-FFF2-40B4-BE49-F238E27FC236}">
                    <a16:creationId xmlns:a16="http://schemas.microsoft.com/office/drawing/2014/main" id="{08541210-2689-4866-99E8-508E0D702B29}"/>
                  </a:ext>
                </a:extLst>
              </p:cNvPr>
              <p:cNvSpPr/>
              <p:nvPr/>
            </p:nvSpPr>
            <p:spPr>
              <a:xfrm>
                <a:off x="4682331" y="2529681"/>
                <a:ext cx="211138" cy="8255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8" name="正方形/長方形 1037">
                <a:extLst>
                  <a:ext uri="{FF2B5EF4-FFF2-40B4-BE49-F238E27FC236}">
                    <a16:creationId xmlns:a16="http://schemas.microsoft.com/office/drawing/2014/main" id="{448D2736-13F8-4386-982C-F323E77B645B}"/>
                  </a:ext>
                </a:extLst>
              </p:cNvPr>
              <p:cNvSpPr/>
              <p:nvPr/>
            </p:nvSpPr>
            <p:spPr>
              <a:xfrm>
                <a:off x="4646612" y="2565400"/>
                <a:ext cx="282575" cy="8255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08" name="フリーフォーム: 図形 1007">
              <a:extLst>
                <a:ext uri="{FF2B5EF4-FFF2-40B4-BE49-F238E27FC236}">
                  <a16:creationId xmlns:a16="http://schemas.microsoft.com/office/drawing/2014/main" id="{5542C387-4E6C-4FBE-B303-D84A2EF5C865}"/>
                </a:ext>
              </a:extLst>
            </p:cNvPr>
            <p:cNvSpPr/>
            <p:nvPr/>
          </p:nvSpPr>
          <p:spPr>
            <a:xfrm flipV="1">
              <a:off x="3074726" y="2606675"/>
              <a:ext cx="3425447" cy="288925"/>
            </a:xfrm>
            <a:custGeom>
              <a:avLst/>
              <a:gdLst>
                <a:gd name="connsiteX0" fmla="*/ 1578917 w 3425447"/>
                <a:gd name="connsiteY0" fmla="*/ 288925 h 288925"/>
                <a:gd name="connsiteX1" fmla="*/ 1847433 w 3425447"/>
                <a:gd name="connsiteY1" fmla="*/ 288925 h 288925"/>
                <a:gd name="connsiteX2" fmla="*/ 2374988 w 3425447"/>
                <a:gd name="connsiteY2" fmla="*/ 139701 h 288925"/>
                <a:gd name="connsiteX3" fmla="*/ 2384582 w 3425447"/>
                <a:gd name="connsiteY3" fmla="*/ 139701 h 288925"/>
                <a:gd name="connsiteX4" fmla="*/ 2401609 w 3425447"/>
                <a:gd name="connsiteY4" fmla="*/ 134274 h 288925"/>
                <a:gd name="connsiteX5" fmla="*/ 2929199 w 3425447"/>
                <a:gd name="connsiteY5" fmla="*/ 87312 h 288925"/>
                <a:gd name="connsiteX6" fmla="*/ 3219625 w 3425447"/>
                <a:gd name="connsiteY6" fmla="*/ 99913 h 288925"/>
                <a:gd name="connsiteX7" fmla="*/ 3417295 w 3425447"/>
                <a:gd name="connsiteY7" fmla="*/ 128552 h 288925"/>
                <a:gd name="connsiteX8" fmla="*/ 3425447 w 3425447"/>
                <a:gd name="connsiteY8" fmla="*/ 119125 h 288925"/>
                <a:gd name="connsiteX9" fmla="*/ 3044919 w 3425447"/>
                <a:gd name="connsiteY9" fmla="*/ 2 h 288925"/>
                <a:gd name="connsiteX10" fmla="*/ 2868868 w 3425447"/>
                <a:gd name="connsiteY10" fmla="*/ 2 h 288925"/>
                <a:gd name="connsiteX11" fmla="*/ 2868875 w 3425447"/>
                <a:gd name="connsiteY11" fmla="*/ 0 h 288925"/>
                <a:gd name="connsiteX12" fmla="*/ 557475 w 3425447"/>
                <a:gd name="connsiteY12" fmla="*/ 0 h 288925"/>
                <a:gd name="connsiteX13" fmla="*/ 557482 w 3425447"/>
                <a:gd name="connsiteY13" fmla="*/ 2 h 288925"/>
                <a:gd name="connsiteX14" fmla="*/ 381431 w 3425447"/>
                <a:gd name="connsiteY14" fmla="*/ 2 h 288925"/>
                <a:gd name="connsiteX15" fmla="*/ 0 w 3425447"/>
                <a:gd name="connsiteY15" fmla="*/ 119408 h 288925"/>
                <a:gd name="connsiteX16" fmla="*/ 7593 w 3425447"/>
                <a:gd name="connsiteY16" fmla="*/ 128189 h 288925"/>
                <a:gd name="connsiteX17" fmla="*/ 202756 w 3425447"/>
                <a:gd name="connsiteY17" fmla="*/ 99913 h 288925"/>
                <a:gd name="connsiteX18" fmla="*/ 493181 w 3425447"/>
                <a:gd name="connsiteY18" fmla="*/ 87312 h 288925"/>
                <a:gd name="connsiteX19" fmla="*/ 1020771 w 3425447"/>
                <a:gd name="connsiteY19" fmla="*/ 134274 h 288925"/>
                <a:gd name="connsiteX20" fmla="*/ 1037798 w 3425447"/>
                <a:gd name="connsiteY20" fmla="*/ 139701 h 288925"/>
                <a:gd name="connsiteX21" fmla="*/ 1051363 w 3425447"/>
                <a:gd name="connsiteY21" fmla="*/ 139701 h 28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425447" h="288925">
                  <a:moveTo>
                    <a:pt x="1578917" y="288925"/>
                  </a:moveTo>
                  <a:lnTo>
                    <a:pt x="1847433" y="288925"/>
                  </a:lnTo>
                  <a:lnTo>
                    <a:pt x="2374988" y="139701"/>
                  </a:lnTo>
                  <a:lnTo>
                    <a:pt x="2384582" y="139701"/>
                  </a:lnTo>
                  <a:lnTo>
                    <a:pt x="2401609" y="134274"/>
                  </a:lnTo>
                  <a:cubicBezTo>
                    <a:pt x="2536632" y="105259"/>
                    <a:pt x="2723163" y="87312"/>
                    <a:pt x="2929199" y="87312"/>
                  </a:cubicBezTo>
                  <a:cubicBezTo>
                    <a:pt x="3032218" y="87312"/>
                    <a:pt x="3130360" y="91799"/>
                    <a:pt x="3219625" y="99913"/>
                  </a:cubicBezTo>
                  <a:lnTo>
                    <a:pt x="3417295" y="128552"/>
                  </a:lnTo>
                  <a:lnTo>
                    <a:pt x="3425447" y="119125"/>
                  </a:lnTo>
                  <a:lnTo>
                    <a:pt x="3044919" y="2"/>
                  </a:lnTo>
                  <a:lnTo>
                    <a:pt x="2868868" y="2"/>
                  </a:lnTo>
                  <a:lnTo>
                    <a:pt x="2868875" y="0"/>
                  </a:lnTo>
                  <a:lnTo>
                    <a:pt x="557475" y="0"/>
                  </a:lnTo>
                  <a:lnTo>
                    <a:pt x="557482" y="2"/>
                  </a:lnTo>
                  <a:lnTo>
                    <a:pt x="381431" y="2"/>
                  </a:lnTo>
                  <a:lnTo>
                    <a:pt x="0" y="119408"/>
                  </a:lnTo>
                  <a:lnTo>
                    <a:pt x="7593" y="128189"/>
                  </a:lnTo>
                  <a:lnTo>
                    <a:pt x="202756" y="99913"/>
                  </a:lnTo>
                  <a:cubicBezTo>
                    <a:pt x="292021" y="91799"/>
                    <a:pt x="390163" y="87312"/>
                    <a:pt x="493181" y="87312"/>
                  </a:cubicBezTo>
                  <a:cubicBezTo>
                    <a:pt x="699218" y="87312"/>
                    <a:pt x="885749" y="105259"/>
                    <a:pt x="1020771" y="134274"/>
                  </a:cubicBezTo>
                  <a:lnTo>
                    <a:pt x="1037798" y="139701"/>
                  </a:lnTo>
                  <a:lnTo>
                    <a:pt x="1051363" y="139701"/>
                  </a:lnTo>
                  <a:close/>
                </a:path>
              </a:pathLst>
            </a:custGeom>
            <a:pattFill prst="narHorz">
              <a:fgClr>
                <a:srgbClr val="70AD47">
                  <a:lumMod val="75000"/>
                </a:srgbClr>
              </a:fgClr>
              <a:bgClr>
                <a:srgbClr val="70AD47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9" name="正方形/長方形 1008">
              <a:extLst>
                <a:ext uri="{FF2B5EF4-FFF2-40B4-BE49-F238E27FC236}">
                  <a16:creationId xmlns:a16="http://schemas.microsoft.com/office/drawing/2014/main" id="{49730BAE-30A2-471B-BEE1-153DFF020270}"/>
                </a:ext>
              </a:extLst>
            </p:cNvPr>
            <p:cNvSpPr/>
            <p:nvPr/>
          </p:nvSpPr>
          <p:spPr>
            <a:xfrm>
              <a:off x="3760435" y="3140867"/>
              <a:ext cx="2066484" cy="234158"/>
            </a:xfrm>
            <a:prstGeom prst="rect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0" name="正方形/長方形 1009">
              <a:extLst>
                <a:ext uri="{FF2B5EF4-FFF2-40B4-BE49-F238E27FC236}">
                  <a16:creationId xmlns:a16="http://schemas.microsoft.com/office/drawing/2014/main" id="{189A73B7-C8C7-4758-BED5-DD08B94EB986}"/>
                </a:ext>
              </a:extLst>
            </p:cNvPr>
            <p:cNvSpPr/>
            <p:nvPr/>
          </p:nvSpPr>
          <p:spPr>
            <a:xfrm>
              <a:off x="3783454" y="3276201"/>
              <a:ext cx="2020446" cy="4571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1" name="正方形/長方形 1010">
              <a:extLst>
                <a:ext uri="{FF2B5EF4-FFF2-40B4-BE49-F238E27FC236}">
                  <a16:creationId xmlns:a16="http://schemas.microsoft.com/office/drawing/2014/main" id="{5D97FDB5-40E3-4A82-8F9C-F835D8F134D6}"/>
                </a:ext>
              </a:extLst>
            </p:cNvPr>
            <p:cNvSpPr/>
            <p:nvPr/>
          </p:nvSpPr>
          <p:spPr>
            <a:xfrm>
              <a:off x="3783454" y="3140867"/>
              <a:ext cx="2020446" cy="47701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12" name="グループ化 1011">
              <a:extLst>
                <a:ext uri="{FF2B5EF4-FFF2-40B4-BE49-F238E27FC236}">
                  <a16:creationId xmlns:a16="http://schemas.microsoft.com/office/drawing/2014/main" id="{FDAB7FB4-392F-47D2-8E00-CE35E2D8EA31}"/>
                </a:ext>
              </a:extLst>
            </p:cNvPr>
            <p:cNvGrpSpPr/>
            <p:nvPr/>
          </p:nvGrpSpPr>
          <p:grpSpPr>
            <a:xfrm>
              <a:off x="3727098" y="3140867"/>
              <a:ext cx="2126456" cy="181053"/>
              <a:chOff x="3727098" y="3140867"/>
              <a:chExt cx="2126456" cy="181053"/>
            </a:xfrm>
            <a:solidFill>
              <a:srgbClr val="FF0000"/>
            </a:solidFill>
          </p:grpSpPr>
          <p:sp>
            <p:nvSpPr>
              <p:cNvPr id="1030" name="フリーフォーム: 図形 1029">
                <a:extLst>
                  <a:ext uri="{FF2B5EF4-FFF2-40B4-BE49-F238E27FC236}">
                    <a16:creationId xmlns:a16="http://schemas.microsoft.com/office/drawing/2014/main" id="{6A9908E5-13BB-4D19-84D8-2B13967DF38E}"/>
                  </a:ext>
                </a:extLst>
              </p:cNvPr>
              <p:cNvSpPr/>
              <p:nvPr/>
            </p:nvSpPr>
            <p:spPr>
              <a:xfrm>
                <a:off x="3727098" y="3140867"/>
                <a:ext cx="112712" cy="181053"/>
              </a:xfrm>
              <a:custGeom>
                <a:avLst/>
                <a:gdLst>
                  <a:gd name="connsiteX0" fmla="*/ 0 w 112712"/>
                  <a:gd name="connsiteY0" fmla="*/ 0 h 239117"/>
                  <a:gd name="connsiteX1" fmla="*/ 112712 w 112712"/>
                  <a:gd name="connsiteY1" fmla="*/ 0 h 239117"/>
                  <a:gd name="connsiteX2" fmla="*/ 112712 w 112712"/>
                  <a:gd name="connsiteY2" fmla="*/ 28674 h 239117"/>
                  <a:gd name="connsiteX3" fmla="*/ 104314 w 112712"/>
                  <a:gd name="connsiteY3" fmla="*/ 48950 h 239117"/>
                  <a:gd name="connsiteX4" fmla="*/ 95762 w 112712"/>
                  <a:gd name="connsiteY4" fmla="*/ 52492 h 239117"/>
                  <a:gd name="connsiteX5" fmla="*/ 95762 w 112712"/>
                  <a:gd name="connsiteY5" fmla="*/ 60720 h 239117"/>
                  <a:gd name="connsiteX6" fmla="*/ 89067 w 112712"/>
                  <a:gd name="connsiteY6" fmla="*/ 76885 h 239117"/>
                  <a:gd name="connsiteX7" fmla="*/ 79216 w 112712"/>
                  <a:gd name="connsiteY7" fmla="*/ 80965 h 239117"/>
                  <a:gd name="connsiteX8" fmla="*/ 79216 w 112712"/>
                  <a:gd name="connsiteY8" fmla="*/ 239117 h 239117"/>
                  <a:gd name="connsiteX9" fmla="*/ 33497 w 112712"/>
                  <a:gd name="connsiteY9" fmla="*/ 239117 h 239117"/>
                  <a:gd name="connsiteX10" fmla="*/ 33497 w 112712"/>
                  <a:gd name="connsiteY10" fmla="*/ 80964 h 239117"/>
                  <a:gd name="connsiteX11" fmla="*/ 23646 w 112712"/>
                  <a:gd name="connsiteY11" fmla="*/ 76884 h 239117"/>
                  <a:gd name="connsiteX12" fmla="*/ 16950 w 112712"/>
                  <a:gd name="connsiteY12" fmla="*/ 60719 h 239117"/>
                  <a:gd name="connsiteX13" fmla="*/ 16950 w 112712"/>
                  <a:gd name="connsiteY13" fmla="*/ 52492 h 239117"/>
                  <a:gd name="connsiteX14" fmla="*/ 8398 w 112712"/>
                  <a:gd name="connsiteY14" fmla="*/ 48950 h 239117"/>
                  <a:gd name="connsiteX15" fmla="*/ 0 w 112712"/>
                  <a:gd name="connsiteY15" fmla="*/ 28674 h 239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712" h="239117">
                    <a:moveTo>
                      <a:pt x="0" y="0"/>
                    </a:moveTo>
                    <a:lnTo>
                      <a:pt x="112712" y="0"/>
                    </a:lnTo>
                    <a:lnTo>
                      <a:pt x="112712" y="28674"/>
                    </a:lnTo>
                    <a:cubicBezTo>
                      <a:pt x="112712" y="36592"/>
                      <a:pt x="109503" y="43761"/>
                      <a:pt x="104314" y="48950"/>
                    </a:cubicBezTo>
                    <a:lnTo>
                      <a:pt x="95762" y="52492"/>
                    </a:lnTo>
                    <a:lnTo>
                      <a:pt x="95762" y="60720"/>
                    </a:lnTo>
                    <a:cubicBezTo>
                      <a:pt x="95762" y="67033"/>
                      <a:pt x="93204" y="72748"/>
                      <a:pt x="89067" y="76885"/>
                    </a:cubicBezTo>
                    <a:lnTo>
                      <a:pt x="79216" y="80965"/>
                    </a:lnTo>
                    <a:lnTo>
                      <a:pt x="79216" y="239117"/>
                    </a:lnTo>
                    <a:lnTo>
                      <a:pt x="33497" y="239117"/>
                    </a:lnTo>
                    <a:lnTo>
                      <a:pt x="33497" y="80964"/>
                    </a:lnTo>
                    <a:lnTo>
                      <a:pt x="23646" y="76884"/>
                    </a:lnTo>
                    <a:cubicBezTo>
                      <a:pt x="19509" y="72747"/>
                      <a:pt x="16950" y="67032"/>
                      <a:pt x="16950" y="60719"/>
                    </a:cubicBezTo>
                    <a:lnTo>
                      <a:pt x="16950" y="52492"/>
                    </a:lnTo>
                    <a:lnTo>
                      <a:pt x="8398" y="48950"/>
                    </a:lnTo>
                    <a:cubicBezTo>
                      <a:pt x="3209" y="43761"/>
                      <a:pt x="0" y="36592"/>
                      <a:pt x="0" y="286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1" name="フリーフォーム: 図形 1030">
                <a:extLst>
                  <a:ext uri="{FF2B5EF4-FFF2-40B4-BE49-F238E27FC236}">
                    <a16:creationId xmlns:a16="http://schemas.microsoft.com/office/drawing/2014/main" id="{E7E77245-4FA1-4652-97E1-8626FA96DBFE}"/>
                  </a:ext>
                </a:extLst>
              </p:cNvPr>
              <p:cNvSpPr/>
              <p:nvPr/>
            </p:nvSpPr>
            <p:spPr>
              <a:xfrm>
                <a:off x="5740842" y="3140867"/>
                <a:ext cx="112712" cy="181053"/>
              </a:xfrm>
              <a:custGeom>
                <a:avLst/>
                <a:gdLst>
                  <a:gd name="connsiteX0" fmla="*/ 0 w 112712"/>
                  <a:gd name="connsiteY0" fmla="*/ 0 h 239117"/>
                  <a:gd name="connsiteX1" fmla="*/ 112712 w 112712"/>
                  <a:gd name="connsiteY1" fmla="*/ 0 h 239117"/>
                  <a:gd name="connsiteX2" fmla="*/ 112712 w 112712"/>
                  <a:gd name="connsiteY2" fmla="*/ 28674 h 239117"/>
                  <a:gd name="connsiteX3" fmla="*/ 104314 w 112712"/>
                  <a:gd name="connsiteY3" fmla="*/ 48950 h 239117"/>
                  <a:gd name="connsiteX4" fmla="*/ 95762 w 112712"/>
                  <a:gd name="connsiteY4" fmla="*/ 52492 h 239117"/>
                  <a:gd name="connsiteX5" fmla="*/ 95762 w 112712"/>
                  <a:gd name="connsiteY5" fmla="*/ 60720 h 239117"/>
                  <a:gd name="connsiteX6" fmla="*/ 89067 w 112712"/>
                  <a:gd name="connsiteY6" fmla="*/ 76885 h 239117"/>
                  <a:gd name="connsiteX7" fmla="*/ 79216 w 112712"/>
                  <a:gd name="connsiteY7" fmla="*/ 80965 h 239117"/>
                  <a:gd name="connsiteX8" fmla="*/ 79216 w 112712"/>
                  <a:gd name="connsiteY8" fmla="*/ 239117 h 239117"/>
                  <a:gd name="connsiteX9" fmla="*/ 33497 w 112712"/>
                  <a:gd name="connsiteY9" fmla="*/ 239117 h 239117"/>
                  <a:gd name="connsiteX10" fmla="*/ 33497 w 112712"/>
                  <a:gd name="connsiteY10" fmla="*/ 80964 h 239117"/>
                  <a:gd name="connsiteX11" fmla="*/ 23646 w 112712"/>
                  <a:gd name="connsiteY11" fmla="*/ 76884 h 239117"/>
                  <a:gd name="connsiteX12" fmla="*/ 16950 w 112712"/>
                  <a:gd name="connsiteY12" fmla="*/ 60719 h 239117"/>
                  <a:gd name="connsiteX13" fmla="*/ 16950 w 112712"/>
                  <a:gd name="connsiteY13" fmla="*/ 52492 h 239117"/>
                  <a:gd name="connsiteX14" fmla="*/ 8398 w 112712"/>
                  <a:gd name="connsiteY14" fmla="*/ 48950 h 239117"/>
                  <a:gd name="connsiteX15" fmla="*/ 0 w 112712"/>
                  <a:gd name="connsiteY15" fmla="*/ 28674 h 239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712" h="239117">
                    <a:moveTo>
                      <a:pt x="0" y="0"/>
                    </a:moveTo>
                    <a:lnTo>
                      <a:pt x="112712" y="0"/>
                    </a:lnTo>
                    <a:lnTo>
                      <a:pt x="112712" y="28674"/>
                    </a:lnTo>
                    <a:cubicBezTo>
                      <a:pt x="112712" y="36592"/>
                      <a:pt x="109503" y="43761"/>
                      <a:pt x="104314" y="48950"/>
                    </a:cubicBezTo>
                    <a:lnTo>
                      <a:pt x="95762" y="52492"/>
                    </a:lnTo>
                    <a:lnTo>
                      <a:pt x="95762" y="60720"/>
                    </a:lnTo>
                    <a:cubicBezTo>
                      <a:pt x="95762" y="67033"/>
                      <a:pt x="93204" y="72748"/>
                      <a:pt x="89067" y="76885"/>
                    </a:cubicBezTo>
                    <a:lnTo>
                      <a:pt x="79216" y="80965"/>
                    </a:lnTo>
                    <a:lnTo>
                      <a:pt x="79216" y="239117"/>
                    </a:lnTo>
                    <a:lnTo>
                      <a:pt x="33497" y="239117"/>
                    </a:lnTo>
                    <a:lnTo>
                      <a:pt x="33497" y="80964"/>
                    </a:lnTo>
                    <a:lnTo>
                      <a:pt x="23646" y="76884"/>
                    </a:lnTo>
                    <a:cubicBezTo>
                      <a:pt x="19509" y="72747"/>
                      <a:pt x="16950" y="67032"/>
                      <a:pt x="16950" y="60719"/>
                    </a:cubicBezTo>
                    <a:lnTo>
                      <a:pt x="16950" y="52492"/>
                    </a:lnTo>
                    <a:lnTo>
                      <a:pt x="8398" y="48950"/>
                    </a:lnTo>
                    <a:cubicBezTo>
                      <a:pt x="3209" y="43761"/>
                      <a:pt x="0" y="36592"/>
                      <a:pt x="0" y="286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2" name="フリーフォーム: 図形 1031">
                <a:extLst>
                  <a:ext uri="{FF2B5EF4-FFF2-40B4-BE49-F238E27FC236}">
                    <a16:creationId xmlns:a16="http://schemas.microsoft.com/office/drawing/2014/main" id="{E002F2C6-1B84-4159-8846-606A2EF99785}"/>
                  </a:ext>
                </a:extLst>
              </p:cNvPr>
              <p:cNvSpPr/>
              <p:nvPr/>
            </p:nvSpPr>
            <p:spPr>
              <a:xfrm>
                <a:off x="5338094" y="3140867"/>
                <a:ext cx="112712" cy="181053"/>
              </a:xfrm>
              <a:custGeom>
                <a:avLst/>
                <a:gdLst>
                  <a:gd name="connsiteX0" fmla="*/ 0 w 112712"/>
                  <a:gd name="connsiteY0" fmla="*/ 0 h 239117"/>
                  <a:gd name="connsiteX1" fmla="*/ 112712 w 112712"/>
                  <a:gd name="connsiteY1" fmla="*/ 0 h 239117"/>
                  <a:gd name="connsiteX2" fmla="*/ 112712 w 112712"/>
                  <a:gd name="connsiteY2" fmla="*/ 28674 h 239117"/>
                  <a:gd name="connsiteX3" fmla="*/ 104314 w 112712"/>
                  <a:gd name="connsiteY3" fmla="*/ 48950 h 239117"/>
                  <a:gd name="connsiteX4" fmla="*/ 95762 w 112712"/>
                  <a:gd name="connsiteY4" fmla="*/ 52492 h 239117"/>
                  <a:gd name="connsiteX5" fmla="*/ 95762 w 112712"/>
                  <a:gd name="connsiteY5" fmla="*/ 60720 h 239117"/>
                  <a:gd name="connsiteX6" fmla="*/ 89067 w 112712"/>
                  <a:gd name="connsiteY6" fmla="*/ 76885 h 239117"/>
                  <a:gd name="connsiteX7" fmla="*/ 79216 w 112712"/>
                  <a:gd name="connsiteY7" fmla="*/ 80965 h 239117"/>
                  <a:gd name="connsiteX8" fmla="*/ 79216 w 112712"/>
                  <a:gd name="connsiteY8" fmla="*/ 239117 h 239117"/>
                  <a:gd name="connsiteX9" fmla="*/ 33497 w 112712"/>
                  <a:gd name="connsiteY9" fmla="*/ 239117 h 239117"/>
                  <a:gd name="connsiteX10" fmla="*/ 33497 w 112712"/>
                  <a:gd name="connsiteY10" fmla="*/ 80964 h 239117"/>
                  <a:gd name="connsiteX11" fmla="*/ 23646 w 112712"/>
                  <a:gd name="connsiteY11" fmla="*/ 76884 h 239117"/>
                  <a:gd name="connsiteX12" fmla="*/ 16950 w 112712"/>
                  <a:gd name="connsiteY12" fmla="*/ 60719 h 239117"/>
                  <a:gd name="connsiteX13" fmla="*/ 16950 w 112712"/>
                  <a:gd name="connsiteY13" fmla="*/ 52492 h 239117"/>
                  <a:gd name="connsiteX14" fmla="*/ 8398 w 112712"/>
                  <a:gd name="connsiteY14" fmla="*/ 48950 h 239117"/>
                  <a:gd name="connsiteX15" fmla="*/ 0 w 112712"/>
                  <a:gd name="connsiteY15" fmla="*/ 28674 h 239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712" h="239117">
                    <a:moveTo>
                      <a:pt x="0" y="0"/>
                    </a:moveTo>
                    <a:lnTo>
                      <a:pt x="112712" y="0"/>
                    </a:lnTo>
                    <a:lnTo>
                      <a:pt x="112712" y="28674"/>
                    </a:lnTo>
                    <a:cubicBezTo>
                      <a:pt x="112712" y="36592"/>
                      <a:pt x="109503" y="43761"/>
                      <a:pt x="104314" y="48950"/>
                    </a:cubicBezTo>
                    <a:lnTo>
                      <a:pt x="95762" y="52492"/>
                    </a:lnTo>
                    <a:lnTo>
                      <a:pt x="95762" y="60720"/>
                    </a:lnTo>
                    <a:cubicBezTo>
                      <a:pt x="95762" y="67033"/>
                      <a:pt x="93204" y="72748"/>
                      <a:pt x="89067" y="76885"/>
                    </a:cubicBezTo>
                    <a:lnTo>
                      <a:pt x="79216" y="80965"/>
                    </a:lnTo>
                    <a:lnTo>
                      <a:pt x="79216" y="239117"/>
                    </a:lnTo>
                    <a:lnTo>
                      <a:pt x="33497" y="239117"/>
                    </a:lnTo>
                    <a:lnTo>
                      <a:pt x="33497" y="80964"/>
                    </a:lnTo>
                    <a:lnTo>
                      <a:pt x="23646" y="76884"/>
                    </a:lnTo>
                    <a:cubicBezTo>
                      <a:pt x="19509" y="72747"/>
                      <a:pt x="16950" y="67032"/>
                      <a:pt x="16950" y="60719"/>
                    </a:cubicBezTo>
                    <a:lnTo>
                      <a:pt x="16950" y="52492"/>
                    </a:lnTo>
                    <a:lnTo>
                      <a:pt x="8398" y="48950"/>
                    </a:lnTo>
                    <a:cubicBezTo>
                      <a:pt x="3209" y="43761"/>
                      <a:pt x="0" y="36592"/>
                      <a:pt x="0" y="286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3" name="フリーフォーム: 図形 1032">
                <a:extLst>
                  <a:ext uri="{FF2B5EF4-FFF2-40B4-BE49-F238E27FC236}">
                    <a16:creationId xmlns:a16="http://schemas.microsoft.com/office/drawing/2014/main" id="{889441D5-21D2-4F46-8A0D-C93D66EC67F5}"/>
                  </a:ext>
                </a:extLst>
              </p:cNvPr>
              <p:cNvSpPr/>
              <p:nvPr/>
            </p:nvSpPr>
            <p:spPr>
              <a:xfrm>
                <a:off x="4935345" y="3140867"/>
                <a:ext cx="112712" cy="181053"/>
              </a:xfrm>
              <a:custGeom>
                <a:avLst/>
                <a:gdLst>
                  <a:gd name="connsiteX0" fmla="*/ 0 w 112712"/>
                  <a:gd name="connsiteY0" fmla="*/ 0 h 239117"/>
                  <a:gd name="connsiteX1" fmla="*/ 112712 w 112712"/>
                  <a:gd name="connsiteY1" fmla="*/ 0 h 239117"/>
                  <a:gd name="connsiteX2" fmla="*/ 112712 w 112712"/>
                  <a:gd name="connsiteY2" fmla="*/ 28674 h 239117"/>
                  <a:gd name="connsiteX3" fmla="*/ 104314 w 112712"/>
                  <a:gd name="connsiteY3" fmla="*/ 48950 h 239117"/>
                  <a:gd name="connsiteX4" fmla="*/ 95762 w 112712"/>
                  <a:gd name="connsiteY4" fmla="*/ 52492 h 239117"/>
                  <a:gd name="connsiteX5" fmla="*/ 95762 w 112712"/>
                  <a:gd name="connsiteY5" fmla="*/ 60720 h 239117"/>
                  <a:gd name="connsiteX6" fmla="*/ 89067 w 112712"/>
                  <a:gd name="connsiteY6" fmla="*/ 76885 h 239117"/>
                  <a:gd name="connsiteX7" fmla="*/ 79216 w 112712"/>
                  <a:gd name="connsiteY7" fmla="*/ 80965 h 239117"/>
                  <a:gd name="connsiteX8" fmla="*/ 79216 w 112712"/>
                  <a:gd name="connsiteY8" fmla="*/ 239117 h 239117"/>
                  <a:gd name="connsiteX9" fmla="*/ 33497 w 112712"/>
                  <a:gd name="connsiteY9" fmla="*/ 239117 h 239117"/>
                  <a:gd name="connsiteX10" fmla="*/ 33497 w 112712"/>
                  <a:gd name="connsiteY10" fmla="*/ 80964 h 239117"/>
                  <a:gd name="connsiteX11" fmla="*/ 23646 w 112712"/>
                  <a:gd name="connsiteY11" fmla="*/ 76884 h 239117"/>
                  <a:gd name="connsiteX12" fmla="*/ 16950 w 112712"/>
                  <a:gd name="connsiteY12" fmla="*/ 60719 h 239117"/>
                  <a:gd name="connsiteX13" fmla="*/ 16950 w 112712"/>
                  <a:gd name="connsiteY13" fmla="*/ 52492 h 239117"/>
                  <a:gd name="connsiteX14" fmla="*/ 8398 w 112712"/>
                  <a:gd name="connsiteY14" fmla="*/ 48950 h 239117"/>
                  <a:gd name="connsiteX15" fmla="*/ 0 w 112712"/>
                  <a:gd name="connsiteY15" fmla="*/ 28674 h 239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712" h="239117">
                    <a:moveTo>
                      <a:pt x="0" y="0"/>
                    </a:moveTo>
                    <a:lnTo>
                      <a:pt x="112712" y="0"/>
                    </a:lnTo>
                    <a:lnTo>
                      <a:pt x="112712" y="28674"/>
                    </a:lnTo>
                    <a:cubicBezTo>
                      <a:pt x="112712" y="36592"/>
                      <a:pt x="109503" y="43761"/>
                      <a:pt x="104314" y="48950"/>
                    </a:cubicBezTo>
                    <a:lnTo>
                      <a:pt x="95762" y="52492"/>
                    </a:lnTo>
                    <a:lnTo>
                      <a:pt x="95762" y="60720"/>
                    </a:lnTo>
                    <a:cubicBezTo>
                      <a:pt x="95762" y="67033"/>
                      <a:pt x="93204" y="72748"/>
                      <a:pt x="89067" y="76885"/>
                    </a:cubicBezTo>
                    <a:lnTo>
                      <a:pt x="79216" y="80965"/>
                    </a:lnTo>
                    <a:lnTo>
                      <a:pt x="79216" y="239117"/>
                    </a:lnTo>
                    <a:lnTo>
                      <a:pt x="33497" y="239117"/>
                    </a:lnTo>
                    <a:lnTo>
                      <a:pt x="33497" y="80964"/>
                    </a:lnTo>
                    <a:lnTo>
                      <a:pt x="23646" y="76884"/>
                    </a:lnTo>
                    <a:cubicBezTo>
                      <a:pt x="19509" y="72747"/>
                      <a:pt x="16950" y="67032"/>
                      <a:pt x="16950" y="60719"/>
                    </a:cubicBezTo>
                    <a:lnTo>
                      <a:pt x="16950" y="52492"/>
                    </a:lnTo>
                    <a:lnTo>
                      <a:pt x="8398" y="48950"/>
                    </a:lnTo>
                    <a:cubicBezTo>
                      <a:pt x="3209" y="43761"/>
                      <a:pt x="0" y="36592"/>
                      <a:pt x="0" y="286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4" name="フリーフォーム: 図形 1033">
                <a:extLst>
                  <a:ext uri="{FF2B5EF4-FFF2-40B4-BE49-F238E27FC236}">
                    <a16:creationId xmlns:a16="http://schemas.microsoft.com/office/drawing/2014/main" id="{ED127AE4-1436-4EBC-BCB5-D8DE00D6D33E}"/>
                  </a:ext>
                </a:extLst>
              </p:cNvPr>
              <p:cNvSpPr/>
              <p:nvPr/>
            </p:nvSpPr>
            <p:spPr>
              <a:xfrm>
                <a:off x="4532596" y="3140867"/>
                <a:ext cx="112712" cy="181053"/>
              </a:xfrm>
              <a:custGeom>
                <a:avLst/>
                <a:gdLst>
                  <a:gd name="connsiteX0" fmla="*/ 0 w 112712"/>
                  <a:gd name="connsiteY0" fmla="*/ 0 h 239117"/>
                  <a:gd name="connsiteX1" fmla="*/ 112712 w 112712"/>
                  <a:gd name="connsiteY1" fmla="*/ 0 h 239117"/>
                  <a:gd name="connsiteX2" fmla="*/ 112712 w 112712"/>
                  <a:gd name="connsiteY2" fmla="*/ 28674 h 239117"/>
                  <a:gd name="connsiteX3" fmla="*/ 104314 w 112712"/>
                  <a:gd name="connsiteY3" fmla="*/ 48950 h 239117"/>
                  <a:gd name="connsiteX4" fmla="*/ 95762 w 112712"/>
                  <a:gd name="connsiteY4" fmla="*/ 52492 h 239117"/>
                  <a:gd name="connsiteX5" fmla="*/ 95762 w 112712"/>
                  <a:gd name="connsiteY5" fmla="*/ 60720 h 239117"/>
                  <a:gd name="connsiteX6" fmla="*/ 89067 w 112712"/>
                  <a:gd name="connsiteY6" fmla="*/ 76885 h 239117"/>
                  <a:gd name="connsiteX7" fmla="*/ 79216 w 112712"/>
                  <a:gd name="connsiteY7" fmla="*/ 80965 h 239117"/>
                  <a:gd name="connsiteX8" fmla="*/ 79216 w 112712"/>
                  <a:gd name="connsiteY8" fmla="*/ 239117 h 239117"/>
                  <a:gd name="connsiteX9" fmla="*/ 33497 w 112712"/>
                  <a:gd name="connsiteY9" fmla="*/ 239117 h 239117"/>
                  <a:gd name="connsiteX10" fmla="*/ 33497 w 112712"/>
                  <a:gd name="connsiteY10" fmla="*/ 80964 h 239117"/>
                  <a:gd name="connsiteX11" fmla="*/ 23646 w 112712"/>
                  <a:gd name="connsiteY11" fmla="*/ 76884 h 239117"/>
                  <a:gd name="connsiteX12" fmla="*/ 16950 w 112712"/>
                  <a:gd name="connsiteY12" fmla="*/ 60719 h 239117"/>
                  <a:gd name="connsiteX13" fmla="*/ 16950 w 112712"/>
                  <a:gd name="connsiteY13" fmla="*/ 52492 h 239117"/>
                  <a:gd name="connsiteX14" fmla="*/ 8398 w 112712"/>
                  <a:gd name="connsiteY14" fmla="*/ 48950 h 239117"/>
                  <a:gd name="connsiteX15" fmla="*/ 0 w 112712"/>
                  <a:gd name="connsiteY15" fmla="*/ 28674 h 239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712" h="239117">
                    <a:moveTo>
                      <a:pt x="0" y="0"/>
                    </a:moveTo>
                    <a:lnTo>
                      <a:pt x="112712" y="0"/>
                    </a:lnTo>
                    <a:lnTo>
                      <a:pt x="112712" y="28674"/>
                    </a:lnTo>
                    <a:cubicBezTo>
                      <a:pt x="112712" y="36592"/>
                      <a:pt x="109503" y="43761"/>
                      <a:pt x="104314" y="48950"/>
                    </a:cubicBezTo>
                    <a:lnTo>
                      <a:pt x="95762" y="52492"/>
                    </a:lnTo>
                    <a:lnTo>
                      <a:pt x="95762" y="60720"/>
                    </a:lnTo>
                    <a:cubicBezTo>
                      <a:pt x="95762" y="67033"/>
                      <a:pt x="93204" y="72748"/>
                      <a:pt x="89067" y="76885"/>
                    </a:cubicBezTo>
                    <a:lnTo>
                      <a:pt x="79216" y="80965"/>
                    </a:lnTo>
                    <a:lnTo>
                      <a:pt x="79216" y="239117"/>
                    </a:lnTo>
                    <a:lnTo>
                      <a:pt x="33497" y="239117"/>
                    </a:lnTo>
                    <a:lnTo>
                      <a:pt x="33497" y="80964"/>
                    </a:lnTo>
                    <a:lnTo>
                      <a:pt x="23646" y="76884"/>
                    </a:lnTo>
                    <a:cubicBezTo>
                      <a:pt x="19509" y="72747"/>
                      <a:pt x="16950" y="67032"/>
                      <a:pt x="16950" y="60719"/>
                    </a:cubicBezTo>
                    <a:lnTo>
                      <a:pt x="16950" y="52492"/>
                    </a:lnTo>
                    <a:lnTo>
                      <a:pt x="8398" y="48950"/>
                    </a:lnTo>
                    <a:cubicBezTo>
                      <a:pt x="3209" y="43761"/>
                      <a:pt x="0" y="36592"/>
                      <a:pt x="0" y="286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5" name="フリーフォーム: 図形 1034">
                <a:extLst>
                  <a:ext uri="{FF2B5EF4-FFF2-40B4-BE49-F238E27FC236}">
                    <a16:creationId xmlns:a16="http://schemas.microsoft.com/office/drawing/2014/main" id="{982C311A-A361-4FAF-BE23-82D399FB27A5}"/>
                  </a:ext>
                </a:extLst>
              </p:cNvPr>
              <p:cNvSpPr/>
              <p:nvPr/>
            </p:nvSpPr>
            <p:spPr>
              <a:xfrm>
                <a:off x="4129847" y="3140867"/>
                <a:ext cx="112712" cy="181053"/>
              </a:xfrm>
              <a:custGeom>
                <a:avLst/>
                <a:gdLst>
                  <a:gd name="connsiteX0" fmla="*/ 0 w 112712"/>
                  <a:gd name="connsiteY0" fmla="*/ 0 h 239117"/>
                  <a:gd name="connsiteX1" fmla="*/ 112712 w 112712"/>
                  <a:gd name="connsiteY1" fmla="*/ 0 h 239117"/>
                  <a:gd name="connsiteX2" fmla="*/ 112712 w 112712"/>
                  <a:gd name="connsiteY2" fmla="*/ 28674 h 239117"/>
                  <a:gd name="connsiteX3" fmla="*/ 104314 w 112712"/>
                  <a:gd name="connsiteY3" fmla="*/ 48950 h 239117"/>
                  <a:gd name="connsiteX4" fmla="*/ 95762 w 112712"/>
                  <a:gd name="connsiteY4" fmla="*/ 52492 h 239117"/>
                  <a:gd name="connsiteX5" fmla="*/ 95762 w 112712"/>
                  <a:gd name="connsiteY5" fmla="*/ 60720 h 239117"/>
                  <a:gd name="connsiteX6" fmla="*/ 89067 w 112712"/>
                  <a:gd name="connsiteY6" fmla="*/ 76885 h 239117"/>
                  <a:gd name="connsiteX7" fmla="*/ 79216 w 112712"/>
                  <a:gd name="connsiteY7" fmla="*/ 80965 h 239117"/>
                  <a:gd name="connsiteX8" fmla="*/ 79216 w 112712"/>
                  <a:gd name="connsiteY8" fmla="*/ 239117 h 239117"/>
                  <a:gd name="connsiteX9" fmla="*/ 33497 w 112712"/>
                  <a:gd name="connsiteY9" fmla="*/ 239117 h 239117"/>
                  <a:gd name="connsiteX10" fmla="*/ 33497 w 112712"/>
                  <a:gd name="connsiteY10" fmla="*/ 80964 h 239117"/>
                  <a:gd name="connsiteX11" fmla="*/ 23646 w 112712"/>
                  <a:gd name="connsiteY11" fmla="*/ 76884 h 239117"/>
                  <a:gd name="connsiteX12" fmla="*/ 16950 w 112712"/>
                  <a:gd name="connsiteY12" fmla="*/ 60719 h 239117"/>
                  <a:gd name="connsiteX13" fmla="*/ 16950 w 112712"/>
                  <a:gd name="connsiteY13" fmla="*/ 52492 h 239117"/>
                  <a:gd name="connsiteX14" fmla="*/ 8398 w 112712"/>
                  <a:gd name="connsiteY14" fmla="*/ 48950 h 239117"/>
                  <a:gd name="connsiteX15" fmla="*/ 0 w 112712"/>
                  <a:gd name="connsiteY15" fmla="*/ 28674 h 239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712" h="239117">
                    <a:moveTo>
                      <a:pt x="0" y="0"/>
                    </a:moveTo>
                    <a:lnTo>
                      <a:pt x="112712" y="0"/>
                    </a:lnTo>
                    <a:lnTo>
                      <a:pt x="112712" y="28674"/>
                    </a:lnTo>
                    <a:cubicBezTo>
                      <a:pt x="112712" y="36592"/>
                      <a:pt x="109503" y="43761"/>
                      <a:pt x="104314" y="48950"/>
                    </a:cubicBezTo>
                    <a:lnTo>
                      <a:pt x="95762" y="52492"/>
                    </a:lnTo>
                    <a:lnTo>
                      <a:pt x="95762" y="60720"/>
                    </a:lnTo>
                    <a:cubicBezTo>
                      <a:pt x="95762" y="67033"/>
                      <a:pt x="93204" y="72748"/>
                      <a:pt x="89067" y="76885"/>
                    </a:cubicBezTo>
                    <a:lnTo>
                      <a:pt x="79216" y="80965"/>
                    </a:lnTo>
                    <a:lnTo>
                      <a:pt x="79216" y="239117"/>
                    </a:lnTo>
                    <a:lnTo>
                      <a:pt x="33497" y="239117"/>
                    </a:lnTo>
                    <a:lnTo>
                      <a:pt x="33497" y="80964"/>
                    </a:lnTo>
                    <a:lnTo>
                      <a:pt x="23646" y="76884"/>
                    </a:lnTo>
                    <a:cubicBezTo>
                      <a:pt x="19509" y="72747"/>
                      <a:pt x="16950" y="67032"/>
                      <a:pt x="16950" y="60719"/>
                    </a:cubicBezTo>
                    <a:lnTo>
                      <a:pt x="16950" y="52492"/>
                    </a:lnTo>
                    <a:lnTo>
                      <a:pt x="8398" y="48950"/>
                    </a:lnTo>
                    <a:cubicBezTo>
                      <a:pt x="3209" y="43761"/>
                      <a:pt x="0" y="36592"/>
                      <a:pt x="0" y="286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13" name="フリーフォーム: 図形 1012">
              <a:extLst>
                <a:ext uri="{FF2B5EF4-FFF2-40B4-BE49-F238E27FC236}">
                  <a16:creationId xmlns:a16="http://schemas.microsoft.com/office/drawing/2014/main" id="{7ED590D0-9BC3-434E-BF35-987D3DA0929E}"/>
                </a:ext>
              </a:extLst>
            </p:cNvPr>
            <p:cNvSpPr/>
            <p:nvPr/>
          </p:nvSpPr>
          <p:spPr>
            <a:xfrm>
              <a:off x="4123021" y="3502024"/>
              <a:ext cx="141004" cy="847725"/>
            </a:xfrm>
            <a:custGeom>
              <a:avLst/>
              <a:gdLst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222251 h 847725"/>
                <a:gd name="connsiteX14" fmla="*/ 41905 w 141004"/>
                <a:gd name="connsiteY14" fmla="*/ 75253 h 847725"/>
                <a:gd name="connsiteX15" fmla="*/ 29582 w 141004"/>
                <a:gd name="connsiteY15" fmla="*/ 71461 h 847725"/>
                <a:gd name="connsiteX16" fmla="*/ 21205 w 141004"/>
                <a:gd name="connsiteY16" fmla="*/ 56436 h 847725"/>
                <a:gd name="connsiteX17" fmla="*/ 21205 w 141004"/>
                <a:gd name="connsiteY17" fmla="*/ 48790 h 847725"/>
                <a:gd name="connsiteX18" fmla="*/ 10506 w 141004"/>
                <a:gd name="connsiteY18" fmla="*/ 45497 h 847725"/>
                <a:gd name="connsiteX19" fmla="*/ 0 w 141004"/>
                <a:gd name="connsiteY19" fmla="*/ 26652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75253 h 847725"/>
                <a:gd name="connsiteX14" fmla="*/ 29582 w 141004"/>
                <a:gd name="connsiteY14" fmla="*/ 71461 h 847725"/>
                <a:gd name="connsiteX15" fmla="*/ 21205 w 141004"/>
                <a:gd name="connsiteY15" fmla="*/ 56436 h 847725"/>
                <a:gd name="connsiteX16" fmla="*/ 21205 w 141004"/>
                <a:gd name="connsiteY16" fmla="*/ 48790 h 847725"/>
                <a:gd name="connsiteX17" fmla="*/ 10506 w 141004"/>
                <a:gd name="connsiteY17" fmla="*/ 45497 h 847725"/>
                <a:gd name="connsiteX18" fmla="*/ 0 w 141004"/>
                <a:gd name="connsiteY18" fmla="*/ 26652 h 847725"/>
                <a:gd name="connsiteX19" fmla="*/ 0 w 141004"/>
                <a:gd name="connsiteY19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1905 w 141004"/>
                <a:gd name="connsiteY12" fmla="*/ 75253 h 847725"/>
                <a:gd name="connsiteX13" fmla="*/ 29582 w 141004"/>
                <a:gd name="connsiteY13" fmla="*/ 71461 h 847725"/>
                <a:gd name="connsiteX14" fmla="*/ 21205 w 141004"/>
                <a:gd name="connsiteY14" fmla="*/ 56436 h 847725"/>
                <a:gd name="connsiteX15" fmla="*/ 21205 w 141004"/>
                <a:gd name="connsiteY15" fmla="*/ 48790 h 847725"/>
                <a:gd name="connsiteX16" fmla="*/ 10506 w 141004"/>
                <a:gd name="connsiteY16" fmla="*/ 45497 h 847725"/>
                <a:gd name="connsiteX17" fmla="*/ 0 w 141004"/>
                <a:gd name="connsiteY17" fmla="*/ 26652 h 847725"/>
                <a:gd name="connsiteX18" fmla="*/ 0 w 141004"/>
                <a:gd name="connsiteY18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207241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5754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6554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1004" h="847725">
                  <a:moveTo>
                    <a:pt x="0" y="0"/>
                  </a:moveTo>
                  <a:lnTo>
                    <a:pt x="141004" y="0"/>
                  </a:lnTo>
                  <a:lnTo>
                    <a:pt x="141004" y="26652"/>
                  </a:lnTo>
                  <a:cubicBezTo>
                    <a:pt x="141004" y="34011"/>
                    <a:pt x="136990" y="40674"/>
                    <a:pt x="130498" y="45497"/>
                  </a:cubicBezTo>
                  <a:lnTo>
                    <a:pt x="119799" y="48790"/>
                  </a:lnTo>
                  <a:lnTo>
                    <a:pt x="119799" y="56437"/>
                  </a:lnTo>
                  <a:cubicBezTo>
                    <a:pt x="119799" y="62305"/>
                    <a:pt x="116599" y="67617"/>
                    <a:pt x="111424" y="71462"/>
                  </a:cubicBezTo>
                  <a:lnTo>
                    <a:pt x="99100" y="75254"/>
                  </a:lnTo>
                  <a:cubicBezTo>
                    <a:pt x="99310" y="332744"/>
                    <a:pt x="96344" y="590235"/>
                    <a:pt x="96554" y="847725"/>
                  </a:cubicBezTo>
                  <a:lnTo>
                    <a:pt x="42579" y="847725"/>
                  </a:lnTo>
                  <a:cubicBezTo>
                    <a:pt x="42354" y="590234"/>
                    <a:pt x="42130" y="332744"/>
                    <a:pt x="41905" y="75253"/>
                  </a:cubicBezTo>
                  <a:lnTo>
                    <a:pt x="29582" y="71461"/>
                  </a:lnTo>
                  <a:cubicBezTo>
                    <a:pt x="24406" y="67616"/>
                    <a:pt x="21205" y="62304"/>
                    <a:pt x="21205" y="56436"/>
                  </a:cubicBezTo>
                  <a:lnTo>
                    <a:pt x="21205" y="48790"/>
                  </a:lnTo>
                  <a:lnTo>
                    <a:pt x="10506" y="45497"/>
                  </a:lnTo>
                  <a:cubicBezTo>
                    <a:pt x="4015" y="40674"/>
                    <a:pt x="0" y="34011"/>
                    <a:pt x="0" y="266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4" name="フリーフォーム: 図形 1013">
              <a:extLst>
                <a:ext uri="{FF2B5EF4-FFF2-40B4-BE49-F238E27FC236}">
                  <a16:creationId xmlns:a16="http://schemas.microsoft.com/office/drawing/2014/main" id="{AA925708-D6FD-42CB-9929-7656F0A63C3E}"/>
                </a:ext>
              </a:extLst>
            </p:cNvPr>
            <p:cNvSpPr/>
            <p:nvPr/>
          </p:nvSpPr>
          <p:spPr>
            <a:xfrm>
              <a:off x="4935821" y="3502024"/>
              <a:ext cx="141004" cy="847725"/>
            </a:xfrm>
            <a:custGeom>
              <a:avLst/>
              <a:gdLst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222251 h 847725"/>
                <a:gd name="connsiteX14" fmla="*/ 41905 w 141004"/>
                <a:gd name="connsiteY14" fmla="*/ 75253 h 847725"/>
                <a:gd name="connsiteX15" fmla="*/ 29582 w 141004"/>
                <a:gd name="connsiteY15" fmla="*/ 71461 h 847725"/>
                <a:gd name="connsiteX16" fmla="*/ 21205 w 141004"/>
                <a:gd name="connsiteY16" fmla="*/ 56436 h 847725"/>
                <a:gd name="connsiteX17" fmla="*/ 21205 w 141004"/>
                <a:gd name="connsiteY17" fmla="*/ 48790 h 847725"/>
                <a:gd name="connsiteX18" fmla="*/ 10506 w 141004"/>
                <a:gd name="connsiteY18" fmla="*/ 45497 h 847725"/>
                <a:gd name="connsiteX19" fmla="*/ 0 w 141004"/>
                <a:gd name="connsiteY19" fmla="*/ 26652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75253 h 847725"/>
                <a:gd name="connsiteX14" fmla="*/ 29582 w 141004"/>
                <a:gd name="connsiteY14" fmla="*/ 71461 h 847725"/>
                <a:gd name="connsiteX15" fmla="*/ 21205 w 141004"/>
                <a:gd name="connsiteY15" fmla="*/ 56436 h 847725"/>
                <a:gd name="connsiteX16" fmla="*/ 21205 w 141004"/>
                <a:gd name="connsiteY16" fmla="*/ 48790 h 847725"/>
                <a:gd name="connsiteX17" fmla="*/ 10506 w 141004"/>
                <a:gd name="connsiteY17" fmla="*/ 45497 h 847725"/>
                <a:gd name="connsiteX18" fmla="*/ 0 w 141004"/>
                <a:gd name="connsiteY18" fmla="*/ 26652 h 847725"/>
                <a:gd name="connsiteX19" fmla="*/ 0 w 141004"/>
                <a:gd name="connsiteY19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1905 w 141004"/>
                <a:gd name="connsiteY12" fmla="*/ 75253 h 847725"/>
                <a:gd name="connsiteX13" fmla="*/ 29582 w 141004"/>
                <a:gd name="connsiteY13" fmla="*/ 71461 h 847725"/>
                <a:gd name="connsiteX14" fmla="*/ 21205 w 141004"/>
                <a:gd name="connsiteY14" fmla="*/ 56436 h 847725"/>
                <a:gd name="connsiteX15" fmla="*/ 21205 w 141004"/>
                <a:gd name="connsiteY15" fmla="*/ 48790 h 847725"/>
                <a:gd name="connsiteX16" fmla="*/ 10506 w 141004"/>
                <a:gd name="connsiteY16" fmla="*/ 45497 h 847725"/>
                <a:gd name="connsiteX17" fmla="*/ 0 w 141004"/>
                <a:gd name="connsiteY17" fmla="*/ 26652 h 847725"/>
                <a:gd name="connsiteX18" fmla="*/ 0 w 141004"/>
                <a:gd name="connsiteY18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207241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5754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6554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1004" h="847725">
                  <a:moveTo>
                    <a:pt x="0" y="0"/>
                  </a:moveTo>
                  <a:lnTo>
                    <a:pt x="141004" y="0"/>
                  </a:lnTo>
                  <a:lnTo>
                    <a:pt x="141004" y="26652"/>
                  </a:lnTo>
                  <a:cubicBezTo>
                    <a:pt x="141004" y="34011"/>
                    <a:pt x="136990" y="40674"/>
                    <a:pt x="130498" y="45497"/>
                  </a:cubicBezTo>
                  <a:lnTo>
                    <a:pt x="119799" y="48790"/>
                  </a:lnTo>
                  <a:lnTo>
                    <a:pt x="119799" y="56437"/>
                  </a:lnTo>
                  <a:cubicBezTo>
                    <a:pt x="119799" y="62305"/>
                    <a:pt x="116599" y="67617"/>
                    <a:pt x="111424" y="71462"/>
                  </a:cubicBezTo>
                  <a:lnTo>
                    <a:pt x="99100" y="75254"/>
                  </a:lnTo>
                  <a:cubicBezTo>
                    <a:pt x="99310" y="332744"/>
                    <a:pt x="96344" y="590235"/>
                    <a:pt x="96554" y="847725"/>
                  </a:cubicBezTo>
                  <a:lnTo>
                    <a:pt x="42579" y="847725"/>
                  </a:lnTo>
                  <a:cubicBezTo>
                    <a:pt x="42354" y="590234"/>
                    <a:pt x="42130" y="332744"/>
                    <a:pt x="41905" y="75253"/>
                  </a:cubicBezTo>
                  <a:lnTo>
                    <a:pt x="29582" y="71461"/>
                  </a:lnTo>
                  <a:cubicBezTo>
                    <a:pt x="24406" y="67616"/>
                    <a:pt x="21205" y="62304"/>
                    <a:pt x="21205" y="56436"/>
                  </a:cubicBezTo>
                  <a:lnTo>
                    <a:pt x="21205" y="48790"/>
                  </a:lnTo>
                  <a:lnTo>
                    <a:pt x="10506" y="45497"/>
                  </a:lnTo>
                  <a:cubicBezTo>
                    <a:pt x="4015" y="40674"/>
                    <a:pt x="0" y="34011"/>
                    <a:pt x="0" y="266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5" name="フリーフォーム: 図形 1014">
              <a:extLst>
                <a:ext uri="{FF2B5EF4-FFF2-40B4-BE49-F238E27FC236}">
                  <a16:creationId xmlns:a16="http://schemas.microsoft.com/office/drawing/2014/main" id="{74847484-62EF-4563-A6C8-8E6C3874E85C}"/>
                </a:ext>
              </a:extLst>
            </p:cNvPr>
            <p:cNvSpPr/>
            <p:nvPr/>
          </p:nvSpPr>
          <p:spPr>
            <a:xfrm>
              <a:off x="5342221" y="3502024"/>
              <a:ext cx="141004" cy="847725"/>
            </a:xfrm>
            <a:custGeom>
              <a:avLst/>
              <a:gdLst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222251 h 847725"/>
                <a:gd name="connsiteX14" fmla="*/ 41905 w 141004"/>
                <a:gd name="connsiteY14" fmla="*/ 75253 h 847725"/>
                <a:gd name="connsiteX15" fmla="*/ 29582 w 141004"/>
                <a:gd name="connsiteY15" fmla="*/ 71461 h 847725"/>
                <a:gd name="connsiteX16" fmla="*/ 21205 w 141004"/>
                <a:gd name="connsiteY16" fmla="*/ 56436 h 847725"/>
                <a:gd name="connsiteX17" fmla="*/ 21205 w 141004"/>
                <a:gd name="connsiteY17" fmla="*/ 48790 h 847725"/>
                <a:gd name="connsiteX18" fmla="*/ 10506 w 141004"/>
                <a:gd name="connsiteY18" fmla="*/ 45497 h 847725"/>
                <a:gd name="connsiteX19" fmla="*/ 0 w 141004"/>
                <a:gd name="connsiteY19" fmla="*/ 26652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75253 h 847725"/>
                <a:gd name="connsiteX14" fmla="*/ 29582 w 141004"/>
                <a:gd name="connsiteY14" fmla="*/ 71461 h 847725"/>
                <a:gd name="connsiteX15" fmla="*/ 21205 w 141004"/>
                <a:gd name="connsiteY15" fmla="*/ 56436 h 847725"/>
                <a:gd name="connsiteX16" fmla="*/ 21205 w 141004"/>
                <a:gd name="connsiteY16" fmla="*/ 48790 h 847725"/>
                <a:gd name="connsiteX17" fmla="*/ 10506 w 141004"/>
                <a:gd name="connsiteY17" fmla="*/ 45497 h 847725"/>
                <a:gd name="connsiteX18" fmla="*/ 0 w 141004"/>
                <a:gd name="connsiteY18" fmla="*/ 26652 h 847725"/>
                <a:gd name="connsiteX19" fmla="*/ 0 w 141004"/>
                <a:gd name="connsiteY19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1905 w 141004"/>
                <a:gd name="connsiteY12" fmla="*/ 75253 h 847725"/>
                <a:gd name="connsiteX13" fmla="*/ 29582 w 141004"/>
                <a:gd name="connsiteY13" fmla="*/ 71461 h 847725"/>
                <a:gd name="connsiteX14" fmla="*/ 21205 w 141004"/>
                <a:gd name="connsiteY14" fmla="*/ 56436 h 847725"/>
                <a:gd name="connsiteX15" fmla="*/ 21205 w 141004"/>
                <a:gd name="connsiteY15" fmla="*/ 48790 h 847725"/>
                <a:gd name="connsiteX16" fmla="*/ 10506 w 141004"/>
                <a:gd name="connsiteY16" fmla="*/ 45497 h 847725"/>
                <a:gd name="connsiteX17" fmla="*/ 0 w 141004"/>
                <a:gd name="connsiteY17" fmla="*/ 26652 h 847725"/>
                <a:gd name="connsiteX18" fmla="*/ 0 w 141004"/>
                <a:gd name="connsiteY18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207241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5754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6554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1004" h="847725">
                  <a:moveTo>
                    <a:pt x="0" y="0"/>
                  </a:moveTo>
                  <a:lnTo>
                    <a:pt x="141004" y="0"/>
                  </a:lnTo>
                  <a:lnTo>
                    <a:pt x="141004" y="26652"/>
                  </a:lnTo>
                  <a:cubicBezTo>
                    <a:pt x="141004" y="34011"/>
                    <a:pt x="136990" y="40674"/>
                    <a:pt x="130498" y="45497"/>
                  </a:cubicBezTo>
                  <a:lnTo>
                    <a:pt x="119799" y="48790"/>
                  </a:lnTo>
                  <a:lnTo>
                    <a:pt x="119799" y="56437"/>
                  </a:lnTo>
                  <a:cubicBezTo>
                    <a:pt x="119799" y="62305"/>
                    <a:pt x="116599" y="67617"/>
                    <a:pt x="111424" y="71462"/>
                  </a:cubicBezTo>
                  <a:lnTo>
                    <a:pt x="99100" y="75254"/>
                  </a:lnTo>
                  <a:cubicBezTo>
                    <a:pt x="99310" y="332744"/>
                    <a:pt x="96344" y="590235"/>
                    <a:pt x="96554" y="847725"/>
                  </a:cubicBezTo>
                  <a:lnTo>
                    <a:pt x="42579" y="847725"/>
                  </a:lnTo>
                  <a:cubicBezTo>
                    <a:pt x="42354" y="590234"/>
                    <a:pt x="42130" y="332744"/>
                    <a:pt x="41905" y="75253"/>
                  </a:cubicBezTo>
                  <a:lnTo>
                    <a:pt x="29582" y="71461"/>
                  </a:lnTo>
                  <a:cubicBezTo>
                    <a:pt x="24406" y="67616"/>
                    <a:pt x="21205" y="62304"/>
                    <a:pt x="21205" y="56436"/>
                  </a:cubicBezTo>
                  <a:lnTo>
                    <a:pt x="21205" y="48790"/>
                  </a:lnTo>
                  <a:lnTo>
                    <a:pt x="10506" y="45497"/>
                  </a:lnTo>
                  <a:cubicBezTo>
                    <a:pt x="4015" y="40674"/>
                    <a:pt x="0" y="34011"/>
                    <a:pt x="0" y="266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6" name="フリーフォーム: 図形 1015">
              <a:extLst>
                <a:ext uri="{FF2B5EF4-FFF2-40B4-BE49-F238E27FC236}">
                  <a16:creationId xmlns:a16="http://schemas.microsoft.com/office/drawing/2014/main" id="{E87B2AC1-D170-4222-89FD-506025037CFA}"/>
                </a:ext>
              </a:extLst>
            </p:cNvPr>
            <p:cNvSpPr/>
            <p:nvPr/>
          </p:nvSpPr>
          <p:spPr>
            <a:xfrm>
              <a:off x="4529421" y="3502024"/>
              <a:ext cx="141004" cy="847725"/>
            </a:xfrm>
            <a:custGeom>
              <a:avLst/>
              <a:gdLst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222251 h 847725"/>
                <a:gd name="connsiteX14" fmla="*/ 41905 w 141004"/>
                <a:gd name="connsiteY14" fmla="*/ 75253 h 847725"/>
                <a:gd name="connsiteX15" fmla="*/ 29582 w 141004"/>
                <a:gd name="connsiteY15" fmla="*/ 71461 h 847725"/>
                <a:gd name="connsiteX16" fmla="*/ 21205 w 141004"/>
                <a:gd name="connsiteY16" fmla="*/ 56436 h 847725"/>
                <a:gd name="connsiteX17" fmla="*/ 21205 w 141004"/>
                <a:gd name="connsiteY17" fmla="*/ 48790 h 847725"/>
                <a:gd name="connsiteX18" fmla="*/ 10506 w 141004"/>
                <a:gd name="connsiteY18" fmla="*/ 45497 h 847725"/>
                <a:gd name="connsiteX19" fmla="*/ 0 w 141004"/>
                <a:gd name="connsiteY19" fmla="*/ 26652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75253 h 847725"/>
                <a:gd name="connsiteX14" fmla="*/ 29582 w 141004"/>
                <a:gd name="connsiteY14" fmla="*/ 71461 h 847725"/>
                <a:gd name="connsiteX15" fmla="*/ 21205 w 141004"/>
                <a:gd name="connsiteY15" fmla="*/ 56436 h 847725"/>
                <a:gd name="connsiteX16" fmla="*/ 21205 w 141004"/>
                <a:gd name="connsiteY16" fmla="*/ 48790 h 847725"/>
                <a:gd name="connsiteX17" fmla="*/ 10506 w 141004"/>
                <a:gd name="connsiteY17" fmla="*/ 45497 h 847725"/>
                <a:gd name="connsiteX18" fmla="*/ 0 w 141004"/>
                <a:gd name="connsiteY18" fmla="*/ 26652 h 847725"/>
                <a:gd name="connsiteX19" fmla="*/ 0 w 141004"/>
                <a:gd name="connsiteY19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1905 w 141004"/>
                <a:gd name="connsiteY12" fmla="*/ 75253 h 847725"/>
                <a:gd name="connsiteX13" fmla="*/ 29582 w 141004"/>
                <a:gd name="connsiteY13" fmla="*/ 71461 h 847725"/>
                <a:gd name="connsiteX14" fmla="*/ 21205 w 141004"/>
                <a:gd name="connsiteY14" fmla="*/ 56436 h 847725"/>
                <a:gd name="connsiteX15" fmla="*/ 21205 w 141004"/>
                <a:gd name="connsiteY15" fmla="*/ 48790 h 847725"/>
                <a:gd name="connsiteX16" fmla="*/ 10506 w 141004"/>
                <a:gd name="connsiteY16" fmla="*/ 45497 h 847725"/>
                <a:gd name="connsiteX17" fmla="*/ 0 w 141004"/>
                <a:gd name="connsiteY17" fmla="*/ 26652 h 847725"/>
                <a:gd name="connsiteX18" fmla="*/ 0 w 141004"/>
                <a:gd name="connsiteY18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207241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5754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6554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1004" h="847725">
                  <a:moveTo>
                    <a:pt x="0" y="0"/>
                  </a:moveTo>
                  <a:lnTo>
                    <a:pt x="141004" y="0"/>
                  </a:lnTo>
                  <a:lnTo>
                    <a:pt x="141004" y="26652"/>
                  </a:lnTo>
                  <a:cubicBezTo>
                    <a:pt x="141004" y="34011"/>
                    <a:pt x="136990" y="40674"/>
                    <a:pt x="130498" y="45497"/>
                  </a:cubicBezTo>
                  <a:lnTo>
                    <a:pt x="119799" y="48790"/>
                  </a:lnTo>
                  <a:lnTo>
                    <a:pt x="119799" y="56437"/>
                  </a:lnTo>
                  <a:cubicBezTo>
                    <a:pt x="119799" y="62305"/>
                    <a:pt x="116599" y="67617"/>
                    <a:pt x="111424" y="71462"/>
                  </a:cubicBezTo>
                  <a:lnTo>
                    <a:pt x="99100" y="75254"/>
                  </a:lnTo>
                  <a:cubicBezTo>
                    <a:pt x="99310" y="332744"/>
                    <a:pt x="96344" y="590235"/>
                    <a:pt x="96554" y="847725"/>
                  </a:cubicBezTo>
                  <a:lnTo>
                    <a:pt x="42579" y="847725"/>
                  </a:lnTo>
                  <a:cubicBezTo>
                    <a:pt x="42354" y="590234"/>
                    <a:pt x="42130" y="332744"/>
                    <a:pt x="41905" y="75253"/>
                  </a:cubicBezTo>
                  <a:lnTo>
                    <a:pt x="29582" y="71461"/>
                  </a:lnTo>
                  <a:cubicBezTo>
                    <a:pt x="24406" y="67616"/>
                    <a:pt x="21205" y="62304"/>
                    <a:pt x="21205" y="56436"/>
                  </a:cubicBezTo>
                  <a:lnTo>
                    <a:pt x="21205" y="48790"/>
                  </a:lnTo>
                  <a:lnTo>
                    <a:pt x="10506" y="45497"/>
                  </a:lnTo>
                  <a:cubicBezTo>
                    <a:pt x="4015" y="40674"/>
                    <a:pt x="0" y="34011"/>
                    <a:pt x="0" y="266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7" name="正方形/長方形 1016">
              <a:extLst>
                <a:ext uri="{FF2B5EF4-FFF2-40B4-BE49-F238E27FC236}">
                  <a16:creationId xmlns:a16="http://schemas.microsoft.com/office/drawing/2014/main" id="{B5E418C3-6042-4AD3-8200-84DC9002053F}"/>
                </a:ext>
              </a:extLst>
            </p:cNvPr>
            <p:cNvSpPr/>
            <p:nvPr/>
          </p:nvSpPr>
          <p:spPr>
            <a:xfrm>
              <a:off x="3380723" y="4190598"/>
              <a:ext cx="2861327" cy="4571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8" name="台形 1017">
              <a:extLst>
                <a:ext uri="{FF2B5EF4-FFF2-40B4-BE49-F238E27FC236}">
                  <a16:creationId xmlns:a16="http://schemas.microsoft.com/office/drawing/2014/main" id="{EC129BC7-7353-4AF6-A53D-6A077906EE8E}"/>
                </a:ext>
              </a:extLst>
            </p:cNvPr>
            <p:cNvSpPr/>
            <p:nvPr/>
          </p:nvSpPr>
          <p:spPr>
            <a:xfrm>
              <a:off x="3945624" y="4190598"/>
              <a:ext cx="1683652" cy="159151"/>
            </a:xfrm>
            <a:prstGeom prst="trapezoid">
              <a:avLst>
                <a:gd name="adj" fmla="val 36628"/>
              </a:avLst>
            </a:prstGeom>
            <a:pattFill prst="dkHorz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9" name="台形 1018">
              <a:extLst>
                <a:ext uri="{FF2B5EF4-FFF2-40B4-BE49-F238E27FC236}">
                  <a16:creationId xmlns:a16="http://schemas.microsoft.com/office/drawing/2014/main" id="{B105D574-D2E4-4F79-AAB8-3E249EC4EC15}"/>
                </a:ext>
              </a:extLst>
            </p:cNvPr>
            <p:cNvSpPr/>
            <p:nvPr/>
          </p:nvSpPr>
          <p:spPr>
            <a:xfrm>
              <a:off x="3878950" y="4349348"/>
              <a:ext cx="1817000" cy="244476"/>
            </a:xfrm>
            <a:prstGeom prst="trapezoid">
              <a:avLst>
                <a:gd name="adj" fmla="val 36628"/>
              </a:avLst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0" name="台形 1019">
              <a:extLst>
                <a:ext uri="{FF2B5EF4-FFF2-40B4-BE49-F238E27FC236}">
                  <a16:creationId xmlns:a16="http://schemas.microsoft.com/office/drawing/2014/main" id="{8877AF78-DF44-438E-84D2-60511ADD0789}"/>
                </a:ext>
              </a:extLst>
            </p:cNvPr>
            <p:cNvSpPr/>
            <p:nvPr/>
          </p:nvSpPr>
          <p:spPr>
            <a:xfrm>
              <a:off x="3977375" y="4349348"/>
              <a:ext cx="1620150" cy="244476"/>
            </a:xfrm>
            <a:prstGeom prst="trapezoid">
              <a:avLst>
                <a:gd name="adj" fmla="val 36628"/>
              </a:avLst>
            </a:prstGeom>
            <a:pattFill prst="dkHorz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1" name="正方形/長方形 1020">
              <a:extLst>
                <a:ext uri="{FF2B5EF4-FFF2-40B4-BE49-F238E27FC236}">
                  <a16:creationId xmlns:a16="http://schemas.microsoft.com/office/drawing/2014/main" id="{B06A766B-2366-4075-9835-F12D85F38988}"/>
                </a:ext>
              </a:extLst>
            </p:cNvPr>
            <p:cNvSpPr/>
            <p:nvPr/>
          </p:nvSpPr>
          <p:spPr>
            <a:xfrm>
              <a:off x="3841098" y="4348947"/>
              <a:ext cx="1940578" cy="45720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2" name="フリーフォーム: 図形 1021">
              <a:extLst>
                <a:ext uri="{FF2B5EF4-FFF2-40B4-BE49-F238E27FC236}">
                  <a16:creationId xmlns:a16="http://schemas.microsoft.com/office/drawing/2014/main" id="{A2D2E930-F7D9-480F-9BEA-4A8D6A866A53}"/>
                </a:ext>
              </a:extLst>
            </p:cNvPr>
            <p:cNvSpPr/>
            <p:nvPr/>
          </p:nvSpPr>
          <p:spPr>
            <a:xfrm>
              <a:off x="3310221" y="3502024"/>
              <a:ext cx="141004" cy="847725"/>
            </a:xfrm>
            <a:custGeom>
              <a:avLst/>
              <a:gdLst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222251 h 847725"/>
                <a:gd name="connsiteX14" fmla="*/ 41905 w 141004"/>
                <a:gd name="connsiteY14" fmla="*/ 75253 h 847725"/>
                <a:gd name="connsiteX15" fmla="*/ 29582 w 141004"/>
                <a:gd name="connsiteY15" fmla="*/ 71461 h 847725"/>
                <a:gd name="connsiteX16" fmla="*/ 21205 w 141004"/>
                <a:gd name="connsiteY16" fmla="*/ 56436 h 847725"/>
                <a:gd name="connsiteX17" fmla="*/ 21205 w 141004"/>
                <a:gd name="connsiteY17" fmla="*/ 48790 h 847725"/>
                <a:gd name="connsiteX18" fmla="*/ 10506 w 141004"/>
                <a:gd name="connsiteY18" fmla="*/ 45497 h 847725"/>
                <a:gd name="connsiteX19" fmla="*/ 0 w 141004"/>
                <a:gd name="connsiteY19" fmla="*/ 26652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75253 h 847725"/>
                <a:gd name="connsiteX14" fmla="*/ 29582 w 141004"/>
                <a:gd name="connsiteY14" fmla="*/ 71461 h 847725"/>
                <a:gd name="connsiteX15" fmla="*/ 21205 w 141004"/>
                <a:gd name="connsiteY15" fmla="*/ 56436 h 847725"/>
                <a:gd name="connsiteX16" fmla="*/ 21205 w 141004"/>
                <a:gd name="connsiteY16" fmla="*/ 48790 h 847725"/>
                <a:gd name="connsiteX17" fmla="*/ 10506 w 141004"/>
                <a:gd name="connsiteY17" fmla="*/ 45497 h 847725"/>
                <a:gd name="connsiteX18" fmla="*/ 0 w 141004"/>
                <a:gd name="connsiteY18" fmla="*/ 26652 h 847725"/>
                <a:gd name="connsiteX19" fmla="*/ 0 w 141004"/>
                <a:gd name="connsiteY19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1905 w 141004"/>
                <a:gd name="connsiteY12" fmla="*/ 75253 h 847725"/>
                <a:gd name="connsiteX13" fmla="*/ 29582 w 141004"/>
                <a:gd name="connsiteY13" fmla="*/ 71461 h 847725"/>
                <a:gd name="connsiteX14" fmla="*/ 21205 w 141004"/>
                <a:gd name="connsiteY14" fmla="*/ 56436 h 847725"/>
                <a:gd name="connsiteX15" fmla="*/ 21205 w 141004"/>
                <a:gd name="connsiteY15" fmla="*/ 48790 h 847725"/>
                <a:gd name="connsiteX16" fmla="*/ 10506 w 141004"/>
                <a:gd name="connsiteY16" fmla="*/ 45497 h 847725"/>
                <a:gd name="connsiteX17" fmla="*/ 0 w 141004"/>
                <a:gd name="connsiteY17" fmla="*/ 26652 h 847725"/>
                <a:gd name="connsiteX18" fmla="*/ 0 w 141004"/>
                <a:gd name="connsiteY18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207241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5754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6554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1004" h="847725">
                  <a:moveTo>
                    <a:pt x="0" y="0"/>
                  </a:moveTo>
                  <a:lnTo>
                    <a:pt x="141004" y="0"/>
                  </a:lnTo>
                  <a:lnTo>
                    <a:pt x="141004" y="26652"/>
                  </a:lnTo>
                  <a:cubicBezTo>
                    <a:pt x="141004" y="34011"/>
                    <a:pt x="136990" y="40674"/>
                    <a:pt x="130498" y="45497"/>
                  </a:cubicBezTo>
                  <a:lnTo>
                    <a:pt x="119799" y="48790"/>
                  </a:lnTo>
                  <a:lnTo>
                    <a:pt x="119799" y="56437"/>
                  </a:lnTo>
                  <a:cubicBezTo>
                    <a:pt x="119799" y="62305"/>
                    <a:pt x="116599" y="67617"/>
                    <a:pt x="111424" y="71462"/>
                  </a:cubicBezTo>
                  <a:lnTo>
                    <a:pt x="99100" y="75254"/>
                  </a:lnTo>
                  <a:cubicBezTo>
                    <a:pt x="99310" y="332744"/>
                    <a:pt x="96344" y="590235"/>
                    <a:pt x="96554" y="847725"/>
                  </a:cubicBezTo>
                  <a:lnTo>
                    <a:pt x="42579" y="847725"/>
                  </a:lnTo>
                  <a:cubicBezTo>
                    <a:pt x="42354" y="590234"/>
                    <a:pt x="42130" y="332744"/>
                    <a:pt x="41905" y="75253"/>
                  </a:cubicBezTo>
                  <a:lnTo>
                    <a:pt x="29582" y="71461"/>
                  </a:lnTo>
                  <a:cubicBezTo>
                    <a:pt x="24406" y="67616"/>
                    <a:pt x="21205" y="62304"/>
                    <a:pt x="21205" y="56436"/>
                  </a:cubicBezTo>
                  <a:lnTo>
                    <a:pt x="21205" y="48790"/>
                  </a:lnTo>
                  <a:lnTo>
                    <a:pt x="10506" y="45497"/>
                  </a:lnTo>
                  <a:cubicBezTo>
                    <a:pt x="4015" y="40674"/>
                    <a:pt x="0" y="34011"/>
                    <a:pt x="0" y="266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3" name="フリーフォーム: 図形 1022">
              <a:extLst>
                <a:ext uri="{FF2B5EF4-FFF2-40B4-BE49-F238E27FC236}">
                  <a16:creationId xmlns:a16="http://schemas.microsoft.com/office/drawing/2014/main" id="{8D972D32-5540-4747-BDC7-A5BFCFFF5C6E}"/>
                </a:ext>
              </a:extLst>
            </p:cNvPr>
            <p:cNvSpPr/>
            <p:nvPr/>
          </p:nvSpPr>
          <p:spPr>
            <a:xfrm>
              <a:off x="6155021" y="3502024"/>
              <a:ext cx="141004" cy="847725"/>
            </a:xfrm>
            <a:custGeom>
              <a:avLst/>
              <a:gdLst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222251 h 847725"/>
                <a:gd name="connsiteX14" fmla="*/ 41905 w 141004"/>
                <a:gd name="connsiteY14" fmla="*/ 75253 h 847725"/>
                <a:gd name="connsiteX15" fmla="*/ 29582 w 141004"/>
                <a:gd name="connsiteY15" fmla="*/ 71461 h 847725"/>
                <a:gd name="connsiteX16" fmla="*/ 21205 w 141004"/>
                <a:gd name="connsiteY16" fmla="*/ 56436 h 847725"/>
                <a:gd name="connsiteX17" fmla="*/ 21205 w 141004"/>
                <a:gd name="connsiteY17" fmla="*/ 48790 h 847725"/>
                <a:gd name="connsiteX18" fmla="*/ 10506 w 141004"/>
                <a:gd name="connsiteY18" fmla="*/ 45497 h 847725"/>
                <a:gd name="connsiteX19" fmla="*/ 0 w 141004"/>
                <a:gd name="connsiteY19" fmla="*/ 26652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75253 h 847725"/>
                <a:gd name="connsiteX14" fmla="*/ 29582 w 141004"/>
                <a:gd name="connsiteY14" fmla="*/ 71461 h 847725"/>
                <a:gd name="connsiteX15" fmla="*/ 21205 w 141004"/>
                <a:gd name="connsiteY15" fmla="*/ 56436 h 847725"/>
                <a:gd name="connsiteX16" fmla="*/ 21205 w 141004"/>
                <a:gd name="connsiteY16" fmla="*/ 48790 h 847725"/>
                <a:gd name="connsiteX17" fmla="*/ 10506 w 141004"/>
                <a:gd name="connsiteY17" fmla="*/ 45497 h 847725"/>
                <a:gd name="connsiteX18" fmla="*/ 0 w 141004"/>
                <a:gd name="connsiteY18" fmla="*/ 26652 h 847725"/>
                <a:gd name="connsiteX19" fmla="*/ 0 w 141004"/>
                <a:gd name="connsiteY19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1905 w 141004"/>
                <a:gd name="connsiteY12" fmla="*/ 75253 h 847725"/>
                <a:gd name="connsiteX13" fmla="*/ 29582 w 141004"/>
                <a:gd name="connsiteY13" fmla="*/ 71461 h 847725"/>
                <a:gd name="connsiteX14" fmla="*/ 21205 w 141004"/>
                <a:gd name="connsiteY14" fmla="*/ 56436 h 847725"/>
                <a:gd name="connsiteX15" fmla="*/ 21205 w 141004"/>
                <a:gd name="connsiteY15" fmla="*/ 48790 h 847725"/>
                <a:gd name="connsiteX16" fmla="*/ 10506 w 141004"/>
                <a:gd name="connsiteY16" fmla="*/ 45497 h 847725"/>
                <a:gd name="connsiteX17" fmla="*/ 0 w 141004"/>
                <a:gd name="connsiteY17" fmla="*/ 26652 h 847725"/>
                <a:gd name="connsiteX18" fmla="*/ 0 w 141004"/>
                <a:gd name="connsiteY18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207241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5754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6554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1004" h="847725">
                  <a:moveTo>
                    <a:pt x="0" y="0"/>
                  </a:moveTo>
                  <a:lnTo>
                    <a:pt x="141004" y="0"/>
                  </a:lnTo>
                  <a:lnTo>
                    <a:pt x="141004" y="26652"/>
                  </a:lnTo>
                  <a:cubicBezTo>
                    <a:pt x="141004" y="34011"/>
                    <a:pt x="136990" y="40674"/>
                    <a:pt x="130498" y="45497"/>
                  </a:cubicBezTo>
                  <a:lnTo>
                    <a:pt x="119799" y="48790"/>
                  </a:lnTo>
                  <a:lnTo>
                    <a:pt x="119799" y="56437"/>
                  </a:lnTo>
                  <a:cubicBezTo>
                    <a:pt x="119799" y="62305"/>
                    <a:pt x="116599" y="67617"/>
                    <a:pt x="111424" y="71462"/>
                  </a:cubicBezTo>
                  <a:lnTo>
                    <a:pt x="99100" y="75254"/>
                  </a:lnTo>
                  <a:cubicBezTo>
                    <a:pt x="99310" y="332744"/>
                    <a:pt x="96344" y="590235"/>
                    <a:pt x="96554" y="847725"/>
                  </a:cubicBezTo>
                  <a:lnTo>
                    <a:pt x="42579" y="847725"/>
                  </a:lnTo>
                  <a:cubicBezTo>
                    <a:pt x="42354" y="590234"/>
                    <a:pt x="42130" y="332744"/>
                    <a:pt x="41905" y="75253"/>
                  </a:cubicBezTo>
                  <a:lnTo>
                    <a:pt x="29582" y="71461"/>
                  </a:lnTo>
                  <a:cubicBezTo>
                    <a:pt x="24406" y="67616"/>
                    <a:pt x="21205" y="62304"/>
                    <a:pt x="21205" y="56436"/>
                  </a:cubicBezTo>
                  <a:lnTo>
                    <a:pt x="21205" y="48790"/>
                  </a:lnTo>
                  <a:lnTo>
                    <a:pt x="10506" y="45497"/>
                  </a:lnTo>
                  <a:cubicBezTo>
                    <a:pt x="4015" y="40674"/>
                    <a:pt x="0" y="34011"/>
                    <a:pt x="0" y="266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24" name="グループ化 1023">
              <a:extLst>
                <a:ext uri="{FF2B5EF4-FFF2-40B4-BE49-F238E27FC236}">
                  <a16:creationId xmlns:a16="http://schemas.microsoft.com/office/drawing/2014/main" id="{C0B9F6A9-A08D-4663-8315-1596F6A33814}"/>
                </a:ext>
              </a:extLst>
            </p:cNvPr>
            <p:cNvGrpSpPr/>
            <p:nvPr/>
          </p:nvGrpSpPr>
          <p:grpSpPr>
            <a:xfrm>
              <a:off x="4671695" y="4058042"/>
              <a:ext cx="264126" cy="157163"/>
              <a:chOff x="4783931" y="6691313"/>
              <a:chExt cx="264126" cy="157163"/>
            </a:xfrm>
          </p:grpSpPr>
          <p:sp>
            <p:nvSpPr>
              <p:cNvPr id="1028" name="四角形: 上の 2 つの角を丸める 1027">
                <a:extLst>
                  <a:ext uri="{FF2B5EF4-FFF2-40B4-BE49-F238E27FC236}">
                    <a16:creationId xmlns:a16="http://schemas.microsoft.com/office/drawing/2014/main" id="{2CFD4CF1-2658-47AA-804D-805E979449B1}"/>
                  </a:ext>
                </a:extLst>
              </p:cNvPr>
              <p:cNvSpPr/>
              <p:nvPr/>
            </p:nvSpPr>
            <p:spPr>
              <a:xfrm>
                <a:off x="4802789" y="6797992"/>
                <a:ext cx="231174" cy="5048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9" name="四角形: 上の 2 つの角を丸める 1028">
                <a:extLst>
                  <a:ext uri="{FF2B5EF4-FFF2-40B4-BE49-F238E27FC236}">
                    <a16:creationId xmlns:a16="http://schemas.microsoft.com/office/drawing/2014/main" id="{A76690D9-CB5B-4EF6-80A7-E1AB53A965A1}"/>
                  </a:ext>
                </a:extLst>
              </p:cNvPr>
              <p:cNvSpPr/>
              <p:nvPr/>
            </p:nvSpPr>
            <p:spPr>
              <a:xfrm>
                <a:off x="4783931" y="6691313"/>
                <a:ext cx="264126" cy="111918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25" name="フリーフォーム: 図形 1024">
              <a:extLst>
                <a:ext uri="{FF2B5EF4-FFF2-40B4-BE49-F238E27FC236}">
                  <a16:creationId xmlns:a16="http://schemas.microsoft.com/office/drawing/2014/main" id="{60F409A8-F8F4-485D-9984-D5A3BD3A6628}"/>
                </a:ext>
              </a:extLst>
            </p:cNvPr>
            <p:cNvSpPr/>
            <p:nvPr/>
          </p:nvSpPr>
          <p:spPr>
            <a:xfrm>
              <a:off x="3406775" y="4030663"/>
              <a:ext cx="2790826" cy="132112"/>
            </a:xfrm>
            <a:custGeom>
              <a:avLst/>
              <a:gdLst>
                <a:gd name="connsiteX0" fmla="*/ 2019952 w 2772428"/>
                <a:gd name="connsiteY0" fmla="*/ 109465 h 132112"/>
                <a:gd name="connsiteX1" fmla="*/ 2772428 w 2772428"/>
                <a:gd name="connsiteY1" fmla="*/ 109465 h 132112"/>
                <a:gd name="connsiteX2" fmla="*/ 2772428 w 2772428"/>
                <a:gd name="connsiteY2" fmla="*/ 132112 h 132112"/>
                <a:gd name="connsiteX3" fmla="*/ 2019952 w 2772428"/>
                <a:gd name="connsiteY3" fmla="*/ 132112 h 132112"/>
                <a:gd name="connsiteX4" fmla="*/ 0 w 2772428"/>
                <a:gd name="connsiteY4" fmla="*/ 109465 h 132112"/>
                <a:gd name="connsiteX5" fmla="*/ 741062 w 2772428"/>
                <a:gd name="connsiteY5" fmla="*/ 109465 h 132112"/>
                <a:gd name="connsiteX6" fmla="*/ 741062 w 2772428"/>
                <a:gd name="connsiteY6" fmla="*/ 132112 h 132112"/>
                <a:gd name="connsiteX7" fmla="*/ 0 w 2772428"/>
                <a:gd name="connsiteY7" fmla="*/ 132112 h 132112"/>
                <a:gd name="connsiteX8" fmla="*/ 2019952 w 2772428"/>
                <a:gd name="connsiteY8" fmla="*/ 52845 h 132112"/>
                <a:gd name="connsiteX9" fmla="*/ 2772428 w 2772428"/>
                <a:gd name="connsiteY9" fmla="*/ 52845 h 132112"/>
                <a:gd name="connsiteX10" fmla="*/ 2772428 w 2772428"/>
                <a:gd name="connsiteY10" fmla="*/ 75492 h 132112"/>
                <a:gd name="connsiteX11" fmla="*/ 2019952 w 2772428"/>
                <a:gd name="connsiteY11" fmla="*/ 75492 h 132112"/>
                <a:gd name="connsiteX12" fmla="*/ 0 w 2772428"/>
                <a:gd name="connsiteY12" fmla="*/ 52845 h 132112"/>
                <a:gd name="connsiteX13" fmla="*/ 741062 w 2772428"/>
                <a:gd name="connsiteY13" fmla="*/ 52845 h 132112"/>
                <a:gd name="connsiteX14" fmla="*/ 741062 w 2772428"/>
                <a:gd name="connsiteY14" fmla="*/ 75492 h 132112"/>
                <a:gd name="connsiteX15" fmla="*/ 0 w 2772428"/>
                <a:gd name="connsiteY15" fmla="*/ 75492 h 132112"/>
                <a:gd name="connsiteX16" fmla="*/ 2019952 w 2772428"/>
                <a:gd name="connsiteY16" fmla="*/ 0 h 132112"/>
                <a:gd name="connsiteX17" fmla="*/ 2772428 w 2772428"/>
                <a:gd name="connsiteY17" fmla="*/ 0 h 132112"/>
                <a:gd name="connsiteX18" fmla="*/ 2772428 w 2772428"/>
                <a:gd name="connsiteY18" fmla="*/ 22647 h 132112"/>
                <a:gd name="connsiteX19" fmla="*/ 2019952 w 2772428"/>
                <a:gd name="connsiteY19" fmla="*/ 22647 h 132112"/>
                <a:gd name="connsiteX20" fmla="*/ 0 w 2772428"/>
                <a:gd name="connsiteY20" fmla="*/ 0 h 132112"/>
                <a:gd name="connsiteX21" fmla="*/ 741062 w 2772428"/>
                <a:gd name="connsiteY21" fmla="*/ 0 h 132112"/>
                <a:gd name="connsiteX22" fmla="*/ 741062 w 2772428"/>
                <a:gd name="connsiteY22" fmla="*/ 22647 h 132112"/>
                <a:gd name="connsiteX23" fmla="*/ 0 w 2772428"/>
                <a:gd name="connsiteY23" fmla="*/ 22647 h 132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72428" h="132112">
                  <a:moveTo>
                    <a:pt x="2019952" y="109465"/>
                  </a:moveTo>
                  <a:lnTo>
                    <a:pt x="2772428" y="109465"/>
                  </a:lnTo>
                  <a:lnTo>
                    <a:pt x="2772428" y="132112"/>
                  </a:lnTo>
                  <a:lnTo>
                    <a:pt x="2019952" y="132112"/>
                  </a:lnTo>
                  <a:close/>
                  <a:moveTo>
                    <a:pt x="0" y="109465"/>
                  </a:moveTo>
                  <a:lnTo>
                    <a:pt x="741062" y="109465"/>
                  </a:lnTo>
                  <a:lnTo>
                    <a:pt x="741062" y="132112"/>
                  </a:lnTo>
                  <a:lnTo>
                    <a:pt x="0" y="132112"/>
                  </a:lnTo>
                  <a:close/>
                  <a:moveTo>
                    <a:pt x="2019952" y="52845"/>
                  </a:moveTo>
                  <a:lnTo>
                    <a:pt x="2772428" y="52845"/>
                  </a:lnTo>
                  <a:lnTo>
                    <a:pt x="2772428" y="75492"/>
                  </a:lnTo>
                  <a:lnTo>
                    <a:pt x="2019952" y="75492"/>
                  </a:lnTo>
                  <a:close/>
                  <a:moveTo>
                    <a:pt x="0" y="52845"/>
                  </a:moveTo>
                  <a:lnTo>
                    <a:pt x="741062" y="52845"/>
                  </a:lnTo>
                  <a:lnTo>
                    <a:pt x="741062" y="75492"/>
                  </a:lnTo>
                  <a:lnTo>
                    <a:pt x="0" y="75492"/>
                  </a:lnTo>
                  <a:close/>
                  <a:moveTo>
                    <a:pt x="2019952" y="0"/>
                  </a:moveTo>
                  <a:lnTo>
                    <a:pt x="2772428" y="0"/>
                  </a:lnTo>
                  <a:lnTo>
                    <a:pt x="2772428" y="22647"/>
                  </a:lnTo>
                  <a:lnTo>
                    <a:pt x="2019952" y="22647"/>
                  </a:lnTo>
                  <a:close/>
                  <a:moveTo>
                    <a:pt x="0" y="0"/>
                  </a:moveTo>
                  <a:lnTo>
                    <a:pt x="741062" y="0"/>
                  </a:lnTo>
                  <a:lnTo>
                    <a:pt x="741062" y="22647"/>
                  </a:lnTo>
                  <a:lnTo>
                    <a:pt x="0" y="22647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6" name="フリーフォーム: 図形 1025">
              <a:extLst>
                <a:ext uri="{FF2B5EF4-FFF2-40B4-BE49-F238E27FC236}">
                  <a16:creationId xmlns:a16="http://schemas.microsoft.com/office/drawing/2014/main" id="{59301665-AB44-4A5F-9757-AC07FF1B6580}"/>
                </a:ext>
              </a:extLst>
            </p:cNvPr>
            <p:cNvSpPr/>
            <p:nvPr/>
          </p:nvSpPr>
          <p:spPr>
            <a:xfrm>
              <a:off x="3716621" y="3502024"/>
              <a:ext cx="141004" cy="847725"/>
            </a:xfrm>
            <a:custGeom>
              <a:avLst/>
              <a:gdLst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222251 h 847725"/>
                <a:gd name="connsiteX14" fmla="*/ 41905 w 141004"/>
                <a:gd name="connsiteY14" fmla="*/ 75253 h 847725"/>
                <a:gd name="connsiteX15" fmla="*/ 29582 w 141004"/>
                <a:gd name="connsiteY15" fmla="*/ 71461 h 847725"/>
                <a:gd name="connsiteX16" fmla="*/ 21205 w 141004"/>
                <a:gd name="connsiteY16" fmla="*/ 56436 h 847725"/>
                <a:gd name="connsiteX17" fmla="*/ 21205 w 141004"/>
                <a:gd name="connsiteY17" fmla="*/ 48790 h 847725"/>
                <a:gd name="connsiteX18" fmla="*/ 10506 w 141004"/>
                <a:gd name="connsiteY18" fmla="*/ 45497 h 847725"/>
                <a:gd name="connsiteX19" fmla="*/ 0 w 141004"/>
                <a:gd name="connsiteY19" fmla="*/ 26652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75253 h 847725"/>
                <a:gd name="connsiteX14" fmla="*/ 29582 w 141004"/>
                <a:gd name="connsiteY14" fmla="*/ 71461 h 847725"/>
                <a:gd name="connsiteX15" fmla="*/ 21205 w 141004"/>
                <a:gd name="connsiteY15" fmla="*/ 56436 h 847725"/>
                <a:gd name="connsiteX16" fmla="*/ 21205 w 141004"/>
                <a:gd name="connsiteY16" fmla="*/ 48790 h 847725"/>
                <a:gd name="connsiteX17" fmla="*/ 10506 w 141004"/>
                <a:gd name="connsiteY17" fmla="*/ 45497 h 847725"/>
                <a:gd name="connsiteX18" fmla="*/ 0 w 141004"/>
                <a:gd name="connsiteY18" fmla="*/ 26652 h 847725"/>
                <a:gd name="connsiteX19" fmla="*/ 0 w 141004"/>
                <a:gd name="connsiteY19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1905 w 141004"/>
                <a:gd name="connsiteY12" fmla="*/ 75253 h 847725"/>
                <a:gd name="connsiteX13" fmla="*/ 29582 w 141004"/>
                <a:gd name="connsiteY13" fmla="*/ 71461 h 847725"/>
                <a:gd name="connsiteX14" fmla="*/ 21205 w 141004"/>
                <a:gd name="connsiteY14" fmla="*/ 56436 h 847725"/>
                <a:gd name="connsiteX15" fmla="*/ 21205 w 141004"/>
                <a:gd name="connsiteY15" fmla="*/ 48790 h 847725"/>
                <a:gd name="connsiteX16" fmla="*/ 10506 w 141004"/>
                <a:gd name="connsiteY16" fmla="*/ 45497 h 847725"/>
                <a:gd name="connsiteX17" fmla="*/ 0 w 141004"/>
                <a:gd name="connsiteY17" fmla="*/ 26652 h 847725"/>
                <a:gd name="connsiteX18" fmla="*/ 0 w 141004"/>
                <a:gd name="connsiteY18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207241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5754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6554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1004" h="847725">
                  <a:moveTo>
                    <a:pt x="0" y="0"/>
                  </a:moveTo>
                  <a:lnTo>
                    <a:pt x="141004" y="0"/>
                  </a:lnTo>
                  <a:lnTo>
                    <a:pt x="141004" y="26652"/>
                  </a:lnTo>
                  <a:cubicBezTo>
                    <a:pt x="141004" y="34011"/>
                    <a:pt x="136990" y="40674"/>
                    <a:pt x="130498" y="45497"/>
                  </a:cubicBezTo>
                  <a:lnTo>
                    <a:pt x="119799" y="48790"/>
                  </a:lnTo>
                  <a:lnTo>
                    <a:pt x="119799" y="56437"/>
                  </a:lnTo>
                  <a:cubicBezTo>
                    <a:pt x="119799" y="62305"/>
                    <a:pt x="116599" y="67617"/>
                    <a:pt x="111424" y="71462"/>
                  </a:cubicBezTo>
                  <a:lnTo>
                    <a:pt x="99100" y="75254"/>
                  </a:lnTo>
                  <a:cubicBezTo>
                    <a:pt x="99310" y="332744"/>
                    <a:pt x="96344" y="590235"/>
                    <a:pt x="96554" y="847725"/>
                  </a:cubicBezTo>
                  <a:lnTo>
                    <a:pt x="42579" y="847725"/>
                  </a:lnTo>
                  <a:cubicBezTo>
                    <a:pt x="42354" y="590234"/>
                    <a:pt x="42130" y="332744"/>
                    <a:pt x="41905" y="75253"/>
                  </a:cubicBezTo>
                  <a:lnTo>
                    <a:pt x="29582" y="71461"/>
                  </a:lnTo>
                  <a:cubicBezTo>
                    <a:pt x="24406" y="67616"/>
                    <a:pt x="21205" y="62304"/>
                    <a:pt x="21205" y="56436"/>
                  </a:cubicBezTo>
                  <a:lnTo>
                    <a:pt x="21205" y="48790"/>
                  </a:lnTo>
                  <a:lnTo>
                    <a:pt x="10506" y="45497"/>
                  </a:lnTo>
                  <a:cubicBezTo>
                    <a:pt x="4015" y="40674"/>
                    <a:pt x="0" y="34011"/>
                    <a:pt x="0" y="266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7" name="フリーフォーム: 図形 1026">
              <a:extLst>
                <a:ext uri="{FF2B5EF4-FFF2-40B4-BE49-F238E27FC236}">
                  <a16:creationId xmlns:a16="http://schemas.microsoft.com/office/drawing/2014/main" id="{9EE31117-24C9-4D32-993C-892A7BDD485E}"/>
                </a:ext>
              </a:extLst>
            </p:cNvPr>
            <p:cNvSpPr/>
            <p:nvPr/>
          </p:nvSpPr>
          <p:spPr>
            <a:xfrm>
              <a:off x="5748621" y="3502024"/>
              <a:ext cx="141004" cy="847725"/>
            </a:xfrm>
            <a:custGeom>
              <a:avLst/>
              <a:gdLst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222251 h 847725"/>
                <a:gd name="connsiteX14" fmla="*/ 41905 w 141004"/>
                <a:gd name="connsiteY14" fmla="*/ 75253 h 847725"/>
                <a:gd name="connsiteX15" fmla="*/ 29582 w 141004"/>
                <a:gd name="connsiteY15" fmla="*/ 71461 h 847725"/>
                <a:gd name="connsiteX16" fmla="*/ 21205 w 141004"/>
                <a:gd name="connsiteY16" fmla="*/ 56436 h 847725"/>
                <a:gd name="connsiteX17" fmla="*/ 21205 w 141004"/>
                <a:gd name="connsiteY17" fmla="*/ 48790 h 847725"/>
                <a:gd name="connsiteX18" fmla="*/ 10506 w 141004"/>
                <a:gd name="connsiteY18" fmla="*/ 45497 h 847725"/>
                <a:gd name="connsiteX19" fmla="*/ 0 w 141004"/>
                <a:gd name="connsiteY19" fmla="*/ 26652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5754 w 141004"/>
                <a:gd name="connsiteY12" fmla="*/ 222251 h 847725"/>
                <a:gd name="connsiteX13" fmla="*/ 41905 w 141004"/>
                <a:gd name="connsiteY13" fmla="*/ 75253 h 847725"/>
                <a:gd name="connsiteX14" fmla="*/ 29582 w 141004"/>
                <a:gd name="connsiteY14" fmla="*/ 71461 h 847725"/>
                <a:gd name="connsiteX15" fmla="*/ 21205 w 141004"/>
                <a:gd name="connsiteY15" fmla="*/ 56436 h 847725"/>
                <a:gd name="connsiteX16" fmla="*/ 21205 w 141004"/>
                <a:gd name="connsiteY16" fmla="*/ 48790 h 847725"/>
                <a:gd name="connsiteX17" fmla="*/ 10506 w 141004"/>
                <a:gd name="connsiteY17" fmla="*/ 45497 h 847725"/>
                <a:gd name="connsiteX18" fmla="*/ 0 w 141004"/>
                <a:gd name="connsiteY18" fmla="*/ 26652 h 847725"/>
                <a:gd name="connsiteX19" fmla="*/ 0 w 141004"/>
                <a:gd name="connsiteY19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197716 h 847725"/>
                <a:gd name="connsiteX10" fmla="*/ 99729 w 141004"/>
                <a:gd name="connsiteY10" fmla="*/ 847725 h 847725"/>
                <a:gd name="connsiteX11" fmla="*/ 45754 w 141004"/>
                <a:gd name="connsiteY11" fmla="*/ 847725 h 847725"/>
                <a:gd name="connsiteX12" fmla="*/ 41905 w 141004"/>
                <a:gd name="connsiteY12" fmla="*/ 75253 h 847725"/>
                <a:gd name="connsiteX13" fmla="*/ 29582 w 141004"/>
                <a:gd name="connsiteY13" fmla="*/ 71461 h 847725"/>
                <a:gd name="connsiteX14" fmla="*/ 21205 w 141004"/>
                <a:gd name="connsiteY14" fmla="*/ 56436 h 847725"/>
                <a:gd name="connsiteX15" fmla="*/ 21205 w 141004"/>
                <a:gd name="connsiteY15" fmla="*/ 48790 h 847725"/>
                <a:gd name="connsiteX16" fmla="*/ 10506 w 141004"/>
                <a:gd name="connsiteY16" fmla="*/ 45497 h 847725"/>
                <a:gd name="connsiteX17" fmla="*/ 0 w 141004"/>
                <a:gd name="connsiteY17" fmla="*/ 26652 h 847725"/>
                <a:gd name="connsiteX18" fmla="*/ 0 w 141004"/>
                <a:gd name="connsiteY18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197716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100 w 141004"/>
                <a:gd name="connsiteY8" fmla="*/ 207241 h 847725"/>
                <a:gd name="connsiteX9" fmla="*/ 99729 w 141004"/>
                <a:gd name="connsiteY9" fmla="*/ 847725 h 847725"/>
                <a:gd name="connsiteX10" fmla="*/ 45754 w 141004"/>
                <a:gd name="connsiteY10" fmla="*/ 847725 h 847725"/>
                <a:gd name="connsiteX11" fmla="*/ 41905 w 141004"/>
                <a:gd name="connsiteY11" fmla="*/ 75253 h 847725"/>
                <a:gd name="connsiteX12" fmla="*/ 29582 w 141004"/>
                <a:gd name="connsiteY12" fmla="*/ 71461 h 847725"/>
                <a:gd name="connsiteX13" fmla="*/ 21205 w 141004"/>
                <a:gd name="connsiteY13" fmla="*/ 56436 h 847725"/>
                <a:gd name="connsiteX14" fmla="*/ 21205 w 141004"/>
                <a:gd name="connsiteY14" fmla="*/ 48790 h 847725"/>
                <a:gd name="connsiteX15" fmla="*/ 10506 w 141004"/>
                <a:gd name="connsiteY15" fmla="*/ 45497 h 847725"/>
                <a:gd name="connsiteX16" fmla="*/ 0 w 141004"/>
                <a:gd name="connsiteY16" fmla="*/ 26652 h 847725"/>
                <a:gd name="connsiteX17" fmla="*/ 0 w 141004"/>
                <a:gd name="connsiteY17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5754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9729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  <a:gd name="connsiteX0" fmla="*/ 0 w 141004"/>
                <a:gd name="connsiteY0" fmla="*/ 0 h 847725"/>
                <a:gd name="connsiteX1" fmla="*/ 141004 w 141004"/>
                <a:gd name="connsiteY1" fmla="*/ 0 h 847725"/>
                <a:gd name="connsiteX2" fmla="*/ 141004 w 141004"/>
                <a:gd name="connsiteY2" fmla="*/ 26652 h 847725"/>
                <a:gd name="connsiteX3" fmla="*/ 130498 w 141004"/>
                <a:gd name="connsiteY3" fmla="*/ 45497 h 847725"/>
                <a:gd name="connsiteX4" fmla="*/ 119799 w 141004"/>
                <a:gd name="connsiteY4" fmla="*/ 48790 h 847725"/>
                <a:gd name="connsiteX5" fmla="*/ 119799 w 141004"/>
                <a:gd name="connsiteY5" fmla="*/ 56437 h 847725"/>
                <a:gd name="connsiteX6" fmla="*/ 111424 w 141004"/>
                <a:gd name="connsiteY6" fmla="*/ 71462 h 847725"/>
                <a:gd name="connsiteX7" fmla="*/ 99100 w 141004"/>
                <a:gd name="connsiteY7" fmla="*/ 75254 h 847725"/>
                <a:gd name="connsiteX8" fmla="*/ 96554 w 141004"/>
                <a:gd name="connsiteY8" fmla="*/ 847725 h 847725"/>
                <a:gd name="connsiteX9" fmla="*/ 42579 w 141004"/>
                <a:gd name="connsiteY9" fmla="*/ 847725 h 847725"/>
                <a:gd name="connsiteX10" fmla="*/ 41905 w 141004"/>
                <a:gd name="connsiteY10" fmla="*/ 75253 h 847725"/>
                <a:gd name="connsiteX11" fmla="*/ 29582 w 141004"/>
                <a:gd name="connsiteY11" fmla="*/ 71461 h 847725"/>
                <a:gd name="connsiteX12" fmla="*/ 21205 w 141004"/>
                <a:gd name="connsiteY12" fmla="*/ 56436 h 847725"/>
                <a:gd name="connsiteX13" fmla="*/ 21205 w 141004"/>
                <a:gd name="connsiteY13" fmla="*/ 48790 h 847725"/>
                <a:gd name="connsiteX14" fmla="*/ 10506 w 141004"/>
                <a:gd name="connsiteY14" fmla="*/ 45497 h 847725"/>
                <a:gd name="connsiteX15" fmla="*/ 0 w 141004"/>
                <a:gd name="connsiteY15" fmla="*/ 26652 h 847725"/>
                <a:gd name="connsiteX16" fmla="*/ 0 w 141004"/>
                <a:gd name="connsiteY16" fmla="*/ 0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1004" h="847725">
                  <a:moveTo>
                    <a:pt x="0" y="0"/>
                  </a:moveTo>
                  <a:lnTo>
                    <a:pt x="141004" y="0"/>
                  </a:lnTo>
                  <a:lnTo>
                    <a:pt x="141004" y="26652"/>
                  </a:lnTo>
                  <a:cubicBezTo>
                    <a:pt x="141004" y="34011"/>
                    <a:pt x="136990" y="40674"/>
                    <a:pt x="130498" y="45497"/>
                  </a:cubicBezTo>
                  <a:lnTo>
                    <a:pt x="119799" y="48790"/>
                  </a:lnTo>
                  <a:lnTo>
                    <a:pt x="119799" y="56437"/>
                  </a:lnTo>
                  <a:cubicBezTo>
                    <a:pt x="119799" y="62305"/>
                    <a:pt x="116599" y="67617"/>
                    <a:pt x="111424" y="71462"/>
                  </a:cubicBezTo>
                  <a:lnTo>
                    <a:pt x="99100" y="75254"/>
                  </a:lnTo>
                  <a:cubicBezTo>
                    <a:pt x="99310" y="332744"/>
                    <a:pt x="96344" y="590235"/>
                    <a:pt x="96554" y="847725"/>
                  </a:cubicBezTo>
                  <a:lnTo>
                    <a:pt x="42579" y="847725"/>
                  </a:lnTo>
                  <a:cubicBezTo>
                    <a:pt x="42354" y="590234"/>
                    <a:pt x="42130" y="332744"/>
                    <a:pt x="41905" y="75253"/>
                  </a:cubicBezTo>
                  <a:lnTo>
                    <a:pt x="29582" y="71461"/>
                  </a:lnTo>
                  <a:cubicBezTo>
                    <a:pt x="24406" y="67616"/>
                    <a:pt x="21205" y="62304"/>
                    <a:pt x="21205" y="56436"/>
                  </a:cubicBezTo>
                  <a:lnTo>
                    <a:pt x="21205" y="48790"/>
                  </a:lnTo>
                  <a:lnTo>
                    <a:pt x="10506" y="45497"/>
                  </a:lnTo>
                  <a:cubicBezTo>
                    <a:pt x="4015" y="40674"/>
                    <a:pt x="0" y="34011"/>
                    <a:pt x="0" y="266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3697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119</Words>
  <Application>Microsoft Office PowerPoint</Application>
  <PresentationFormat>A4 210 x 297 mm</PresentationFormat>
  <Paragraphs>40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Manager>digipot.jnet</Manager>
  <Company>digipot.jnet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pptxg00_滋賀県をイメージするイラスト</dc:title>
  <dc:subject>pptxg00_滋賀県をイメージするイラスト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2021-01-23T01:17:49Z</dcterms:modified>
  <cp:category/>
  <cp:version>1</cp:version>
</cp:coreProperties>
</file>